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1"/>
  </p:notesMasterIdLst>
  <p:handoutMasterIdLst>
    <p:handoutMasterId r:id="rId22"/>
  </p:handoutMasterIdLst>
  <p:sldIdLst>
    <p:sldId id="283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304" r:id="rId13"/>
    <p:sldId id="299" r:id="rId14"/>
    <p:sldId id="300" r:id="rId15"/>
    <p:sldId id="301" r:id="rId16"/>
    <p:sldId id="302" r:id="rId17"/>
    <p:sldId id="303" r:id="rId18"/>
    <p:sldId id="288" r:id="rId19"/>
    <p:sldId id="287" r:id="rId2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F25"/>
    <a:srgbClr val="FF3300"/>
    <a:srgbClr val="F37021"/>
    <a:srgbClr val="FF714F"/>
    <a:srgbClr val="FFC000"/>
    <a:srgbClr val="9A4008"/>
    <a:srgbClr val="061922"/>
    <a:srgbClr val="B4BABD"/>
    <a:srgbClr val="D7DF23"/>
    <a:srgbClr val="8DC6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09" autoAdjust="0"/>
    <p:restoredTop sz="99519" autoAdjust="0"/>
  </p:normalViewPr>
  <p:slideViewPr>
    <p:cSldViewPr snapToGrid="0">
      <p:cViewPr varScale="1">
        <p:scale>
          <a:sx n="85" d="100"/>
          <a:sy n="85" d="100"/>
        </p:scale>
        <p:origin x="-1354" y="-72"/>
      </p:cViewPr>
      <p:guideLst>
        <p:guide orient="horz" pos="3588"/>
        <p:guide pos="916"/>
        <p:guide pos="507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101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10/28/2013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10/28/2013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40099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6388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2585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5986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61000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056443"/>
            <a:ext cx="8228012" cy="4860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5" name="Picture 4" descr="Intel_footer_121410.pn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96390"/>
            <a:ext cx="3257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b="0" i="0" smtClean="0">
                <a:solidFill>
                  <a:schemeClr val="bg1"/>
                </a:solidFill>
                <a:latin typeface="Neo Sans Intel"/>
                <a:ea typeface="Verdana" pitchFamily="34" charset="0"/>
                <a:cs typeface="Neo Sans Intel"/>
              </a:rPr>
              <a:pPr/>
              <a:t>‹#›</a:t>
            </a:fld>
            <a:endParaRPr lang="en-US" sz="800" b="0" i="0" dirty="0">
              <a:solidFill>
                <a:schemeClr val="bg1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02315" y="6496488"/>
            <a:ext cx="32501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Moscow Institute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of Physics and Technology </a:t>
            </a:r>
            <a:endParaRPr lang="ru-RU" sz="1000" b="1" kern="900" spc="120" dirty="0" err="1" smtClean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6488793"/>
            <a:ext cx="325012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MIPT-MIPS Project</a:t>
            </a:r>
            <a:endParaRPr lang="ru-RU" sz="1050" b="1" kern="900" spc="120" dirty="0" err="1" smtClean="0">
              <a:solidFill>
                <a:schemeClr val="bg1"/>
              </a:solidFill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6" r:id="rId1"/>
    <p:sldLayoutId id="2147485972" r:id="rId2"/>
    <p:sldLayoutId id="2147485973" r:id="rId3"/>
    <p:sldLayoutId id="2147485974" r:id="rId4"/>
    <p:sldLayoutId id="2147485963" r:id="rId5"/>
    <p:sldLayoutId id="2147485976" r:id="rId6"/>
    <p:sldLayoutId id="2147485977" r:id="rId7"/>
    <p:sldLayoutId id="2147485957" r:id="rId8"/>
    <p:sldLayoutId id="2147485959" r:id="rId9"/>
    <p:sldLayoutId id="2147485961" r:id="rId10"/>
    <p:sldLayoutId id="2147485962" r:id="rId11"/>
    <p:sldLayoutId id="2147485975" r:id="rId12"/>
    <p:sldLayoutId id="2147485964" r:id="rId13"/>
    <p:sldLayoutId id="2147485971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185738" indent="-184150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Times" pitchFamily="18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2pPr>
      <a:lvl3pPr marL="414338" indent="-22701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2000" b="0" i="0">
          <a:solidFill>
            <a:schemeClr val="tx1"/>
          </a:solidFill>
          <a:latin typeface="Neo Sans Intel"/>
          <a:cs typeface="Neo Sans Intel"/>
        </a:defRPr>
      </a:lvl3pPr>
      <a:lvl4pPr marL="568325" indent="-1524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7620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9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10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1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1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2" Type="http://schemas.microsoft.com/office/2007/relationships/media" Target="../media/media14.wma"/><Relationship Id="rId1" Type="http://schemas.openxmlformats.org/officeDocument/2006/relationships/tags" Target="../tags/tag13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5" Type="http://schemas.openxmlformats.org/officeDocument/2006/relationships/hyperlink" Target="http://en.wikipedia.org/wiki/ENIAC" TargetMode="External"/><Relationship Id="rId4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7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 flipH="1">
            <a:off x="457263" y="2990098"/>
            <a:ext cx="7128555" cy="584775"/>
          </a:xfrm>
        </p:spPr>
        <p:txBody>
          <a:bodyPr/>
          <a:lstStyle/>
          <a:p>
            <a:r>
              <a:rPr lang="en-US" dirty="0" smtClean="0"/>
              <a:t>Transistors and Integrated Circuits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378030" y="4528360"/>
            <a:ext cx="4466738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Titov Alexander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10/26/2013</a:t>
            </a:r>
            <a:endParaRPr lang="en-US" dirty="0">
              <a:latin typeface="Neo Sans Inte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83608"/>
      </p:ext>
    </p:extLst>
  </p:cSld>
  <p:clrMapOvr>
    <a:masterClrMapping/>
  </p:clrMapOvr>
  <p:transition advTm="1361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 of </a:t>
            </a:r>
            <a:r>
              <a:rPr lang="en-US" dirty="0"/>
              <a:t>S</a:t>
            </a:r>
            <a:r>
              <a:rPr lang="en-US" dirty="0" smtClean="0"/>
              <a:t>tates in Schemes with MOSFETs</a:t>
            </a:r>
            <a:endParaRPr lang="en-US" dirty="0"/>
          </a:p>
        </p:txBody>
      </p:sp>
      <p:graphicFrame>
        <p:nvGraphicFramePr>
          <p:cNvPr id="10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3020295"/>
              </p:ext>
            </p:extLst>
          </p:nvPr>
        </p:nvGraphicFramePr>
        <p:xfrm>
          <a:off x="2093976" y="1161288"/>
          <a:ext cx="4937760" cy="4937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2960"/>
                <a:gridCol w="822960"/>
                <a:gridCol w="822960"/>
                <a:gridCol w="822960"/>
                <a:gridCol w="822960"/>
                <a:gridCol w="822960"/>
              </a:tblGrid>
              <a:tr h="82296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11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020511"/>
              </p:ext>
            </p:extLst>
          </p:nvPr>
        </p:nvGraphicFramePr>
        <p:xfrm>
          <a:off x="2093976" y="1161288"/>
          <a:ext cx="4937760" cy="4937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2960"/>
                <a:gridCol w="822960"/>
                <a:gridCol w="822960"/>
                <a:gridCol w="822960"/>
                <a:gridCol w="822960"/>
                <a:gridCol w="822960"/>
              </a:tblGrid>
              <a:tr h="82296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3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450334"/>
              </p:ext>
            </p:extLst>
          </p:nvPr>
        </p:nvGraphicFramePr>
        <p:xfrm>
          <a:off x="2090775" y="1161414"/>
          <a:ext cx="4937760" cy="4937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2960"/>
                <a:gridCol w="822960"/>
                <a:gridCol w="822960"/>
                <a:gridCol w="822960"/>
                <a:gridCol w="822960"/>
                <a:gridCol w="822960"/>
              </a:tblGrid>
              <a:tr h="82296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weak 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sz="1800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 0</a:t>
                      </a:r>
                      <a:endParaRPr lang="en-US" sz="16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tx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Neo Sans Intel" pitchFamily="34" charset="0"/>
                        </a:rPr>
                        <a:t> 1</a:t>
                      </a:r>
                      <a:endParaRPr lang="en-US" sz="1600" dirty="0" smtClean="0">
                        <a:solidFill>
                          <a:schemeClr val="tx1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826468"/>
              </p:ext>
            </p:extLst>
          </p:nvPr>
        </p:nvGraphicFramePr>
        <p:xfrm>
          <a:off x="2089941" y="1158499"/>
          <a:ext cx="4937760" cy="4937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2960"/>
                <a:gridCol w="822960"/>
                <a:gridCol w="822960"/>
                <a:gridCol w="822960"/>
                <a:gridCol w="822960"/>
                <a:gridCol w="822960"/>
              </a:tblGrid>
              <a:tr h="82296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rgbClr val="FF4F25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rgbClr val="FF4F25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0</a:t>
                      </a:r>
                      <a:endParaRPr lang="en-US" sz="1800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0</a:t>
                      </a:r>
                      <a:endParaRPr lang="en-US" sz="1600" dirty="0" smtClean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1</a:t>
                      </a:r>
                      <a:endParaRPr lang="en-US" sz="1600" dirty="0" smtClean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12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200998"/>
              </p:ext>
            </p:extLst>
          </p:nvPr>
        </p:nvGraphicFramePr>
        <p:xfrm>
          <a:off x="2093976" y="1161288"/>
          <a:ext cx="4937760" cy="4937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2960"/>
                <a:gridCol w="822960"/>
                <a:gridCol w="822960"/>
                <a:gridCol w="822960"/>
                <a:gridCol w="822960"/>
                <a:gridCol w="822960"/>
              </a:tblGrid>
              <a:tr h="82296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rgbClr val="FF4F25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rgbClr val="FF4F25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0</a:t>
                      </a:r>
                      <a:endParaRPr lang="en-US" sz="1800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0</a:t>
                      </a:r>
                      <a:endParaRPr lang="en-US" sz="1600" dirty="0" smtClean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latin typeface="Neo Sans Intel" pitchFamily="34" charset="0"/>
                        </a:rPr>
                        <a:t> 1</a:t>
                      </a:r>
                      <a:endParaRPr lang="en-US" sz="1600" dirty="0" smtClean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9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429312"/>
              </p:ext>
            </p:extLst>
          </p:nvPr>
        </p:nvGraphicFramePr>
        <p:xfrm>
          <a:off x="2089941" y="1158499"/>
          <a:ext cx="4937760" cy="4937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2960"/>
                <a:gridCol w="822960"/>
                <a:gridCol w="822960"/>
                <a:gridCol w="822960"/>
                <a:gridCol w="822960"/>
                <a:gridCol w="822960"/>
              </a:tblGrid>
              <a:tr h="82296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rgbClr val="FF4F25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rgbClr val="FF4F25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weak 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0</a:t>
                      </a:r>
                      <a:endParaRPr lang="en-US" sz="1800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0</a:t>
                      </a:r>
                      <a:endParaRPr lang="en-US" sz="1600" dirty="0" smtClean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1</a:t>
                      </a:r>
                      <a:endParaRPr lang="en-US" sz="1600" dirty="0" smtClean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8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9900457"/>
              </p:ext>
            </p:extLst>
          </p:nvPr>
        </p:nvGraphicFramePr>
        <p:xfrm>
          <a:off x="2089941" y="1158499"/>
          <a:ext cx="4937760" cy="4937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2960"/>
                <a:gridCol w="822960"/>
                <a:gridCol w="822960"/>
                <a:gridCol w="822960"/>
                <a:gridCol w="822960"/>
                <a:gridCol w="822960"/>
              </a:tblGrid>
              <a:tr h="822960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0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weak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 1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rgbClr val="FF4F25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  <a:endParaRPr lang="en-US" dirty="0">
                        <a:solidFill>
                          <a:srgbClr val="FF4F25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Neo Sans Intel" pitchFamily="34" charset="0"/>
                        </a:rPr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Z</a:t>
                      </a:r>
                      <a:endParaRPr lang="en-US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weak 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0</a:t>
                      </a:r>
                      <a:endParaRPr lang="en-US" sz="1800" dirty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0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0</a:t>
                      </a:r>
                      <a:endParaRPr lang="en-US" sz="1600" dirty="0" smtClean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dirty="0" smtClean="0">
                          <a:latin typeface="Neo Sans Intel" pitchFamily="3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rgbClr val="00B050"/>
                          </a:solidFill>
                          <a:latin typeface="Neo Sans Intel" pitchFamily="34" charset="0"/>
                        </a:rPr>
                        <a:t>1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4F25"/>
                          </a:solidFill>
                          <a:latin typeface="Neo Sans Intel" pitchFamily="34" charset="0"/>
                        </a:rPr>
                        <a:t>short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kern="12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  <a:ea typeface="+mn-ea"/>
                          <a:cs typeface="+mn-cs"/>
                        </a:rPr>
                        <a:t>weak</a:t>
                      </a:r>
                      <a:r>
                        <a:rPr lang="en-US" sz="1800" dirty="0" smtClean="0">
                          <a:solidFill>
                            <a:srgbClr val="FFC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Neo Sans Intel" pitchFamily="34" charset="0"/>
                        </a:rPr>
                        <a:t> 1</a:t>
                      </a:r>
                      <a:endParaRPr lang="en-US" sz="1600" dirty="0" smtClean="0">
                        <a:solidFill>
                          <a:srgbClr val="FFC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12287861"/>
      </p:ext>
    </p:extLst>
  </p:cSld>
  <p:clrMapOvr>
    <a:masterClrMapping/>
  </p:clrMapOvr>
  <p:transition advTm="32225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713" x="3282950" y="1327150"/>
          <p14:tracePt t="10021" x="3276600" y="1327150"/>
          <p14:tracePt t="10037" x="3270250" y="1327150"/>
          <p14:tracePt t="10063" x="3251200" y="1327150"/>
          <p14:tracePt t="10068" x="3244850" y="1327150"/>
          <p14:tracePt t="10076" x="3238500" y="1327150"/>
          <p14:tracePt t="10092" x="3232150" y="1327150"/>
          <p14:tracePt t="10108" x="3225800" y="1320800"/>
          <p14:tracePt t="10155" x="3219450" y="1320800"/>
          <p14:tracePt t="10159" x="3213100" y="1320800"/>
          <p14:tracePt t="10176" x="3206750" y="1320800"/>
          <p14:tracePt t="10192" x="3194050" y="1320800"/>
          <p14:tracePt t="10221" x="3187700" y="1320800"/>
          <p14:tracePt t="10224" x="3181350" y="1320800"/>
          <p14:tracePt t="10235" x="3181350" y="1327150"/>
          <p14:tracePt t="10354" x="3187700" y="1327150"/>
          <p14:tracePt t="10378" x="3206750" y="1327150"/>
          <p14:tracePt t="10397" x="3219450" y="1327150"/>
          <p14:tracePt t="10406" x="3238500" y="1327150"/>
          <p14:tracePt t="10412" x="3251200" y="1327150"/>
          <p14:tracePt t="10426" x="3257550" y="1327150"/>
          <p14:tracePt t="10441" x="3282950" y="1327150"/>
          <p14:tracePt t="10459" x="3295650" y="1327150"/>
          <p14:tracePt t="10475" x="3314700" y="1333500"/>
          <p14:tracePt t="10479" x="3340100" y="1333500"/>
          <p14:tracePt t="10492" x="3365500" y="1333500"/>
          <p14:tracePt t="10509" x="3390900" y="1333500"/>
          <p14:tracePt t="10525" x="3422650" y="1333500"/>
          <p14:tracePt t="10542" x="3448050" y="1333500"/>
          <p14:tracePt t="10558" x="3486150" y="1333500"/>
          <p14:tracePt t="10576" x="3517900" y="1333500"/>
          <p14:tracePt t="10593" x="3549650" y="1333500"/>
          <p14:tracePt t="10608" x="3594100" y="1339850"/>
          <p14:tracePt t="10625" x="3670300" y="1339850"/>
          <p14:tracePt t="10643" x="3714750" y="1339850"/>
          <p14:tracePt t="10659" x="3765550" y="1339850"/>
          <p14:tracePt t="10675" x="3816350" y="1346200"/>
          <p14:tracePt t="10691" x="3873500" y="1346200"/>
          <p14:tracePt t="10709" x="3937000" y="1346200"/>
          <p14:tracePt t="10726" x="4006850" y="1346200"/>
          <p14:tracePt t="10741" x="4051300" y="1346200"/>
          <p14:tracePt t="10758" x="4102100" y="1346200"/>
          <p14:tracePt t="10775" x="4146550" y="1346200"/>
          <p14:tracePt t="10791" x="4184650" y="1346200"/>
          <p14:tracePt t="10809" x="4229100" y="1346200"/>
          <p14:tracePt t="10825" x="4273550" y="1346200"/>
          <p14:tracePt t="10841" x="4330700" y="1346200"/>
          <p14:tracePt t="10841" x="4368800" y="1346200"/>
          <p14:tracePt t="10858" x="4425950" y="1346200"/>
          <p14:tracePt t="10875" x="4489450" y="1346200"/>
          <p14:tracePt t="10892" x="4559300" y="1352550"/>
          <p14:tracePt t="10908" x="4610100" y="1352550"/>
          <p14:tracePt t="10924" x="4679950" y="1352550"/>
          <p14:tracePt t="10941" x="4768850" y="1352550"/>
          <p14:tracePt t="10958" x="4857750" y="1352550"/>
          <p14:tracePt t="10975" x="4978400" y="1358900"/>
          <p14:tracePt t="10991" x="5073650" y="1358900"/>
          <p14:tracePt t="11008" x="5156200" y="1358900"/>
          <p14:tracePt t="11024" x="5232400" y="1358900"/>
          <p14:tracePt t="11041" x="5308600" y="1358900"/>
          <p14:tracePt t="11041" x="5340350" y="1358900"/>
          <p14:tracePt t="11058" x="5410200" y="1358900"/>
          <p14:tracePt t="11075" x="5467350" y="1358900"/>
          <p14:tracePt t="11092" x="5518150" y="1358900"/>
          <p14:tracePt t="11108" x="5549900" y="1358900"/>
          <p14:tracePt t="11124" x="5588000" y="1352550"/>
          <p14:tracePt t="11141" x="5613400" y="1352550"/>
          <p14:tracePt t="11158" x="5657850" y="1352550"/>
          <p14:tracePt t="11175" x="5689600" y="1352550"/>
          <p14:tracePt t="11191" x="5740400" y="1352550"/>
          <p14:tracePt t="11208" x="5791200" y="1352550"/>
          <p14:tracePt t="11224" x="5835650" y="1352550"/>
          <p14:tracePt t="11241" x="5911850" y="1352550"/>
          <p14:tracePt t="11258" x="5969000" y="1352550"/>
          <p14:tracePt t="11274" x="6070600" y="1352550"/>
          <p14:tracePt t="11292" x="6140450" y="1352550"/>
          <p14:tracePt t="11308" x="6197600" y="1352550"/>
          <p14:tracePt t="11324" x="6242050" y="1352550"/>
          <p14:tracePt t="11341" x="6286500" y="1352550"/>
          <p14:tracePt t="11357" x="6318250" y="1352550"/>
          <p14:tracePt t="11375" x="6356350" y="1346200"/>
          <p14:tracePt t="11391" x="6375400" y="1333500"/>
          <p14:tracePt t="11408" x="6400800" y="1333500"/>
          <p14:tracePt t="11424" x="6438900" y="1327150"/>
          <p14:tracePt t="11441" x="6477000" y="1327150"/>
          <p14:tracePt t="11458" x="6508750" y="1327150"/>
          <p14:tracePt t="11474" x="6540500" y="1327150"/>
          <p14:tracePt t="11492" x="6553200" y="1327150"/>
          <p14:tracePt t="11507" x="6559550" y="1327150"/>
          <p14:tracePt t="11524" x="6572250" y="1333500"/>
          <p14:tracePt t="11541" x="6604000" y="1333500"/>
          <p14:tracePt t="11557" x="6661150" y="1352550"/>
          <p14:tracePt t="11575" x="6718300" y="1352550"/>
          <p14:tracePt t="11591" x="6775450" y="1358900"/>
          <p14:tracePt t="11607" x="6819900" y="1371600"/>
          <p14:tracePt t="11624" x="6864350" y="1384300"/>
          <p14:tracePt t="11641" x="6883400" y="1384300"/>
          <p14:tracePt t="11657" x="6908800" y="1403350"/>
          <p14:tracePt t="11674" x="6921500" y="1409700"/>
          <p14:tracePt t="11691" x="6921500" y="1416050"/>
          <p14:tracePt t="11732" x="6927850" y="1416050"/>
          <p14:tracePt t="11735" x="6927850" y="1435100"/>
          <p14:tracePt t="11741" x="6953250" y="1479550"/>
          <p14:tracePt t="11757" x="6965950" y="1536700"/>
          <p14:tracePt t="11774" x="6985000" y="1587500"/>
          <p14:tracePt t="11791" x="6991350" y="1638300"/>
          <p14:tracePt t="11807" x="7004050" y="1670050"/>
          <p14:tracePt t="11824" x="7004050" y="1701800"/>
          <p14:tracePt t="11841" x="7004050" y="1733550"/>
          <p14:tracePt t="11858" x="6991350" y="1765300"/>
          <p14:tracePt t="11874" x="6959600" y="1828800"/>
          <p14:tracePt t="11891" x="6940550" y="1854200"/>
          <p14:tracePt t="11907" x="6934200" y="1860550"/>
          <p14:tracePt t="11924" x="6915150" y="1873250"/>
          <p14:tracePt t="11941" x="6896100" y="1879600"/>
          <p14:tracePt t="11957" x="6877050" y="1898650"/>
          <p14:tracePt t="11974" x="6845300" y="1911350"/>
          <p14:tracePt t="11991" x="6807200" y="1917700"/>
          <p14:tracePt t="12007" x="6762750" y="1924050"/>
          <p14:tracePt t="12024" x="6699250" y="1930400"/>
          <p14:tracePt t="12040" x="6623050" y="1930400"/>
          <p14:tracePt t="12058" x="6534150" y="1930400"/>
          <p14:tracePt t="12074" x="6400800" y="1936750"/>
          <p14:tracePt t="12091" x="6337300" y="1936750"/>
          <p14:tracePt t="12107" x="6267450" y="1936750"/>
          <p14:tracePt t="12124" x="6178550" y="1943100"/>
          <p14:tracePt t="12140" x="6089650" y="1949450"/>
          <p14:tracePt t="12157" x="6000750" y="1949450"/>
          <p14:tracePt t="12174" x="5892800" y="1949450"/>
          <p14:tracePt t="12190" x="5778500" y="1949450"/>
          <p14:tracePt t="12207" x="5702300" y="1949450"/>
          <p14:tracePt t="12224" x="5613400" y="1949450"/>
          <p14:tracePt t="12241" x="5537200" y="1949450"/>
          <p14:tracePt t="12257" x="5461000" y="1949450"/>
          <p14:tracePt t="12274" x="5372100" y="1949450"/>
          <p14:tracePt t="12290" x="5283200" y="1949450"/>
          <p14:tracePt t="12308" x="5226050" y="1949450"/>
          <p14:tracePt t="12323" x="5156200" y="1949450"/>
          <p14:tracePt t="12341" x="5080000" y="1949450"/>
          <p14:tracePt t="12357" x="4991100" y="1949450"/>
          <p14:tracePt t="12374" x="4902200" y="1949450"/>
          <p14:tracePt t="12390" x="4813300" y="1949450"/>
          <p14:tracePt t="12407" x="4724400" y="1949450"/>
          <p14:tracePt t="12424" x="4635500" y="1949450"/>
          <p14:tracePt t="12440" x="4559300" y="1943100"/>
          <p14:tracePt t="12457" x="4451350" y="1943100"/>
          <p14:tracePt t="12473" x="4330700" y="1943100"/>
          <p14:tracePt t="12490" x="4171950" y="1936750"/>
          <p14:tracePt t="12508" x="4083050" y="1924050"/>
          <p14:tracePt t="12523" x="4013200" y="1917700"/>
          <p14:tracePt t="12541" x="3937000" y="1917700"/>
          <p14:tracePt t="12557" x="3848100" y="1917700"/>
          <p14:tracePt t="12574" x="3784600" y="1911350"/>
          <p14:tracePt t="12590" x="3702050" y="1905000"/>
          <p14:tracePt t="12607" x="3632200" y="1898650"/>
          <p14:tracePt t="12624" x="3543300" y="1898650"/>
          <p14:tracePt t="12640" x="3473450" y="1892300"/>
          <p14:tracePt t="12657" x="3397250" y="1892300"/>
          <p14:tracePt t="12673" x="3333750" y="1892300"/>
          <p14:tracePt t="12690" x="3257550" y="1885950"/>
          <p14:tracePt t="12707" x="3206750" y="1879600"/>
          <p14:tracePt t="12723" x="3168650" y="1873250"/>
          <p14:tracePt t="12741" x="3130550" y="1860550"/>
          <p14:tracePt t="12757" x="3086100" y="1847850"/>
          <p14:tracePt t="12774" x="3060700" y="1841500"/>
          <p14:tracePt t="12790" x="3035300" y="1822450"/>
          <p14:tracePt t="12807" x="3003550" y="1797050"/>
          <p14:tracePt t="12824" x="2990850" y="1765300"/>
          <p14:tracePt t="12840" x="2978150" y="1746250"/>
          <p14:tracePt t="12857" x="2971800" y="1727200"/>
          <p14:tracePt t="12873" x="2965450" y="1701800"/>
          <p14:tracePt t="12890" x="2959100" y="1657350"/>
          <p14:tracePt t="12907" x="2959100" y="1612900"/>
          <p14:tracePt t="12923" x="2959100" y="1562100"/>
          <p14:tracePt t="12940" x="2959100" y="1524000"/>
          <p14:tracePt t="12956" x="2971800" y="1479550"/>
          <p14:tracePt t="12974" x="2978150" y="1454150"/>
          <p14:tracePt t="12990" x="2990850" y="1428750"/>
          <p14:tracePt t="13006" x="3003550" y="1409700"/>
          <p14:tracePt t="13024" x="3016250" y="1384300"/>
          <p14:tracePt t="13040" x="3028950" y="1365250"/>
          <p14:tracePt t="13057" x="3041650" y="1346200"/>
          <p14:tracePt t="13073" x="3060700" y="1327150"/>
          <p14:tracePt t="13090" x="3073400" y="1314450"/>
          <p14:tracePt t="13107" x="3086100" y="1314450"/>
          <p14:tracePt t="13123" x="3098800" y="1308100"/>
          <p14:tracePt t="13140" x="3117850" y="1308100"/>
          <p14:tracePt t="13156" x="3143250" y="1301750"/>
          <p14:tracePt t="13173" x="3181350" y="1301750"/>
          <p14:tracePt t="13190" x="3232150" y="1295400"/>
          <p14:tracePt t="13206" x="3282950" y="1295400"/>
          <p14:tracePt t="13224" x="3327400" y="1295400"/>
          <p14:tracePt t="13239" x="3397250" y="1295400"/>
          <p14:tracePt t="13257" x="3441700" y="1295400"/>
          <p14:tracePt t="13273" x="3524250" y="1295400"/>
          <p14:tracePt t="13290" x="3613150" y="1295400"/>
          <p14:tracePt t="13290" x="3657600" y="1295400"/>
          <p14:tracePt t="13307" x="3746500" y="1295400"/>
          <p14:tracePt t="13323" x="3822700" y="1295400"/>
          <p14:tracePt t="13340" x="3892550" y="1295400"/>
          <p14:tracePt t="13356" x="3987800" y="1295400"/>
          <p14:tracePt t="13374" x="4108450" y="1295400"/>
          <p14:tracePt t="13390" x="4210050" y="1295400"/>
          <p14:tracePt t="13406" x="4286250" y="1295400"/>
          <p14:tracePt t="13423" x="4362450" y="1295400"/>
          <p14:tracePt t="13439" x="4438650" y="1295400"/>
          <p14:tracePt t="13457" x="4508500" y="1295400"/>
          <p14:tracePt t="13473" x="4597400" y="1295400"/>
          <p14:tracePt t="13489" x="4660900" y="1295400"/>
          <p14:tracePt t="13489" x="4705350" y="1295400"/>
          <p14:tracePt t="13507" x="4806950" y="1295400"/>
          <p14:tracePt t="13523" x="4883150" y="1295400"/>
          <p14:tracePt t="13540" x="4972050" y="1295400"/>
          <p14:tracePt t="13556" x="5073650" y="1295400"/>
          <p14:tracePt t="13573" x="5156200" y="1295400"/>
          <p14:tracePt t="13589" x="5276850" y="1295400"/>
          <p14:tracePt t="13606" x="5397500" y="1295400"/>
          <p14:tracePt t="13623" x="5518150" y="1295400"/>
          <p14:tracePt t="13639" x="5651500" y="1295400"/>
          <p14:tracePt t="13656" x="5778500" y="1295400"/>
          <p14:tracePt t="13673" x="5880100" y="1295400"/>
          <p14:tracePt t="13689" x="5943600" y="1295400"/>
          <p14:tracePt t="13689" x="5969000" y="1295400"/>
          <p14:tracePt t="13706" x="5994400" y="1295400"/>
          <p14:tracePt t="13722" x="6115050" y="1301750"/>
          <p14:tracePt t="13740" x="6172200" y="1308100"/>
          <p14:tracePt t="13756" x="6229350" y="1308100"/>
          <p14:tracePt t="13772" x="6273800" y="1308100"/>
          <p14:tracePt t="13789" x="6292850" y="1308100"/>
          <p14:tracePt t="13806" x="6311900" y="1308100"/>
          <p14:tracePt t="13824" x="6330950" y="1308100"/>
          <p14:tracePt t="13839" x="6356350" y="1308100"/>
          <p14:tracePt t="13856" x="6388100" y="1308100"/>
          <p14:tracePt t="13873" x="6413500" y="1308100"/>
          <p14:tracePt t="13889" x="6432550" y="1308100"/>
          <p14:tracePt t="13889" x="6438900" y="1308100"/>
          <p14:tracePt t="13906" x="6445250" y="1308100"/>
          <p14:tracePt t="13922" x="6464300" y="1301750"/>
          <p14:tracePt t="13940" x="6477000" y="1301750"/>
          <p14:tracePt t="13956" x="6496050" y="1301750"/>
          <p14:tracePt t="13972" x="6527800" y="1301750"/>
          <p14:tracePt t="13989" x="6553200" y="1301750"/>
          <p14:tracePt t="14006" x="6578600" y="1301750"/>
          <p14:tracePt t="14023" x="6604000" y="1301750"/>
          <p14:tracePt t="14039" x="6629400" y="1301750"/>
          <p14:tracePt t="14056" x="6661150" y="1301750"/>
          <p14:tracePt t="14072" x="6699250" y="1301750"/>
          <p14:tracePt t="14089" x="6737350" y="1301750"/>
          <p14:tracePt t="14106" x="6794500" y="1301750"/>
          <p14:tracePt t="14123" x="6807200" y="1308100"/>
          <p14:tracePt t="14139" x="6832600" y="1320800"/>
          <p14:tracePt t="14155" x="6845300" y="1327150"/>
          <p14:tracePt t="14172" x="6870700" y="1339850"/>
          <p14:tracePt t="14189" x="6883400" y="1352550"/>
          <p14:tracePt t="14205" x="6896100" y="1365250"/>
          <p14:tracePt t="14222" x="6915150" y="1390650"/>
          <p14:tracePt t="14239" x="6934200" y="1409700"/>
          <p14:tracePt t="14255" x="6946900" y="1441450"/>
          <p14:tracePt t="14272" x="6946900" y="1473200"/>
          <p14:tracePt t="14289" x="6946900" y="1524000"/>
          <p14:tracePt t="14289" x="6946900" y="1549400"/>
          <p14:tracePt t="14306" x="6946900" y="1574800"/>
          <p14:tracePt t="14322" x="6946900" y="1631950"/>
          <p14:tracePt t="14339" x="6946900" y="1670050"/>
          <p14:tracePt t="14355" x="6946900" y="1708150"/>
          <p14:tracePt t="14372" x="6946900" y="1739900"/>
          <p14:tracePt t="14389" x="6946900" y="1778000"/>
          <p14:tracePt t="14405" x="6946900" y="1803400"/>
          <p14:tracePt t="14422" x="6946900" y="1835150"/>
          <p14:tracePt t="14439" x="6934200" y="1854200"/>
          <p14:tracePt t="14455" x="6927850" y="1879600"/>
          <p14:tracePt t="14472" x="6915150" y="1892300"/>
          <p14:tracePt t="14489" x="6908800" y="1911350"/>
          <p14:tracePt t="14506" x="6896100" y="1930400"/>
          <p14:tracePt t="14506" x="6889750" y="1943100"/>
          <p14:tracePt t="14523" x="6877050" y="1962150"/>
          <p14:tracePt t="14538" x="6870700" y="1974850"/>
          <p14:tracePt t="14556" x="6858000" y="1981200"/>
          <p14:tracePt t="14572" x="6845300" y="1993900"/>
          <p14:tracePt t="14589" x="6832600" y="1993900"/>
          <p14:tracePt t="14605" x="6813550" y="2006600"/>
          <p14:tracePt t="14622" x="6775450" y="2006600"/>
          <p14:tracePt t="14639" x="6737350" y="2006600"/>
          <p14:tracePt t="14655" x="6686550" y="2006600"/>
          <p14:tracePt t="14672" x="6635750" y="2006600"/>
          <p14:tracePt t="14688" x="6578600" y="2006600"/>
          <p14:tracePt t="14705" x="6534150" y="2006600"/>
          <p14:tracePt t="14705" x="6508750" y="2006600"/>
          <p14:tracePt t="14722" x="6451600" y="2006600"/>
          <p14:tracePt t="14739" x="6381750" y="2006600"/>
          <p14:tracePt t="14755" x="6305550" y="2006600"/>
          <p14:tracePt t="14772" x="6229350" y="2006600"/>
          <p14:tracePt t="14788" x="6153150" y="2006600"/>
          <p14:tracePt t="14805" x="6096000" y="2006600"/>
          <p14:tracePt t="14822" x="6045200" y="2006600"/>
          <p14:tracePt t="14839" x="5994400" y="2006600"/>
          <p14:tracePt t="14855" x="5918200" y="2006600"/>
          <p14:tracePt t="14872" x="5854700" y="2006600"/>
          <p14:tracePt t="14888" x="5791200" y="2006600"/>
          <p14:tracePt t="14905" x="5740400" y="2006600"/>
          <p14:tracePt t="14922" x="5632450" y="2006600"/>
          <p14:tracePt t="14938" x="5575300" y="2006600"/>
          <p14:tracePt t="14955" x="5499100" y="2006600"/>
          <p14:tracePt t="14972" x="5416550" y="2006600"/>
          <p14:tracePt t="14988" x="5353050" y="2006600"/>
          <p14:tracePt t="15005" x="5276850" y="2006600"/>
          <p14:tracePt t="15022" x="5194300" y="2006600"/>
          <p14:tracePt t="15039" x="5137150" y="2006600"/>
          <p14:tracePt t="15055" x="5080000" y="2006600"/>
          <p14:tracePt t="15072" x="5041900" y="2006600"/>
          <p14:tracePt t="15088" x="4997450" y="2006600"/>
          <p14:tracePt t="15105" x="4965700" y="2006600"/>
          <p14:tracePt t="15105" x="4940300" y="2006600"/>
          <p14:tracePt t="15122" x="4921250" y="2006600"/>
          <p14:tracePt t="15138" x="4864100" y="2006600"/>
          <p14:tracePt t="15155" x="4826000" y="2006600"/>
          <p14:tracePt t="15172" x="4806950" y="2006600"/>
          <p14:tracePt t="15188" x="4794250" y="2006600"/>
          <p14:tracePt t="15205" x="4781550" y="2006600"/>
          <p14:tracePt t="15221" x="4775200" y="2006600"/>
          <p14:tracePt t="15238" x="4756150" y="2006600"/>
          <p14:tracePt t="15254" x="4730750" y="2006600"/>
          <p14:tracePt t="15271" x="4705350" y="2006600"/>
          <p14:tracePt t="15288" x="4686300" y="2006600"/>
          <p14:tracePt t="15305" x="4648200" y="2006600"/>
          <p14:tracePt t="15322" x="4622800" y="2006600"/>
          <p14:tracePt t="15338" x="4565650" y="2006600"/>
          <p14:tracePt t="15355" x="4514850" y="2006600"/>
          <p14:tracePt t="15371" x="4464050" y="2006600"/>
          <p14:tracePt t="15388" x="4419600" y="2006600"/>
          <p14:tracePt t="15405" x="4375150" y="2006600"/>
          <p14:tracePt t="15422" x="4343400" y="2006600"/>
          <p14:tracePt t="15438" x="4305300" y="2006600"/>
          <p14:tracePt t="15455" x="4279900" y="2006600"/>
          <p14:tracePt t="15472" x="4248150" y="2006600"/>
          <p14:tracePt t="15488" x="4216400" y="2006600"/>
          <p14:tracePt t="15504" x="4191000" y="2006600"/>
          <p14:tracePt t="15522" x="4159250" y="2006600"/>
          <p14:tracePt t="15522" x="4152900" y="2006600"/>
          <p14:tracePt t="15538" x="4121150" y="2006600"/>
          <p14:tracePt t="15555" x="4089400" y="2006600"/>
          <p14:tracePt t="15571" x="4051300" y="2006600"/>
          <p14:tracePt t="15588" x="4019550" y="2006600"/>
          <p14:tracePt t="15605" x="3981450" y="2006600"/>
          <p14:tracePt t="15621" x="3956050" y="2006600"/>
          <p14:tracePt t="15638" x="3937000" y="2006600"/>
          <p14:tracePt t="15655" x="3911600" y="2006600"/>
          <p14:tracePt t="15672" x="3892550" y="2006600"/>
          <p14:tracePt t="15688" x="3867150" y="2006600"/>
          <p14:tracePt t="15704" x="3829050" y="2006600"/>
          <p14:tracePt t="15722" x="3790950" y="2006600"/>
          <p14:tracePt t="15738" x="3759200" y="2006600"/>
          <p14:tracePt t="15755" x="3740150" y="2006600"/>
          <p14:tracePt t="15771" x="3695700" y="2006600"/>
          <p14:tracePt t="15788" x="3670300" y="2006600"/>
          <p14:tracePt t="15805" x="3657600" y="2006600"/>
          <p14:tracePt t="15821" x="3632200" y="2006600"/>
          <p14:tracePt t="15838" x="3619500" y="2006600"/>
          <p14:tracePt t="15854" x="3600450" y="2006600"/>
          <p14:tracePt t="15871" x="3587750" y="2006600"/>
          <p14:tracePt t="15888" x="3581400" y="2006600"/>
          <p14:tracePt t="15904" x="3568700" y="2006600"/>
          <p14:tracePt t="15922" x="3556000" y="2000250"/>
          <p14:tracePt t="15938" x="3536950" y="2000250"/>
          <p14:tracePt t="15955" x="3530600" y="2000250"/>
          <p14:tracePt t="15971" x="3517900" y="2000250"/>
          <p14:tracePt t="15987" x="3511550" y="2000250"/>
          <p14:tracePt t="16401" x="3498850" y="1981200"/>
          <p14:tracePt t="16413" x="3479800" y="1968500"/>
          <p14:tracePt t="16418" x="3460750" y="1955800"/>
          <p14:tracePt t="16430" x="3448050" y="1943100"/>
          <p14:tracePt t="16437" x="3409950" y="1924050"/>
          <p14:tracePt t="16454" x="3378200" y="1905000"/>
          <p14:tracePt t="16470" x="3352800" y="1898650"/>
          <p14:tracePt t="16487" x="3321050" y="1885950"/>
          <p14:tracePt t="16504" x="3302000" y="1879600"/>
          <p14:tracePt t="16521" x="3270250" y="1866900"/>
          <p14:tracePt t="16537" x="3244850" y="1854200"/>
          <p14:tracePt t="16554" x="3200400" y="1816100"/>
          <p14:tracePt t="16571" x="3187700" y="1803400"/>
          <p14:tracePt t="16587" x="3168650" y="1778000"/>
          <p14:tracePt t="16604" x="3155950" y="1758950"/>
          <p14:tracePt t="16620" x="3149600" y="1739900"/>
          <p14:tracePt t="16637" x="3143250" y="1714500"/>
          <p14:tracePt t="16654" x="3136900" y="1695450"/>
          <p14:tracePt t="16670" x="3136900" y="1670050"/>
          <p14:tracePt t="16688" x="3136900" y="1644650"/>
          <p14:tracePt t="16704" x="3136900" y="1600200"/>
          <p14:tracePt t="16721" x="3143250" y="1568450"/>
          <p14:tracePt t="16737" x="3149600" y="1536700"/>
          <p14:tracePt t="16754" x="3162300" y="1498600"/>
          <p14:tracePt t="16771" x="3162300" y="1485900"/>
          <p14:tracePt t="16787" x="3175000" y="1473200"/>
          <p14:tracePt t="17178" x="3168650" y="1479550"/>
          <p14:tracePt t="17182" x="3162300" y="1498600"/>
          <p14:tracePt t="17187" x="3136900" y="1536700"/>
          <p14:tracePt t="17203" x="3117850" y="1574800"/>
          <p14:tracePt t="17220" x="3092450" y="1612900"/>
          <p14:tracePt t="17236" x="3067050" y="1670050"/>
          <p14:tracePt t="17253" x="3041650" y="1714500"/>
          <p14:tracePt t="17270" x="3022600" y="1758950"/>
          <p14:tracePt t="17288" x="3003550" y="1790700"/>
          <p14:tracePt t="17303" x="2984500" y="1828800"/>
          <p14:tracePt t="17320" x="2965450" y="1860550"/>
          <p14:tracePt t="17337" x="2946400" y="1879600"/>
          <p14:tracePt t="17353" x="2940050" y="1905000"/>
          <p14:tracePt t="17353" x="2940050" y="1911350"/>
          <p14:tracePt t="17370" x="2927350" y="1930400"/>
          <p14:tracePt t="17386" x="2921000" y="1955800"/>
          <p14:tracePt t="17404" x="2914650" y="1974850"/>
          <p14:tracePt t="17448" x="2914650" y="1981200"/>
          <p14:tracePt t="17462" x="2908300" y="1987550"/>
          <p14:tracePt t="17479" x="2908300" y="1993900"/>
          <p14:tracePt t="17635" x="2901950" y="1993900"/>
          <p14:tracePt t="17642" x="2895600" y="1993900"/>
          <p14:tracePt t="17647" x="2889250" y="1987550"/>
          <p14:tracePt t="17653" x="2857500" y="1968500"/>
          <p14:tracePt t="17669" x="2806700" y="1943100"/>
          <p14:tracePt t="17686" x="2743200" y="1924050"/>
          <p14:tracePt t="17703" x="2660650" y="1898650"/>
          <p14:tracePt t="17720" x="2616200" y="1892300"/>
          <p14:tracePt t="17737" x="2584450" y="1892300"/>
          <p14:tracePt t="17753" x="2540000" y="1892300"/>
          <p14:tracePt t="17753" x="2527300" y="1892300"/>
          <p14:tracePt t="17770" x="2501900" y="1892300"/>
          <p14:tracePt t="17770" x="2476500" y="1892300"/>
          <p14:tracePt t="17786" x="2451100" y="1892300"/>
          <p14:tracePt t="17803" x="2355850" y="1924050"/>
          <p14:tracePt t="17820" x="2311400" y="1924050"/>
          <p14:tracePt t="17836" x="2279650" y="1936750"/>
          <p14:tracePt t="17853" x="2254250" y="1943100"/>
          <p14:tracePt t="17869" x="2235200" y="1955800"/>
          <p14:tracePt t="17887" x="2209800" y="1968500"/>
          <p14:tracePt t="17903" x="2197100" y="1987550"/>
          <p14:tracePt t="17919" x="2165350" y="2006600"/>
          <p14:tracePt t="17937" x="2146300" y="2025650"/>
          <p14:tracePt t="17953" x="2133600" y="2044700"/>
          <p14:tracePt t="17953" x="2120900" y="2057400"/>
          <p14:tracePt t="17970" x="2114550" y="2070100"/>
          <p14:tracePt t="17986" x="2095500" y="2095500"/>
          <p14:tracePt t="18003" x="2076450" y="2120900"/>
          <p14:tracePt t="18019" x="2063750" y="2139950"/>
          <p14:tracePt t="18036" x="2063750" y="2159000"/>
          <p14:tracePt t="18053" x="2051050" y="2178050"/>
          <p14:tracePt t="18069" x="2051050" y="2184400"/>
          <p14:tracePt t="18086" x="2044700" y="2203450"/>
          <p14:tracePt t="18103" x="2044700" y="2216150"/>
          <p14:tracePt t="18119" x="2044700" y="2228850"/>
          <p14:tracePt t="18136" x="2044700" y="2247900"/>
          <p14:tracePt t="18153" x="2038350" y="2273300"/>
          <p14:tracePt t="18170" x="2038350" y="2286000"/>
          <p14:tracePt t="18186" x="2032000" y="2311400"/>
          <p14:tracePt t="18202" x="2025650" y="2330450"/>
          <p14:tracePt t="18219" x="2025650" y="2349500"/>
          <p14:tracePt t="18236" x="2019300" y="2381250"/>
          <p14:tracePt t="18253" x="2019300" y="2406650"/>
          <p14:tracePt t="18269" x="2019300" y="2425700"/>
          <p14:tracePt t="18286" x="2019300" y="2444750"/>
          <p14:tracePt t="18302" x="2019300" y="2463800"/>
          <p14:tracePt t="18319" x="2019300" y="2482850"/>
          <p14:tracePt t="18336" x="2019300" y="2520950"/>
          <p14:tracePt t="18352" x="2019300" y="2559050"/>
          <p14:tracePt t="18369" x="2019300" y="2603500"/>
          <p14:tracePt t="18386" x="2019300" y="2667000"/>
          <p14:tracePt t="18403" x="2019300" y="2705100"/>
          <p14:tracePt t="18419" x="2019300" y="2724150"/>
          <p14:tracePt t="18436" x="2012950" y="2755900"/>
          <p14:tracePt t="18453" x="2000250" y="2794000"/>
          <p14:tracePt t="18469" x="1993900" y="2832100"/>
          <p14:tracePt t="18486" x="1987550" y="2857500"/>
          <p14:tracePt t="18502" x="1981200" y="2889250"/>
          <p14:tracePt t="18519" x="1981200" y="2914650"/>
          <p14:tracePt t="18536" x="1981200" y="2946400"/>
          <p14:tracePt t="18552" x="1981200" y="2990850"/>
          <p14:tracePt t="18569" x="1981200" y="3022600"/>
          <p14:tracePt t="18585" x="1981200" y="3092450"/>
          <p14:tracePt t="18602" x="1974850" y="3149600"/>
          <p14:tracePt t="18619" x="1974850" y="3194050"/>
          <p14:tracePt t="18635" x="1968500" y="3244850"/>
          <p14:tracePt t="18652" x="1968500" y="3289300"/>
          <p14:tracePt t="18669" x="1968500" y="3327400"/>
          <p14:tracePt t="18686" x="1962150" y="3371850"/>
          <p14:tracePt t="18702" x="1955800" y="3409950"/>
          <p14:tracePt t="18719" x="1955800" y="3429000"/>
          <p14:tracePt t="18736" x="1955800" y="3498850"/>
          <p14:tracePt t="18752" x="1955800" y="3543300"/>
          <p14:tracePt t="18769" x="1955800" y="3587750"/>
          <p14:tracePt t="18785" x="1949450" y="3638550"/>
          <p14:tracePt t="18802" x="1936750" y="3714750"/>
          <p14:tracePt t="18819" x="1917700" y="3765550"/>
          <p14:tracePt t="18835" x="1898650" y="3816350"/>
          <p14:tracePt t="18852" x="1885950" y="3867150"/>
          <p14:tracePt t="18869" x="1866900" y="3911600"/>
          <p14:tracePt t="18885" x="1860550" y="3962400"/>
          <p14:tracePt t="18902" x="1835150" y="4006850"/>
          <p14:tracePt t="18919" x="1816100" y="4070350"/>
          <p14:tracePt t="18936" x="1797050" y="4114800"/>
          <p14:tracePt t="18952" x="1797050" y="4152900"/>
          <p14:tracePt t="18969" x="1790700" y="4197350"/>
          <p14:tracePt t="18985" x="1784350" y="4254500"/>
          <p14:tracePt t="19002" x="1778000" y="4298950"/>
          <p14:tracePt t="19019" x="1771650" y="4349750"/>
          <p14:tracePt t="19035" x="1771650" y="4387850"/>
          <p14:tracePt t="19052" x="1771650" y="4432300"/>
          <p14:tracePt t="19069" x="1765300" y="4489450"/>
          <p14:tracePt t="19085" x="1765300" y="4559300"/>
          <p14:tracePt t="19102" x="1765300" y="4629150"/>
          <p14:tracePt t="19119" x="1771650" y="4686300"/>
          <p14:tracePt t="19135" x="1771650" y="4737100"/>
          <p14:tracePt t="19152" x="1771650" y="4787900"/>
          <p14:tracePt t="19169" x="1771650" y="4832350"/>
          <p14:tracePt t="19185" x="1771650" y="4876800"/>
          <p14:tracePt t="19202" x="1778000" y="4933950"/>
          <p14:tracePt t="19219" x="1784350" y="4972050"/>
          <p14:tracePt t="19235" x="1784350" y="5003800"/>
          <p14:tracePt t="19252" x="1784350" y="5048250"/>
          <p14:tracePt t="19268" x="1790700" y="5073650"/>
          <p14:tracePt t="19285" x="1797050" y="5111750"/>
          <p14:tracePt t="19302" x="1809750" y="5137150"/>
          <p14:tracePt t="19318" x="1822450" y="5175250"/>
          <p14:tracePt t="19336" x="1822450" y="5200650"/>
          <p14:tracePt t="19352" x="1822450" y="5245100"/>
          <p14:tracePt t="19368" x="1822450" y="5302250"/>
          <p14:tracePt t="19385" x="1822450" y="5365750"/>
          <p14:tracePt t="19401" x="1835150" y="5454650"/>
          <p14:tracePt t="19418" x="1841500" y="5518150"/>
          <p14:tracePt t="19435" x="1841500" y="5575300"/>
          <p14:tracePt t="19452" x="1854200" y="5632450"/>
          <p14:tracePt t="19468" x="1860550" y="5689600"/>
          <p14:tracePt t="19485" x="1866900" y="5753100"/>
          <p14:tracePt t="19501" x="1885950" y="5803900"/>
          <p14:tracePt t="19518" x="1905000" y="5867400"/>
          <p14:tracePt t="19535" x="1905000" y="5911850"/>
          <p14:tracePt t="19551" x="1924050" y="5962650"/>
          <p14:tracePt t="19568" x="1943100" y="6013450"/>
          <p14:tracePt t="19585" x="1962150" y="6051550"/>
          <p14:tracePt t="19601" x="2000250" y="6102350"/>
          <p14:tracePt t="19619" x="2006600" y="6134100"/>
          <p14:tracePt t="19635" x="2025650" y="6172200"/>
          <p14:tracePt t="19652" x="2057400" y="6203950"/>
          <p14:tracePt t="19668" x="2089150" y="6235700"/>
          <p14:tracePt t="19685" x="2127250" y="6261100"/>
          <p14:tracePt t="19702" x="2152650" y="6286500"/>
          <p14:tracePt t="19718" x="2197100" y="6305550"/>
          <p14:tracePt t="19735" x="2247900" y="6318250"/>
          <p14:tracePt t="19751" x="2286000" y="6324600"/>
          <p14:tracePt t="19768" x="2324100" y="6330950"/>
          <p14:tracePt t="19785" x="2381250" y="6330950"/>
          <p14:tracePt t="19801" x="2470150" y="6330950"/>
          <p14:tracePt t="19819" x="2552700" y="6330950"/>
          <p14:tracePt t="19835" x="2641600" y="6330950"/>
          <p14:tracePt t="19852" x="2705100" y="6330950"/>
          <p14:tracePt t="19868" x="2768600" y="6311900"/>
          <p14:tracePt t="19885" x="2806700" y="6292850"/>
          <p14:tracePt t="19901" x="2844800" y="6273800"/>
          <p14:tracePt t="19918" x="2901950" y="6254750"/>
          <p14:tracePt t="19935" x="2933700" y="6235700"/>
          <p14:tracePt t="19951" x="2940050" y="6229350"/>
          <p14:tracePt t="19968" x="2952750" y="6216650"/>
          <p14:tracePt t="19985" x="2952750" y="6203950"/>
          <p14:tracePt t="20001" x="2959100" y="6178550"/>
          <p14:tracePt t="20018" x="2965450" y="6146800"/>
          <p14:tracePt t="20034" x="2971800" y="6127750"/>
          <p14:tracePt t="20051" x="2971800" y="6108700"/>
          <p14:tracePt t="20068" x="2971800" y="6096000"/>
          <p14:tracePt t="20084" x="2971800" y="6089650"/>
          <p14:tracePt t="20101" x="2971800" y="6070600"/>
          <p14:tracePt t="20118" x="2971800" y="6051550"/>
          <p14:tracePt t="20135" x="2971800" y="6032500"/>
          <p14:tracePt t="20151" x="2971800" y="6007100"/>
          <p14:tracePt t="20168" x="2971800" y="5969000"/>
          <p14:tracePt t="20185" x="2971800" y="5937250"/>
          <p14:tracePt t="20201" x="2971800" y="5867400"/>
          <p14:tracePt t="20218" x="2971800" y="5829300"/>
          <p14:tracePt t="20234" x="2971800" y="5784850"/>
          <p14:tracePt t="20252" x="2971800" y="5740400"/>
          <p14:tracePt t="20268" x="2971800" y="5683250"/>
          <p14:tracePt t="20284" x="2971800" y="5613400"/>
          <p14:tracePt t="20301" x="2971800" y="5549900"/>
          <p14:tracePt t="20318" x="2971800" y="5480050"/>
          <p14:tracePt t="20335" x="2965450" y="5429250"/>
          <p14:tracePt t="20351" x="2965450" y="5378450"/>
          <p14:tracePt t="20368" x="2959100" y="5334000"/>
          <p14:tracePt t="20384" x="2952750" y="5283200"/>
          <p14:tracePt t="20401" x="2940050" y="5226050"/>
          <p14:tracePt t="20401" x="2940050" y="5200650"/>
          <p14:tracePt t="20418" x="2933700" y="5143500"/>
          <p14:tracePt t="20434" x="2933700" y="5092700"/>
          <p14:tracePt t="20451" x="2933700" y="5048250"/>
          <p14:tracePt t="20467" x="2933700" y="5003800"/>
          <p14:tracePt t="20484" x="2927350" y="4959350"/>
          <p14:tracePt t="20501" x="2927350" y="4908550"/>
          <p14:tracePt t="20517" x="2927350" y="4851400"/>
          <p14:tracePt t="20534" x="2921000" y="4787900"/>
          <p14:tracePt t="20551" x="2914650" y="4724400"/>
          <p14:tracePt t="20567" x="2908300" y="4679950"/>
          <p14:tracePt t="20584" x="2908300" y="4622800"/>
          <p14:tracePt t="20601" x="2908300" y="4546600"/>
          <p14:tracePt t="20617" x="2908300" y="4425950"/>
          <p14:tracePt t="20635" x="2908300" y="4337050"/>
          <p14:tracePt t="20651" x="2908300" y="4267200"/>
          <p14:tracePt t="20668" x="2908300" y="4210050"/>
          <p14:tracePt t="20684" x="2908300" y="4152900"/>
          <p14:tracePt t="20701" x="2908300" y="4095750"/>
          <p14:tracePt t="20718" x="2908300" y="4032250"/>
          <p14:tracePt t="20734" x="2908300" y="3962400"/>
          <p14:tracePt t="20751" x="2908300" y="3905250"/>
          <p14:tracePt t="20767" x="2908300" y="3879850"/>
          <p14:tracePt t="20785" x="2901950" y="3816350"/>
          <p14:tracePt t="20801" x="2901950" y="3771900"/>
          <p14:tracePt t="20817" x="2901950" y="3689350"/>
          <p14:tracePt t="20835" x="2901950" y="3625850"/>
          <p14:tracePt t="20850" x="2908300" y="3562350"/>
          <p14:tracePt t="20868" x="2914650" y="3524250"/>
          <p14:tracePt t="20884" x="2914650" y="3467100"/>
          <p14:tracePt t="20901" x="2921000" y="3422650"/>
          <p14:tracePt t="20917" x="2927350" y="3378200"/>
          <p14:tracePt t="20934" x="2933700" y="3321050"/>
          <p14:tracePt t="20951" x="2933700" y="3263900"/>
          <p14:tracePt t="20967" x="2933700" y="3200400"/>
          <p14:tracePt t="20984" x="2933700" y="3098800"/>
          <p14:tracePt t="21000" x="2933700" y="3003550"/>
          <p14:tracePt t="21017" x="2933700" y="2851150"/>
          <p14:tracePt t="21034" x="2933700" y="2762250"/>
          <p14:tracePt t="21050" x="2933700" y="2660650"/>
          <p14:tracePt t="21067" x="2933700" y="2571750"/>
          <p14:tracePt t="21084" x="2933700" y="2476500"/>
          <p14:tracePt t="21100" x="2946400" y="2374900"/>
          <p14:tracePt t="21117" x="2952750" y="2305050"/>
          <p14:tracePt t="21134" x="2959100" y="2254250"/>
          <p14:tracePt t="21151" x="2959100" y="2209800"/>
          <p14:tracePt t="21167" x="2959100" y="2165350"/>
          <p14:tracePt t="21184" x="2959100" y="2133600"/>
          <p14:tracePt t="21201" x="2959100" y="2101850"/>
          <p14:tracePt t="21217" x="2952750" y="2051050"/>
          <p14:tracePt t="21234" x="2946400" y="2012950"/>
          <p14:tracePt t="21250" x="2933700" y="1987550"/>
          <p14:tracePt t="21267" x="2921000" y="1962150"/>
          <p14:tracePt t="21284" x="2921000" y="1943100"/>
          <p14:tracePt t="21300" x="2908300" y="1930400"/>
          <p14:tracePt t="21317" x="2901950" y="1924050"/>
          <p14:tracePt t="21334" x="2895600" y="1917700"/>
          <p14:tracePt t="21350" x="2889250" y="1911350"/>
          <p14:tracePt t="21367" x="2870200" y="1911350"/>
          <p14:tracePt t="21384" x="2851150" y="1911350"/>
          <p14:tracePt t="21400" x="2832100" y="1911350"/>
          <p14:tracePt t="21417" x="2806700" y="1911350"/>
          <p14:tracePt t="21417" x="2787650" y="1911350"/>
          <p14:tracePt t="21434" x="2749550" y="1911350"/>
          <p14:tracePt t="21450" x="2705100" y="1911350"/>
          <p14:tracePt t="21467" x="2667000" y="1911350"/>
          <p14:tracePt t="21483" x="2635250" y="1911350"/>
          <p14:tracePt t="21500" x="2597150" y="1911350"/>
          <p14:tracePt t="21517" x="2578100" y="1917700"/>
          <p14:tracePt t="21533" x="2559050" y="1924050"/>
          <p14:tracePt t="21551" x="2533650" y="1930400"/>
          <p14:tracePt t="21567" x="2508250" y="1949450"/>
          <p14:tracePt t="21584" x="2489200" y="1962150"/>
          <p14:tracePt t="21600" x="2470150" y="1974850"/>
          <p14:tracePt t="21617" x="2438400" y="1993900"/>
          <p14:tracePt t="21634" x="2419350" y="2006600"/>
          <p14:tracePt t="21650" x="2406650" y="2012950"/>
          <p14:tracePt t="21667" x="2393950" y="2025650"/>
          <p14:tracePt t="21683" x="2381250" y="2032000"/>
          <p14:tracePt t="21700" x="2374900" y="2051050"/>
          <p14:tracePt t="21717" x="2368550" y="2057400"/>
          <p14:tracePt t="21733" x="2362200" y="2070100"/>
          <p14:tracePt t="21751" x="2355850" y="2076450"/>
          <p14:tracePt t="21767" x="2355850" y="2082800"/>
          <p14:tracePt t="21783" x="2349500" y="2095500"/>
          <p14:tracePt t="21800" x="2343150" y="2108200"/>
          <p14:tracePt t="21816" x="2330450" y="2139950"/>
          <p14:tracePt t="21816" x="2324100" y="2152650"/>
          <p14:tracePt t="21834" x="2305050" y="2184400"/>
          <p14:tracePt t="21850" x="2286000" y="2228850"/>
          <p14:tracePt t="21867" x="2279650" y="2266950"/>
          <p14:tracePt t="21883" x="2266950" y="2317750"/>
          <p14:tracePt t="21900" x="2260600" y="2374900"/>
          <p14:tracePt t="21917" x="2260600" y="2451100"/>
          <p14:tracePt t="21933" x="2254250" y="2552700"/>
          <p14:tracePt t="21950" x="2254250" y="2673350"/>
          <p14:tracePt t="21966" x="2241550" y="2813050"/>
          <p14:tracePt t="21983" x="2235200" y="2984500"/>
          <p14:tracePt t="22000" x="2235200" y="3162300"/>
          <p14:tracePt t="22016" x="2228850" y="3321050"/>
          <p14:tracePt t="22016" x="2216150" y="3390900"/>
          <p14:tracePt t="22034" x="2216150" y="3454400"/>
          <p14:tracePt t="22050" x="2216150" y="3651250"/>
          <p14:tracePt t="22067" x="2209800" y="3771900"/>
          <p14:tracePt t="22083" x="2209800" y="3879850"/>
          <p14:tracePt t="22100" x="2203450" y="3981450"/>
          <p14:tracePt t="22117" x="2197100" y="4057650"/>
          <p14:tracePt t="22133" x="2190750" y="4108450"/>
          <p14:tracePt t="22150" x="2184400" y="4152900"/>
          <p14:tracePt t="22166" x="2184400" y="4178300"/>
          <p14:tracePt t="22183" x="2178050" y="4210050"/>
          <p14:tracePt t="22200" x="2178050" y="4235450"/>
          <p14:tracePt t="22216" x="2165350" y="4273550"/>
          <p14:tracePt t="22233" x="2152650" y="4298950"/>
          <p14:tracePt t="22249" x="2146300" y="4311650"/>
          <p14:tracePt t="22469" x="2159000" y="4305300"/>
          <p14:tracePt t="22479" x="2184400" y="4286250"/>
          <p14:tracePt t="22483" x="2203450" y="4273550"/>
          <p14:tracePt t="22499" x="2216150" y="4273550"/>
          <p14:tracePt t="22516" x="2241550" y="4254500"/>
          <p14:tracePt t="22532" x="2266950" y="4248150"/>
          <p14:tracePt t="22549" x="2311400" y="4229100"/>
          <p14:tracePt t="22554" x="2330450" y="4216400"/>
          <p14:tracePt t="22566" x="2368550" y="4203700"/>
          <p14:tracePt t="22583" x="2393950" y="4184650"/>
          <p14:tracePt t="22599" x="2419350" y="4184650"/>
          <p14:tracePt t="22616" x="2432050" y="4171950"/>
          <p14:tracePt t="22633" x="2463800" y="4171950"/>
          <p14:tracePt t="22633" x="2476500" y="4171950"/>
          <p14:tracePt t="22650" x="2520950" y="4171950"/>
          <p14:tracePt t="22666" x="2578100" y="4171950"/>
          <p14:tracePt t="22683" x="2654300" y="4171950"/>
          <p14:tracePt t="22699" x="2787650" y="4171950"/>
          <p14:tracePt t="22716" x="2927350" y="4171950"/>
          <p14:tracePt t="22733" x="3098800" y="4171950"/>
          <p14:tracePt t="22749" x="3302000" y="4171950"/>
          <p14:tracePt t="22766" x="3505200" y="4171950"/>
          <p14:tracePt t="22783" x="3733800" y="4171950"/>
          <p14:tracePt t="22800" x="3981450" y="4171950"/>
          <p14:tracePt t="22816" x="4210050" y="4171950"/>
          <p14:tracePt t="22832" x="4400550" y="4171950"/>
          <p14:tracePt t="22849" x="4584700" y="4152900"/>
          <p14:tracePt t="22866" x="4705350" y="4152900"/>
          <p14:tracePt t="22883" x="4718050" y="4152900"/>
          <p14:tracePt t="23074" x="4724400" y="4146550"/>
          <p14:tracePt t="23078" x="4730750" y="4140200"/>
          <p14:tracePt t="23092" x="4737100" y="4133850"/>
          <p14:tracePt t="23099" x="4749800" y="4121150"/>
          <p14:tracePt t="23115" x="4756150" y="4108450"/>
          <p14:tracePt t="23132" x="4762500" y="4108450"/>
          <p14:tracePt t="23326" x="4762500" y="4102100"/>
          <p14:tracePt t="23342" x="4762500" y="4057650"/>
          <p14:tracePt t="23358" x="4762500" y="4025900"/>
          <p14:tracePt t="23375" x="4762500" y="3949700"/>
          <p14:tracePt t="23391" x="4756150" y="3905250"/>
          <p14:tracePt t="23396" x="4756150" y="3886200"/>
          <p14:tracePt t="23415" x="4756150" y="3867150"/>
          <p14:tracePt t="23420" x="4756150" y="3860800"/>
          <p14:tracePt t="23499" x="4749800" y="3860800"/>
          <p14:tracePt t="23652" x="4756150" y="3879850"/>
          <p14:tracePt t="23656" x="4768850" y="3905250"/>
          <p14:tracePt t="23661" x="4800600" y="3968750"/>
          <p14:tracePt t="23682" x="4813300" y="4000500"/>
          <p14:tracePt t="23686" x="4845050" y="4051300"/>
          <p14:tracePt t="23698" x="4864100" y="4083050"/>
          <p14:tracePt t="23715" x="4883150" y="4102100"/>
          <p14:tracePt t="23732" x="4895850" y="4121150"/>
          <p14:tracePt t="23748" x="4908550" y="4140200"/>
          <p14:tracePt t="23765" x="4914900" y="4159250"/>
          <p14:tracePt t="23782" x="4921250" y="4165600"/>
          <p14:tracePt t="23798" x="4927600" y="4171950"/>
          <p14:tracePt t="23815" x="4933950" y="4171950"/>
          <p14:tracePt t="23832" x="4933950" y="4178300"/>
          <p14:tracePt t="23950" x="4940300" y="4178300"/>
          <p14:tracePt t="23969" x="4946650" y="4178300"/>
          <p14:tracePt t="23983" x="4953000" y="4178300"/>
          <p14:tracePt t="23996" x="4959350" y="4178300"/>
          <p14:tracePt t="24000" x="4965700" y="4178300"/>
          <p14:tracePt t="24015" x="4984750" y="4165600"/>
          <p14:tracePt t="24031" x="5010150" y="4140200"/>
          <p14:tracePt t="24036" x="5029200" y="4121150"/>
          <p14:tracePt t="24048" x="5060950" y="4095750"/>
          <p14:tracePt t="24065" x="5099050" y="4044950"/>
          <p14:tracePt t="24065" x="5124450" y="4019550"/>
          <p14:tracePt t="24082" x="5149850" y="3975100"/>
          <p14:tracePt t="24098" x="5168900" y="3937000"/>
          <p14:tracePt t="24115" x="5181600" y="3905250"/>
          <p14:tracePt t="24132" x="5187950" y="3879850"/>
          <p14:tracePt t="24148" x="5194300" y="3867150"/>
          <p14:tracePt t="24166" x="5194300" y="3854450"/>
          <p14:tracePt t="24462" x="5175250" y="3873500"/>
          <p14:tracePt t="24466" x="5162550" y="3886200"/>
          <p14:tracePt t="24482" x="5149850" y="3892550"/>
          <p14:tracePt t="24498" x="5124450" y="3937000"/>
          <p14:tracePt t="24514" x="5086350" y="3968750"/>
          <p14:tracePt t="24519" x="5067300" y="4000500"/>
          <p14:tracePt t="24531" x="5035550" y="4044950"/>
          <p14:tracePt t="24548" x="5010150" y="4083050"/>
          <p14:tracePt t="24565" x="4991100" y="4108450"/>
          <p14:tracePt t="24581" x="4965700" y="4133850"/>
          <p14:tracePt t="24598" x="4959350" y="4152900"/>
          <p14:tracePt t="24615" x="4953000" y="4159250"/>
          <p14:tracePt t="24631" x="4953000" y="4165600"/>
          <p14:tracePt t="25090" x="4946650" y="4165600"/>
          <p14:tracePt t="25107" x="4908550" y="4171950"/>
          <p14:tracePt t="25123" x="4870450" y="4184650"/>
          <p14:tracePt t="25168" x="4864100" y="4184650"/>
          <p14:tracePt t="25213" x="4864100" y="4152900"/>
          <p14:tracePt t="25223" x="4864100" y="4044950"/>
          <p14:tracePt t="25227" x="4864100" y="3975100"/>
          <p14:tracePt t="25247" x="4870450" y="3848100"/>
          <p14:tracePt t="25251" x="4870450" y="3778250"/>
          <p14:tracePt t="25264" x="4870450" y="3600450"/>
          <p14:tracePt t="25281" x="4870450" y="3435350"/>
          <p14:tracePt t="25297" x="4870450" y="3238500"/>
          <p14:tracePt t="25314" x="4870450" y="3111500"/>
          <p14:tracePt t="25331" x="4870450" y="3003550"/>
          <p14:tracePt t="25347" x="4876800" y="2940050"/>
          <p14:tracePt t="25365" x="4876800" y="2895600"/>
          <p14:tracePt t="25381" x="4876800" y="2851150"/>
          <p14:tracePt t="25397" x="4876800" y="2813050"/>
          <p14:tracePt t="25415" x="4876800" y="2768600"/>
          <p14:tracePt t="25430" x="4876800" y="2736850"/>
          <p14:tracePt t="25448" x="4876800" y="2692400"/>
          <p14:tracePt t="25464" x="4876800" y="2660650"/>
          <p14:tracePt t="25481" x="4876800" y="2609850"/>
          <p14:tracePt t="25498" x="4876800" y="2578100"/>
          <p14:tracePt t="25514" x="4876800" y="2546350"/>
          <p14:tracePt t="25531" x="4876800" y="2501900"/>
          <p14:tracePt t="25547" x="4876800" y="2451100"/>
          <p14:tracePt t="25564" x="4876800" y="2393950"/>
          <p14:tracePt t="25581" x="4876800" y="2336800"/>
          <p14:tracePt t="25597" x="4876800" y="2273300"/>
          <p14:tracePt t="25614" x="4851400" y="2235200"/>
          <p14:tracePt t="25630" x="4826000" y="2197100"/>
          <p14:tracePt t="25647" x="4781550" y="2159000"/>
          <p14:tracePt t="25664" x="4718050" y="2101850"/>
          <p14:tracePt t="25680" x="4648200" y="2025650"/>
          <p14:tracePt t="25680" x="4622800" y="1968500"/>
          <p14:tracePt t="25698" x="4546600" y="1860550"/>
          <p14:tracePt t="25714" x="4483100" y="1752600"/>
          <p14:tracePt t="25731" x="4425950" y="1663700"/>
          <p14:tracePt t="25747" x="4406900" y="1549400"/>
          <p14:tracePt t="25764" x="4387850" y="1460500"/>
          <p14:tracePt t="25780" x="4381500" y="1377950"/>
          <p14:tracePt t="25797" x="4368800" y="1327150"/>
          <p14:tracePt t="25814" x="4362450" y="1301750"/>
          <p14:tracePt t="25830" x="4356100" y="1289050"/>
          <p14:tracePt t="25847" x="4349750" y="1282700"/>
          <p14:tracePt t="26068" x="4349750" y="1295400"/>
          <p14:tracePt t="26072" x="4349750" y="1314450"/>
          <p14:tracePt t="26077" x="4349750" y="1352550"/>
          <p14:tracePt t="26097" x="4330700" y="1422400"/>
          <p14:tracePt t="26113" x="4324350" y="1574800"/>
          <p14:tracePt t="26131" x="4318000" y="1689100"/>
          <p14:tracePt t="26147" x="4318000" y="1797050"/>
          <p14:tracePt t="26163" x="4318000" y="1930400"/>
          <p14:tracePt t="26180" x="4318000" y="2057400"/>
          <p14:tracePt t="26197" x="4318000" y="2197100"/>
          <p14:tracePt t="26214" x="4318000" y="2343150"/>
          <p14:tracePt t="26230" x="4311650" y="2482850"/>
          <p14:tracePt t="26247" x="4311650" y="2603500"/>
          <p14:tracePt t="26263" x="4311650" y="2724150"/>
          <p14:tracePt t="26280" x="4311650" y="2851150"/>
          <p14:tracePt t="26297" x="4311650" y="2990850"/>
          <p14:tracePt t="26313" x="4311650" y="3263900"/>
          <p14:tracePt t="26330" x="4311650" y="3416300"/>
          <p14:tracePt t="26346" x="4311650" y="3556000"/>
          <p14:tracePt t="26363" x="4311650" y="3676650"/>
          <p14:tracePt t="26380" x="4311650" y="3803650"/>
          <p14:tracePt t="26396" x="4311650" y="3937000"/>
          <p14:tracePt t="26414" x="4311650" y="4108450"/>
          <p14:tracePt t="26430" x="4311650" y="4305300"/>
          <p14:tracePt t="26446" x="4298950" y="4489450"/>
          <p14:tracePt t="26463" x="4267200" y="4673600"/>
          <p14:tracePt t="26480" x="4254500" y="4857750"/>
          <p14:tracePt t="26497" x="4248150" y="5060950"/>
          <p14:tracePt t="26513" x="4248150" y="5397500"/>
          <p14:tracePt t="26531" x="4248150" y="5581650"/>
          <p14:tracePt t="26547" x="4229100" y="5753100"/>
          <p14:tracePt t="26564" x="4229100" y="5861050"/>
          <p14:tracePt t="26580" x="4229100" y="5930900"/>
          <p14:tracePt t="26597" x="4229100" y="5988050"/>
          <p14:tracePt t="26615" x="4229100" y="6032500"/>
          <p14:tracePt t="26631" x="4229100" y="6064250"/>
          <p14:tracePt t="26647" x="4229100" y="6083300"/>
          <p14:tracePt t="26664" x="4229100" y="6096000"/>
          <p14:tracePt t="26680" x="4229100" y="6102350"/>
          <p14:tracePt t="26742" x="4229100" y="6108700"/>
          <p14:tracePt t="26745" x="4229100" y="6159500"/>
          <p14:tracePt t="26768" x="4229100" y="6184900"/>
          <p14:tracePt t="26771" x="4229100" y="6223000"/>
          <p14:tracePt t="26780" x="4229100" y="6248400"/>
          <p14:tracePt t="26941" x="4229100" y="6229350"/>
          <p14:tracePt t="26944" x="4229100" y="6096000"/>
          <p14:tracePt t="26964" x="4229100" y="6019800"/>
          <p14:tracePt t="26968" x="4229100" y="5822950"/>
          <p14:tracePt t="26980" x="4203700" y="5549900"/>
          <p14:tracePt t="26997" x="4203700" y="5194300"/>
          <p14:tracePt t="27014" x="4197350" y="4832350"/>
          <p14:tracePt t="27030" x="4184650" y="4470400"/>
          <p14:tracePt t="27047" x="4171950" y="4203700"/>
          <p14:tracePt t="27064" x="4171950" y="4057650"/>
          <p14:tracePt t="27080" x="4171950" y="4006850"/>
          <p14:tracePt t="27097" x="4171950" y="4000500"/>
          <p14:tracePt t="27210" x="4165600" y="4000500"/>
          <p14:tracePt t="27227" x="4152900" y="4000500"/>
          <p14:tracePt t="27240" x="4140200" y="4000500"/>
          <p14:tracePt t="27244" x="4133850" y="4000500"/>
          <p14:tracePt t="27257" x="4114800" y="4000500"/>
          <p14:tracePt t="27263" x="4076700" y="4000500"/>
          <p14:tracePt t="27280" x="4000500" y="3975100"/>
          <p14:tracePt t="27297" x="3879850" y="3968750"/>
          <p14:tracePt t="27313" x="3740150" y="3968750"/>
          <p14:tracePt t="27330" x="3473450" y="3968750"/>
          <p14:tracePt t="27347" x="3257550" y="3956050"/>
          <p14:tracePt t="27363" x="3073400" y="3949700"/>
          <p14:tracePt t="27380" x="2889250" y="3949700"/>
          <p14:tracePt t="27397" x="2705100" y="3949700"/>
          <p14:tracePt t="27413" x="2520950" y="3949700"/>
          <p14:tracePt t="27430" x="2381250" y="3949700"/>
          <p14:tracePt t="27447" x="2247900" y="3949700"/>
          <p14:tracePt t="27464" x="2152650" y="3949700"/>
          <p14:tracePt t="27480" x="2051050" y="3949700"/>
          <p14:tracePt t="27497" x="1962150" y="3949700"/>
          <p14:tracePt t="27513" x="1860550" y="3956050"/>
          <p14:tracePt t="27530" x="1752600" y="3956050"/>
          <p14:tracePt t="27547" x="1701800" y="3962400"/>
          <p14:tracePt t="27563" x="1657350" y="3968750"/>
          <p14:tracePt t="27580" x="1612900" y="3968750"/>
          <p14:tracePt t="27597" x="1587500" y="3975100"/>
          <p14:tracePt t="27613" x="1555750" y="3987800"/>
          <p14:tracePt t="27630" x="1530350" y="4000500"/>
          <p14:tracePt t="27646" x="1498600" y="4013200"/>
          <p14:tracePt t="27664" x="1492250" y="4019550"/>
          <p14:tracePt t="27680" x="1485900" y="4019550"/>
          <p14:tracePt t="27805" x="1492250" y="4025900"/>
          <p14:tracePt t="27810" x="1562100" y="4038600"/>
          <p14:tracePt t="27823" x="1625600" y="4038600"/>
          <p14:tracePt t="27830" x="1778000" y="4044950"/>
          <p14:tracePt t="27846" x="1993900" y="4044950"/>
          <p14:tracePt t="27863" x="2216150" y="4057650"/>
          <p14:tracePt t="27880" x="2489200" y="4064000"/>
          <p14:tracePt t="27896" x="2736850" y="4064000"/>
          <p14:tracePt t="27913" x="2978150" y="4064000"/>
          <p14:tracePt t="27930" x="3194050" y="4064000"/>
          <p14:tracePt t="27930" x="3327400" y="4064000"/>
          <p14:tracePt t="27946" x="3638550" y="4064000"/>
          <p14:tracePt t="27963" x="3905250" y="4064000"/>
          <p14:tracePt t="27980" x="4121150" y="4064000"/>
          <p14:tracePt t="27996" x="4324350" y="4064000"/>
          <p14:tracePt t="28014" x="4527550" y="4064000"/>
          <p14:tracePt t="28030" x="4730750" y="4064000"/>
          <p14:tracePt t="28046" x="4927600" y="4064000"/>
          <p14:tracePt t="28063" x="5118100" y="4064000"/>
          <p14:tracePt t="28080" x="5314950" y="4064000"/>
          <p14:tracePt t="28097" x="5511800" y="4064000"/>
          <p14:tracePt t="28113" x="5695950" y="4064000"/>
          <p14:tracePt t="28129" x="5943600" y="4044950"/>
          <p14:tracePt t="28147" x="6127750" y="4038600"/>
          <p14:tracePt t="28163" x="6261100" y="4032250"/>
          <p14:tracePt t="28180" x="6381750" y="4032250"/>
          <p14:tracePt t="28196" x="6477000" y="4032250"/>
          <p14:tracePt t="28213" x="6565900" y="4032250"/>
          <p14:tracePt t="28230" x="6635750" y="4032250"/>
          <p14:tracePt t="28246" x="6673850" y="4032250"/>
          <p14:tracePt t="28263" x="6705600" y="4025900"/>
          <p14:tracePt t="28279" x="6731000" y="4025900"/>
          <p14:tracePt t="28297" x="6769100" y="4025900"/>
          <p14:tracePt t="28313" x="6800850" y="4025900"/>
          <p14:tracePt t="28329" x="6845300" y="4025900"/>
          <p14:tracePt t="28329" x="6870700" y="4025900"/>
          <p14:tracePt t="28347" x="6915150" y="4025900"/>
          <p14:tracePt t="28363" x="6985000" y="4025900"/>
          <p14:tracePt t="28380" x="7048500" y="4025900"/>
          <p14:tracePt t="28396" x="7112000" y="4025900"/>
          <p14:tracePt t="28413" x="7156450" y="4013200"/>
          <p14:tracePt t="28429" x="7200900" y="4000500"/>
          <p14:tracePt t="28446" x="7232650" y="3994150"/>
          <p14:tracePt t="28463" x="7251700" y="3994150"/>
          <p14:tracePt t="28479" x="7264400" y="3994150"/>
          <p14:tracePt t="28496" x="7283450" y="3994150"/>
          <p14:tracePt t="28513" x="7302500" y="3994150"/>
          <p14:tracePt t="28529" x="7334250" y="3994150"/>
          <p14:tracePt t="28529" x="7353300" y="3994150"/>
          <p14:tracePt t="28546" x="7378700" y="3994150"/>
          <p14:tracePt t="28563" x="7397750" y="3994150"/>
          <p14:tracePt t="28579" x="7404100" y="3994150"/>
          <p14:tracePt t="34068" x="0" y="0"/>
        </p14:tracePtLst>
        <p14:tracePtLst>
          <p14:tracePt t="43361" x="3416300" y="2070100"/>
          <p14:tracePt t="43563" x="3416300" y="2051050"/>
          <p14:tracePt t="43570" x="3416300" y="2019300"/>
          <p14:tracePt t="43588" x="3416300" y="1987550"/>
          <p14:tracePt t="43602" x="3416300" y="1955800"/>
          <p14:tracePt t="43618" x="3416300" y="1924050"/>
          <p14:tracePt t="43634" x="3416300" y="1898650"/>
          <p14:tracePt t="43650" x="3416300" y="1866900"/>
          <p14:tracePt t="43666" x="3416300" y="1816100"/>
          <p14:tracePt t="43682" x="3416300" y="1771650"/>
          <p14:tracePt t="43698" x="3409950" y="1720850"/>
          <p14:tracePt t="43698" x="3403600" y="1701800"/>
          <p14:tracePt t="43715" x="3397250" y="1682750"/>
          <p14:tracePt t="43728" x="3397250" y="1670050"/>
          <p14:tracePt t="43736" x="3390900" y="1651000"/>
          <p14:tracePt t="43752" x="3390900" y="1638300"/>
          <p14:tracePt t="43902" x="3384550" y="1638300"/>
          <p14:tracePt t="43942" x="3378200" y="1644650"/>
          <p14:tracePt t="43951" x="3378200" y="1657350"/>
          <p14:tracePt t="43969" x="3378200" y="1689100"/>
          <p14:tracePt t="43974" x="3378200" y="1701800"/>
          <p14:tracePt t="43986" x="3378200" y="1752600"/>
          <p14:tracePt t="44002" x="3378200" y="1854200"/>
          <p14:tracePt t="44020" x="3378200" y="1949450"/>
          <p14:tracePt t="44036" x="3378200" y="2063750"/>
          <p14:tracePt t="44053" x="3378200" y="2139950"/>
          <p14:tracePt t="44070" x="3378200" y="2197100"/>
          <p14:tracePt t="44086" x="3378200" y="2228850"/>
          <p14:tracePt t="44103" x="3378200" y="2241550"/>
          <p14:tracePt t="44120" x="3378200" y="2254250"/>
          <p14:tracePt t="44136" x="3384550" y="2266950"/>
          <p14:tracePt t="44153" x="3384550" y="2279650"/>
          <p14:tracePt t="44170" x="3390900" y="2298700"/>
          <p14:tracePt t="44187" x="3390900" y="2330450"/>
          <p14:tracePt t="44203" x="3397250" y="2355850"/>
          <p14:tracePt t="44220" x="3397250" y="2368550"/>
          <p14:tracePt t="44236" x="3397250" y="2381250"/>
          <p14:tracePt t="44253" x="3397250" y="2393950"/>
          <p14:tracePt t="44270" x="3397250" y="2400300"/>
          <p14:tracePt t="44286" x="3390900" y="2413000"/>
          <p14:tracePt t="44303" x="3371850" y="2425700"/>
          <p14:tracePt t="44320" x="3327400" y="2451100"/>
          <p14:tracePt t="44336" x="3257550" y="2451100"/>
          <p14:tracePt t="44353" x="3194050" y="2451100"/>
          <p14:tracePt t="44370" x="3111500" y="2438400"/>
          <p14:tracePt t="44387" x="3035300" y="2413000"/>
          <p14:tracePt t="44403" x="2940050" y="2393950"/>
          <p14:tracePt t="44420" x="2901950" y="2387600"/>
          <p14:tracePt t="44436" x="2857500" y="2387600"/>
          <p14:tracePt t="44453" x="2825750" y="2381250"/>
          <p14:tracePt t="44470" x="2794000" y="2381250"/>
          <p14:tracePt t="44486" x="2768600" y="2374900"/>
          <p14:tracePt t="44503" x="2736850" y="2374900"/>
          <p14:tracePt t="44520" x="2711450" y="2374900"/>
          <p14:tracePt t="44536" x="2692400" y="2374900"/>
          <p14:tracePt t="44553" x="2673350" y="2374900"/>
          <p14:tracePt t="44570" x="2667000" y="2374900"/>
          <p14:tracePt t="44586" x="2660650" y="2374900"/>
          <p14:tracePt t="44603" x="2616200" y="2374900"/>
          <p14:tracePt t="44620" x="2584450" y="2381250"/>
          <p14:tracePt t="44636" x="2571750" y="2381250"/>
          <p14:tracePt t="44774" x="2597150" y="2387600"/>
          <p14:tracePt t="44777" x="2635250" y="2400300"/>
          <p14:tracePt t="44795" x="2736850" y="2413000"/>
          <p14:tracePt t="44812" x="2844800" y="2419350"/>
          <p14:tracePt t="44828" x="2965450" y="2419350"/>
          <p14:tracePt t="44833" x="3073400" y="2425700"/>
          <p14:tracePt t="44852" x="3117850" y="2425700"/>
          <p14:tracePt t="44857" x="3175000" y="2425700"/>
          <p14:tracePt t="44869" x="3213100" y="2425700"/>
          <p14:tracePt t="44886" x="3219450" y="2425700"/>
          <p14:tracePt t="45413" x="3225800" y="2425700"/>
          <p14:tracePt t="45416" x="3238500" y="2425700"/>
          <p14:tracePt t="45446" x="3251200" y="2413000"/>
          <p14:tracePt t="45449" x="3270250" y="2374900"/>
          <p14:tracePt t="45462" x="3270250" y="2362200"/>
          <p14:tracePt t="45469" x="3270250" y="2336800"/>
          <p14:tracePt t="45485" x="3270250" y="2298700"/>
          <p14:tracePt t="45502" x="3251200" y="2279650"/>
          <p14:tracePt t="45519" x="3232150" y="2260600"/>
          <p14:tracePt t="45535" x="3219450" y="2254250"/>
          <p14:tracePt t="45552" x="3213100" y="2254250"/>
          <p14:tracePt t="45611" x="3206750" y="2254250"/>
          <p14:tracePt t="45620" x="3200400" y="2260600"/>
          <p14:tracePt t="45635" x="3194050" y="2286000"/>
          <p14:tracePt t="45652" x="3194050" y="2324100"/>
          <p14:tracePt t="45668" x="3187700" y="2362200"/>
          <p14:tracePt t="45685" x="3187700" y="2406650"/>
          <p14:tracePt t="45689" x="3187700" y="2457450"/>
          <p14:tracePt t="45702" x="3219450" y="2508250"/>
          <p14:tracePt t="45719" x="3251200" y="2571750"/>
          <p14:tracePt t="45735" x="3289300" y="2628900"/>
          <p14:tracePt t="45752" x="3321050" y="2667000"/>
          <p14:tracePt t="45768" x="3340100" y="2673350"/>
          <p14:tracePt t="45785" x="3365500" y="2692400"/>
          <p14:tracePt t="45802" x="3378200" y="2692400"/>
          <p14:tracePt t="45818" x="3397250" y="2692400"/>
          <p14:tracePt t="45835" x="3448050" y="2667000"/>
          <p14:tracePt t="45852" x="3479800" y="2622550"/>
          <p14:tracePt t="45868" x="3498850" y="2571750"/>
          <p14:tracePt t="45885" x="3517900" y="2501900"/>
          <p14:tracePt t="45902" x="3517900" y="2444750"/>
          <p14:tracePt t="45918" x="3517900" y="2393950"/>
          <p14:tracePt t="45935" x="3517900" y="2349500"/>
          <p14:tracePt t="45952" x="3511550" y="2305050"/>
          <p14:tracePt t="45968" x="3492500" y="2266950"/>
          <p14:tracePt t="45985" x="3479800" y="2247900"/>
          <p14:tracePt t="46002" x="3460750" y="2228850"/>
          <p14:tracePt t="46018" x="3429000" y="2203450"/>
          <p14:tracePt t="46035" x="3365500" y="2178050"/>
          <p14:tracePt t="46051" x="3302000" y="2171700"/>
          <p14:tracePt t="46068" x="3257550" y="2165350"/>
          <p14:tracePt t="46085" x="3219450" y="2165350"/>
          <p14:tracePt t="46101" x="3175000" y="2165350"/>
          <p14:tracePt t="46118" x="3149600" y="2190750"/>
          <p14:tracePt t="46135" x="3124200" y="2228850"/>
          <p14:tracePt t="46152" x="3105150" y="2266950"/>
          <p14:tracePt t="46168" x="3098800" y="2330450"/>
          <p14:tracePt t="46185" x="3098800" y="2374900"/>
          <p14:tracePt t="46202" x="3098800" y="2425700"/>
          <p14:tracePt t="46218" x="3117850" y="2476500"/>
          <p14:tracePt t="46218" x="3130550" y="2508250"/>
          <p14:tracePt t="46236" x="3175000" y="2552700"/>
          <p14:tracePt t="46252" x="3219450" y="2590800"/>
          <p14:tracePt t="46268" x="3270250" y="2622550"/>
          <p14:tracePt t="46285" x="3308350" y="2622550"/>
          <p14:tracePt t="46302" x="3340100" y="2622550"/>
          <p14:tracePt t="46319" x="3390900" y="2609850"/>
          <p14:tracePt t="46335" x="3448050" y="2559050"/>
          <p14:tracePt t="46352" x="3511550" y="2501900"/>
          <p14:tracePt t="46368" x="3543300" y="2444750"/>
          <p14:tracePt t="46385" x="3549650" y="2387600"/>
          <p14:tracePt t="46402" x="3543300" y="2349500"/>
          <p14:tracePt t="46418" x="3536950" y="2336800"/>
          <p14:tracePt t="46435" x="3536950" y="2324100"/>
          <p14:tracePt t="46451" x="3530600" y="2324100"/>
          <p14:tracePt t="46468" x="3524250" y="2324100"/>
          <p14:tracePt t="46485" x="3517900" y="2324100"/>
          <p14:tracePt t="46526" x="3511550" y="2324100"/>
          <p14:tracePt t="46545" x="3505200" y="2324100"/>
          <p14:tracePt t="47056" x="3511550" y="2286000"/>
          <p14:tracePt t="47071" x="3511550" y="2254250"/>
          <p14:tracePt t="47074" x="3511550" y="2197100"/>
          <p14:tracePt t="47084" x="3511550" y="2146300"/>
          <p14:tracePt t="47101" x="3511550" y="2082800"/>
          <p14:tracePt t="47117" x="3511550" y="2012950"/>
          <p14:tracePt t="47135" x="3505200" y="1943100"/>
          <p14:tracePt t="47151" x="3486150" y="1854200"/>
          <p14:tracePt t="47168" x="3486150" y="1784350"/>
          <p14:tracePt t="47184" x="3479800" y="1739900"/>
          <p14:tracePt t="47201" x="3467100" y="1689100"/>
          <p14:tracePt t="47218" x="3454400" y="1651000"/>
          <p14:tracePt t="47234" x="3441700" y="1600200"/>
          <p14:tracePt t="47234" x="3435350" y="1581150"/>
          <p14:tracePt t="47251" x="3429000" y="1549400"/>
          <p14:tracePt t="47267" x="3409950" y="1517650"/>
          <p14:tracePt t="47285" x="3390900" y="1492250"/>
          <p14:tracePt t="47301" x="3378200" y="1473200"/>
          <p14:tracePt t="47317" x="3365500" y="1460500"/>
          <p14:tracePt t="47334" x="3352800" y="1441450"/>
          <p14:tracePt t="47351" x="3346450" y="1435100"/>
          <p14:tracePt t="47368" x="3333750" y="1422400"/>
          <p14:tracePt t="47384" x="3327400" y="1416050"/>
          <p14:tracePt t="47401" x="3321050" y="1416050"/>
          <p14:tracePt t="47438" x="3314700" y="1416050"/>
          <p14:tracePt t="47455" x="3308350" y="1416050"/>
          <p14:tracePt t="47459" x="3302000" y="1416050"/>
          <p14:tracePt t="47467" x="3276600" y="1416050"/>
          <p14:tracePt t="47484" x="3251200" y="1416050"/>
          <p14:tracePt t="47501" x="3219450" y="1416050"/>
          <p14:tracePt t="47517" x="3206750" y="1422400"/>
          <p14:tracePt t="47535" x="3194050" y="1441450"/>
          <p14:tracePt t="47551" x="3181350" y="1466850"/>
          <p14:tracePt t="47567" x="3162300" y="1504950"/>
          <p14:tracePt t="47584" x="3155950" y="1555750"/>
          <p14:tracePt t="47601" x="3149600" y="1600200"/>
          <p14:tracePt t="47618" x="3149600" y="1651000"/>
          <p14:tracePt t="47634" x="3149600" y="1695450"/>
          <p14:tracePt t="47651" x="3162300" y="1758950"/>
          <p14:tracePt t="47668" x="3181350" y="1803400"/>
          <p14:tracePt t="47684" x="3200400" y="1828800"/>
          <p14:tracePt t="47701" x="3219450" y="1841500"/>
          <p14:tracePt t="47717" x="3244850" y="1854200"/>
          <p14:tracePt t="47734" x="3276600" y="1866900"/>
          <p14:tracePt t="47751" x="3308350" y="1866900"/>
          <p14:tracePt t="47767" x="3352800" y="1866900"/>
          <p14:tracePt t="47784" x="3390900" y="1854200"/>
          <p14:tracePt t="47800" x="3429000" y="1809750"/>
          <p14:tracePt t="47817" x="3473450" y="1752600"/>
          <p14:tracePt t="47834" x="3498850" y="1695450"/>
          <p14:tracePt t="47850" x="3517900" y="1612900"/>
          <p14:tracePt t="47867" x="3517900" y="1504950"/>
          <p14:tracePt t="47884" x="3517900" y="1473200"/>
          <p14:tracePt t="47901" x="3505200" y="1441450"/>
          <p14:tracePt t="47917" x="3479800" y="1416050"/>
          <p14:tracePt t="47934" x="3460750" y="1403350"/>
          <p14:tracePt t="47950" x="3435350" y="1384300"/>
          <p14:tracePt t="47967" x="3409950" y="1377950"/>
          <p14:tracePt t="47984" x="3378200" y="1371600"/>
          <p14:tracePt t="48000" x="3346450" y="1371600"/>
          <p14:tracePt t="48017" x="3321050" y="1371600"/>
          <p14:tracePt t="48034" x="3308350" y="1371600"/>
          <p14:tracePt t="48050" x="3302000" y="1377950"/>
          <p14:tracePt t="48067" x="3289300" y="1390650"/>
          <p14:tracePt t="48084" x="3282950" y="1403350"/>
          <p14:tracePt t="48100" x="3282950" y="1441450"/>
          <p14:tracePt t="48117" x="3282950" y="1479550"/>
          <p14:tracePt t="48133" x="3282950" y="1524000"/>
          <p14:tracePt t="48150" x="3308350" y="1562100"/>
          <p14:tracePt t="48167" x="3333750" y="1593850"/>
          <p14:tracePt t="48184" x="3352800" y="1612900"/>
          <p14:tracePt t="48200" x="3371850" y="1631950"/>
          <p14:tracePt t="48217" x="3384550" y="1631950"/>
          <p14:tracePt t="48233" x="3384550" y="1638300"/>
          <p14:tracePt t="48250" x="3390900" y="1638300"/>
          <p14:tracePt t="48250" x="3397250" y="1638300"/>
          <p14:tracePt t="48267" x="3403600" y="1638300"/>
          <p14:tracePt t="48319" x="3409950" y="1638300"/>
          <p14:tracePt t="48328" x="3416300" y="1631950"/>
          <p14:tracePt t="48332" x="3422650" y="1619250"/>
          <p14:tracePt t="48350" x="3429000" y="1606550"/>
          <p14:tracePt t="48366" x="3429000" y="1593850"/>
          <p14:tracePt t="48383" x="3429000" y="1587500"/>
          <p14:tracePt t="48400" x="3429000" y="1574800"/>
          <p14:tracePt t="48540" x="3422650" y="1593850"/>
          <p14:tracePt t="48548" x="3409950" y="1619250"/>
          <p14:tracePt t="48553" x="3390900" y="1663700"/>
          <p14:tracePt t="48566" x="3378200" y="1708150"/>
          <p14:tracePt t="48571" x="3333750" y="1854200"/>
          <p14:tracePt t="48583" x="3289300" y="2082800"/>
          <p14:tracePt t="48600" x="3263900" y="2400300"/>
          <p14:tracePt t="48616" x="3263900" y="2736850"/>
          <p14:tracePt t="48633" x="3257550" y="2933700"/>
          <p14:tracePt t="48650" x="3257550" y="3054350"/>
          <p14:tracePt t="48667" x="3257550" y="3117850"/>
          <p14:tracePt t="48683" x="3251200" y="3149600"/>
          <p14:tracePt t="48700" x="3238500" y="3175000"/>
          <p14:tracePt t="48716" x="3225800" y="3181350"/>
          <p14:tracePt t="48733" x="3206750" y="3181350"/>
          <p14:tracePt t="48749" x="3175000" y="3187700"/>
          <p14:tracePt t="48766" x="3130550" y="3194050"/>
          <p14:tracePt t="48783" x="3092450" y="3200400"/>
          <p14:tracePt t="48800" x="3028950" y="3213100"/>
          <p14:tracePt t="48816" x="2990850" y="3219450"/>
          <p14:tracePt t="48833" x="2946400" y="3238500"/>
          <p14:tracePt t="48849" x="2908300" y="3257550"/>
          <p14:tracePt t="48866" x="2863850" y="3270250"/>
          <p14:tracePt t="48883" x="2787650" y="3276600"/>
          <p14:tracePt t="48900" x="2705100" y="3276600"/>
          <p14:tracePt t="48916" x="2628900" y="3276600"/>
          <p14:tracePt t="48933" x="2571750" y="3276600"/>
          <p14:tracePt t="48950" x="2552700" y="3276600"/>
          <p14:tracePt t="49077" x="2559050" y="3282950"/>
          <p14:tracePt t="49081" x="2590800" y="3289300"/>
          <p14:tracePt t="49092" x="2616200" y="3289300"/>
          <p14:tracePt t="49099" x="2698750" y="3295650"/>
          <p14:tracePt t="49116" x="2825750" y="3302000"/>
          <p14:tracePt t="49133" x="2946400" y="3302000"/>
          <p14:tracePt t="49149" x="3079750" y="3302000"/>
          <p14:tracePt t="49166" x="3175000" y="3302000"/>
          <p14:tracePt t="49183" x="3257550" y="3302000"/>
          <p14:tracePt t="49199" x="3321050" y="3302000"/>
          <p14:tracePt t="49216" x="3359150" y="3302000"/>
          <p14:tracePt t="49232" x="3365500" y="3302000"/>
          <p14:tracePt t="57507" x="3365500" y="3308350"/>
          <p14:tracePt t="57519" x="3365500" y="3314700"/>
          <p14:tracePt t="57540" x="3371850" y="3321050"/>
          <p14:tracePt t="57553" x="3371850" y="3327400"/>
          <p14:tracePt t="57587" x="3371850" y="3333750"/>
          <p14:tracePt t="57591" x="3371850" y="3340100"/>
          <p14:tracePt t="57644" x="3378200" y="3340100"/>
          <p14:tracePt t="57665" x="3378200" y="3346450"/>
          <p14:tracePt t="57714" x="3378200" y="3352800"/>
          <p14:tracePt t="76072" x="3384550" y="3359150"/>
          <p14:tracePt t="76076" x="3409950" y="3371850"/>
          <p14:tracePt t="76084" x="3422650" y="3378200"/>
          <p14:tracePt t="76098" x="3435350" y="3390900"/>
          <p14:tracePt t="76114" x="3435350" y="3397250"/>
          <p14:tracePt t="76131" x="3435350" y="3403600"/>
          <p14:tracePt t="76197" x="3435350" y="3409950"/>
          <p14:tracePt t="76222" x="3435350" y="3416300"/>
          <p14:tracePt t="76316" x="3435350" y="3422650"/>
          <p14:tracePt t="76369" x="3441700" y="3422650"/>
          <p14:tracePt t="76396" x="3448050" y="3422650"/>
          <p14:tracePt t="76947" x="3448050" y="3429000"/>
          <p14:tracePt t="77008" x="3441700" y="3429000"/>
          <p14:tracePt t="77057" x="3441700" y="3435350"/>
          <p14:tracePt t="77083" x="3435350" y="3435350"/>
          <p14:tracePt t="77399" x="3435350" y="3441700"/>
          <p14:tracePt t="77410" x="3435350" y="3448050"/>
          <p14:tracePt t="77416" x="3435350" y="3454400"/>
          <p14:tracePt t="77445" x="3435350" y="3460750"/>
          <p14:tracePt t="77534" x="3435350" y="3467100"/>
          <p14:tracePt t="77539" x="3435350" y="3473450"/>
          <p14:tracePt t="77563" x="3435350" y="3479800"/>
          <p14:tracePt t="77726" x="3441700" y="3479800"/>
          <p14:tracePt t="77738" x="3454400" y="3479800"/>
          <p14:tracePt t="77743" x="3486150" y="3454400"/>
          <p14:tracePt t="77757" x="3517900" y="3403600"/>
          <p14:tracePt t="77764" x="3613150" y="3282950"/>
          <p14:tracePt t="77780" x="3702050" y="3143250"/>
          <p14:tracePt t="77796" x="3752850" y="3016250"/>
          <p14:tracePt t="77813" x="3771900" y="2895600"/>
          <p14:tracePt t="77829" x="3771900" y="2762250"/>
          <p14:tracePt t="77846" x="3771900" y="2622550"/>
          <p14:tracePt t="77864" x="3752850" y="2489200"/>
          <p14:tracePt t="77880" x="3727450" y="2343150"/>
          <p14:tracePt t="77896" x="3714750" y="2222500"/>
          <p14:tracePt t="77914" x="3708400" y="2114550"/>
          <p14:tracePt t="77929" x="3689350" y="2032000"/>
          <p14:tracePt t="77946" x="3657600" y="1955800"/>
          <p14:tracePt t="77964" x="3644900" y="1924050"/>
          <p14:tracePt t="77979" x="3619500" y="1905000"/>
          <p14:tracePt t="77997" x="3594100" y="1879600"/>
          <p14:tracePt t="78013" x="3575050" y="1866900"/>
          <p14:tracePt t="78030" x="3556000" y="1860550"/>
          <p14:tracePt t="78046" x="3543300" y="1847850"/>
          <p14:tracePt t="78062" x="3530600" y="1828800"/>
          <p14:tracePt t="78079" x="3517900" y="1809750"/>
          <p14:tracePt t="78096" x="3492500" y="1790700"/>
          <p14:tracePt t="78113" x="3467100" y="1758950"/>
          <p14:tracePt t="78129" x="3441700" y="1714500"/>
          <p14:tracePt t="78147" x="3435350" y="1708150"/>
          <p14:tracePt t="78162" x="3409950" y="1657350"/>
          <p14:tracePt t="78180" x="3384550" y="1631950"/>
          <p14:tracePt t="78196" x="3359150" y="1600200"/>
          <p14:tracePt t="78212" x="3340100" y="1574800"/>
          <p14:tracePt t="78229" x="3327400" y="1574800"/>
          <p14:tracePt t="78245" x="3327400" y="1568450"/>
          <p14:tracePt t="78300" x="3314700" y="1568450"/>
          <p14:tracePt t="78304" x="3295650" y="1568450"/>
          <p14:tracePt t="78309" x="3289300" y="1568450"/>
          <p14:tracePt t="78330" x="3251200" y="1574800"/>
          <p14:tracePt t="78334" x="3244850" y="1581150"/>
          <p14:tracePt t="78346" x="3225800" y="1600200"/>
          <p14:tracePt t="78363" x="3206750" y="1606550"/>
          <p14:tracePt t="78380" x="3206750" y="1612900"/>
          <p14:tracePt t="78396" x="3200400" y="1638300"/>
          <p14:tracePt t="78412" x="3194050" y="1657350"/>
          <p14:tracePt t="78430" x="3194050" y="1670050"/>
          <p14:tracePt t="78447" x="3194050" y="1701800"/>
          <p14:tracePt t="78463" x="3200400" y="1714500"/>
          <p14:tracePt t="78479" x="3206750" y="1739900"/>
          <p14:tracePt t="78496" x="3213100" y="1752600"/>
          <p14:tracePt t="78514" x="3219450" y="1758950"/>
          <p14:tracePt t="78529" x="3238500" y="1771650"/>
          <p14:tracePt t="78546" x="3282950" y="1784350"/>
          <p14:tracePt t="78562" x="3359150" y="1790700"/>
          <p14:tracePt t="78579" x="3397250" y="1790700"/>
          <p14:tracePt t="78595" x="3441700" y="1790700"/>
          <p14:tracePt t="78612" x="3467100" y="1778000"/>
          <p14:tracePt t="78629" x="3498850" y="1752600"/>
          <p14:tracePt t="78645" x="3530600" y="1727200"/>
          <p14:tracePt t="78663" x="3562350" y="1689100"/>
          <p14:tracePt t="78678" x="3594100" y="1631950"/>
          <p14:tracePt t="78695" x="3613150" y="1581150"/>
          <p14:tracePt t="78712" x="3619500" y="1536700"/>
          <p14:tracePt t="78728" x="3619500" y="1504950"/>
          <p14:tracePt t="78745" x="3619500" y="1466850"/>
          <p14:tracePt t="78762" x="3594100" y="1447800"/>
          <p14:tracePt t="78779" x="3581400" y="1428750"/>
          <p14:tracePt t="78795" x="3568700" y="1428750"/>
          <p14:tracePt t="78812" x="3549650" y="1422400"/>
          <p14:tracePt t="78829" x="3511550" y="1422400"/>
          <p14:tracePt t="78845" x="3486150" y="1422400"/>
          <p14:tracePt t="78863" x="3448050" y="1422400"/>
          <p14:tracePt t="78878" x="3416300" y="1422400"/>
          <p14:tracePt t="78895" x="3397250" y="1422400"/>
          <p14:tracePt t="78912" x="3371850" y="1422400"/>
          <p14:tracePt t="78928" x="3352800" y="1422400"/>
          <p14:tracePt t="78945" x="3333750" y="1441450"/>
          <p14:tracePt t="78962" x="3321050" y="1479550"/>
          <p14:tracePt t="78979" x="3276600" y="1549400"/>
          <p14:tracePt t="78996" x="3270250" y="1600200"/>
          <p14:tracePt t="79013" x="3270250" y="1651000"/>
          <p14:tracePt t="79030" x="3276600" y="1689100"/>
          <p14:tracePt t="79046" x="3289300" y="1720850"/>
          <p14:tracePt t="79062" x="3314700" y="1752600"/>
          <p14:tracePt t="79079" x="3333750" y="1765300"/>
          <p14:tracePt t="79096" x="3352800" y="1771650"/>
          <p14:tracePt t="79113" x="3365500" y="1771650"/>
          <p14:tracePt t="79129" x="3384550" y="1771650"/>
          <p14:tracePt t="79146" x="3409950" y="1746250"/>
          <p14:tracePt t="79162" x="3441700" y="1708150"/>
          <p14:tracePt t="79179" x="3479800" y="1619250"/>
          <p14:tracePt t="79197" x="3486150" y="1581150"/>
          <p14:tracePt t="79212" x="3486150" y="1555750"/>
          <p14:tracePt t="79230" x="3486150" y="1543050"/>
          <p14:tracePt t="79246" x="3486150" y="1530350"/>
          <p14:tracePt t="79262" x="3473450" y="1517650"/>
          <p14:tracePt t="79279" x="3467100" y="1511300"/>
          <p14:tracePt t="79296" x="3454400" y="1504950"/>
          <p14:tracePt t="79366" x="3448050" y="1504950"/>
          <p14:tracePt t="79375" x="3441700" y="1504950"/>
          <p14:tracePt t="79379" x="3416300" y="1549400"/>
          <p14:tracePt t="79389" x="3403600" y="1581150"/>
          <p14:tracePt t="79396" x="3371850" y="1720850"/>
          <p14:tracePt t="79412" x="3365500" y="1924050"/>
          <p14:tracePt t="79429" x="3365500" y="2247900"/>
          <p14:tracePt t="79446" x="3416300" y="2673350"/>
          <p14:tracePt t="79462" x="3524250" y="3168650"/>
          <p14:tracePt t="79479" x="3676650" y="3638550"/>
          <p14:tracePt t="79495" x="3759200" y="4025900"/>
          <p14:tracePt t="79512" x="3822700" y="4305300"/>
          <p14:tracePt t="79529" x="3822700" y="4457700"/>
          <p14:tracePt t="79545" x="3822700" y="4508500"/>
          <p14:tracePt t="79562" x="3822700" y="4527550"/>
          <p14:tracePt t="79644" x="3810000" y="4527550"/>
          <p14:tracePt t="79647" x="3790950" y="4514850"/>
          <p14:tracePt t="79662" x="3752850" y="4502150"/>
          <p14:tracePt t="79666" x="3702050" y="4470400"/>
          <p14:tracePt t="79679" x="3651250" y="4445000"/>
          <p14:tracePt t="79695" x="3594100" y="4425950"/>
          <p14:tracePt t="79712" x="3543300" y="4400550"/>
          <p14:tracePt t="79729" x="3505200" y="4375150"/>
          <p14:tracePt t="79745" x="3460750" y="4324350"/>
          <p14:tracePt t="79762" x="3397250" y="4260850"/>
          <p14:tracePt t="79778" x="3340100" y="4197350"/>
          <p14:tracePt t="79778" x="3302000" y="4159250"/>
          <p14:tracePt t="79795" x="3219450" y="4095750"/>
          <p14:tracePt t="79812" x="3149600" y="4038600"/>
          <p14:tracePt t="79828" x="3098800" y="3994150"/>
          <p14:tracePt t="79845" x="3022600" y="3962400"/>
          <p14:tracePt t="79862" x="2952750" y="3956050"/>
          <p14:tracePt t="79879" x="2863850" y="3956050"/>
          <p14:tracePt t="79895" x="2800350" y="3956050"/>
          <p14:tracePt t="79912" x="2717800" y="3956050"/>
          <p14:tracePt t="79928" x="2641600" y="3956050"/>
          <p14:tracePt t="79945" x="2584450" y="3956050"/>
          <p14:tracePt t="79962" x="2540000" y="3962400"/>
          <p14:tracePt t="79978" x="2508250" y="3968750"/>
          <p14:tracePt t="79978" x="2482850" y="3968750"/>
          <p14:tracePt t="79995" x="2451100" y="3987800"/>
          <p14:tracePt t="80012" x="2432050" y="4006850"/>
          <p14:tracePt t="80029" x="2406650" y="4032250"/>
          <p14:tracePt t="80045" x="2393950" y="4044950"/>
          <p14:tracePt t="80062" x="2381250" y="4057650"/>
          <p14:tracePt t="80079" x="2381250" y="4070350"/>
          <p14:tracePt t="80095" x="2381250" y="4083050"/>
          <p14:tracePt t="80112" x="2387600" y="4102100"/>
          <p14:tracePt t="80129" x="2393950" y="4108450"/>
          <p14:tracePt t="80145" x="2413000" y="4121150"/>
          <p14:tracePt t="80162" x="2438400" y="4121150"/>
          <p14:tracePt t="80178" x="2457450" y="4121150"/>
          <p14:tracePt t="80178" x="2463800" y="4121150"/>
          <p14:tracePt t="80196" x="2470150" y="4121150"/>
          <p14:tracePt t="80212" x="2482850" y="4108450"/>
          <p14:tracePt t="80228" x="2489200" y="4108450"/>
          <p14:tracePt t="80245" x="2495550" y="4102100"/>
          <p14:tracePt t="80287" x="2501900" y="4095750"/>
          <p14:tracePt t="80300" x="2501900" y="4089400"/>
          <p14:tracePt t="80311" x="2514600" y="4070350"/>
          <p14:tracePt t="80316" x="2514600" y="4064000"/>
          <p14:tracePt t="80328" x="2520950" y="4025900"/>
          <p14:tracePt t="80345" x="2520950" y="3994150"/>
          <p14:tracePt t="80362" x="2520950" y="3956050"/>
          <p14:tracePt t="80378" x="2501900" y="3924300"/>
          <p14:tracePt t="80395" x="2457450" y="3873500"/>
          <p14:tracePt t="80412" x="2432050" y="3848100"/>
          <p14:tracePt t="80428" x="2393950" y="3835400"/>
          <p14:tracePt t="80445" x="2349500" y="3835400"/>
          <p14:tracePt t="80462" x="2292350" y="3835400"/>
          <p14:tracePt t="80478" x="2247900" y="3854450"/>
          <p14:tracePt t="80495" x="2209800" y="3873500"/>
          <p14:tracePt t="80511" x="2197100" y="3886200"/>
          <p14:tracePt t="80528" x="2146300" y="3943350"/>
          <p14:tracePt t="80545" x="2127250" y="3981450"/>
          <p14:tracePt t="80562" x="2120900" y="4019550"/>
          <p14:tracePt t="80578" x="2114550" y="4064000"/>
          <p14:tracePt t="80595" x="2127250" y="4121150"/>
          <p14:tracePt t="80612" x="2159000" y="4146550"/>
          <p14:tracePt t="80628" x="2197100" y="4171950"/>
          <p14:tracePt t="80645" x="2235200" y="4197350"/>
          <p14:tracePt t="80661" x="2286000" y="4216400"/>
          <p14:tracePt t="80679" x="2330450" y="4235450"/>
          <p14:tracePt t="80695" x="2362200" y="4241800"/>
          <p14:tracePt t="80711" x="2400300" y="4241800"/>
          <p14:tracePt t="80729" x="2425700" y="4241800"/>
          <p14:tracePt t="80745" x="2457450" y="4241800"/>
          <p14:tracePt t="80762" x="2495550" y="4235450"/>
          <p14:tracePt t="80778" x="2520950" y="4222750"/>
          <p14:tracePt t="80795" x="2552700" y="4191000"/>
          <p14:tracePt t="80812" x="2578100" y="4178300"/>
          <p14:tracePt t="80828" x="2584450" y="4146550"/>
          <p14:tracePt t="80845" x="2603500" y="4121150"/>
          <p14:tracePt t="80861" x="2603500" y="4083050"/>
          <p14:tracePt t="80878" x="2603500" y="4051300"/>
          <p14:tracePt t="80895" x="2603500" y="4006850"/>
          <p14:tracePt t="80911" x="2603500" y="3962400"/>
          <p14:tracePt t="80928" x="2590800" y="3924300"/>
          <p14:tracePt t="80944" x="2571750" y="3886200"/>
          <p14:tracePt t="80961" x="2552700" y="3854450"/>
          <p14:tracePt t="80978" x="2520950" y="3822700"/>
          <p14:tracePt t="80994" x="2489200" y="3816350"/>
          <p14:tracePt t="80994" x="2476500" y="3810000"/>
          <p14:tracePt t="81012" x="2451100" y="3810000"/>
          <p14:tracePt t="81028" x="2413000" y="3816350"/>
          <p14:tracePt t="81046" x="2374900" y="3835400"/>
          <p14:tracePt t="81061" x="2330450" y="3860800"/>
          <p14:tracePt t="81078" x="2298700" y="3873500"/>
          <p14:tracePt t="81094" x="2279650" y="3905250"/>
          <p14:tracePt t="81111" x="2254250" y="3930650"/>
          <p14:tracePt t="81128" x="2247900" y="3956050"/>
          <p14:tracePt t="81144" x="2241550" y="3994150"/>
          <p14:tracePt t="81161" x="2241550" y="4019550"/>
          <p14:tracePt t="81178" x="2241550" y="4057650"/>
          <p14:tracePt t="81194" x="2241550" y="4083050"/>
          <p14:tracePt t="81194" x="2241550" y="4102100"/>
          <p14:tracePt t="81212" x="2247900" y="4121150"/>
          <p14:tracePt t="81228" x="2266950" y="4140200"/>
          <p14:tracePt t="81245" x="2292350" y="4165600"/>
          <p14:tracePt t="81261" x="2317750" y="4178300"/>
          <p14:tracePt t="81278" x="2349500" y="4191000"/>
          <p14:tracePt t="81294" x="2374900" y="4197350"/>
          <p14:tracePt t="81311" x="2413000" y="4197350"/>
          <p14:tracePt t="81328" x="2438400" y="4197350"/>
          <p14:tracePt t="81344" x="2463800" y="4197350"/>
          <p14:tracePt t="81362" x="2495550" y="4197350"/>
          <p14:tracePt t="81378" x="2520950" y="4197350"/>
          <p14:tracePt t="81394" x="2552700" y="4178300"/>
          <p14:tracePt t="81394" x="2565400" y="4178300"/>
          <p14:tracePt t="81411" x="2571750" y="4171950"/>
          <p14:tracePt t="81427" x="2609850" y="4140200"/>
          <p14:tracePt t="81445" x="2622550" y="4121150"/>
          <p14:tracePt t="81461" x="2635250" y="4095750"/>
          <p14:tracePt t="81477" x="2641600" y="4038600"/>
          <p14:tracePt t="81495" x="2641600" y="3968750"/>
          <p14:tracePt t="81511" x="2641600" y="3917950"/>
          <p14:tracePt t="81528" x="2622550" y="3867150"/>
          <p14:tracePt t="81544" x="2578100" y="3810000"/>
          <p14:tracePt t="81561" x="2533650" y="3771900"/>
          <p14:tracePt t="81577" x="2501900" y="3746500"/>
          <p14:tracePt t="81594" x="2482850" y="3733800"/>
          <p14:tracePt t="81611" x="2457450" y="3733800"/>
          <p14:tracePt t="81627" x="2432050" y="3733800"/>
          <p14:tracePt t="81644" x="2393950" y="3740150"/>
          <p14:tracePt t="81661" x="2374900" y="3746500"/>
          <p14:tracePt t="81677" x="2355850" y="3759200"/>
          <p14:tracePt t="81694" x="2343150" y="3784600"/>
          <p14:tracePt t="81711" x="2324100" y="3810000"/>
          <p14:tracePt t="81728" x="2317750" y="3841750"/>
          <p14:tracePt t="81744" x="2311400" y="3879850"/>
          <p14:tracePt t="81761" x="2311400" y="3930650"/>
          <p14:tracePt t="81777" x="2311400" y="3968750"/>
          <p14:tracePt t="81794" x="2311400" y="4000500"/>
          <p14:tracePt t="81794" x="2317750" y="4013200"/>
          <p14:tracePt t="81811" x="2324100" y="4032250"/>
          <p14:tracePt t="81827" x="2343150" y="4064000"/>
          <p14:tracePt t="81844" x="2362200" y="4083050"/>
          <p14:tracePt t="81861" x="2387600" y="4114800"/>
          <p14:tracePt t="81877" x="2400300" y="4121150"/>
          <p14:tracePt t="81894" x="2419350" y="4133850"/>
          <p14:tracePt t="81910" x="2451100" y="4133850"/>
          <p14:tracePt t="81928" x="2470150" y="4133850"/>
          <p14:tracePt t="81944" x="2482850" y="4133850"/>
          <p14:tracePt t="81961" x="2514600" y="4121150"/>
          <p14:tracePt t="81977" x="2533650" y="4102100"/>
          <p14:tracePt t="81994" x="2533650" y="4070350"/>
          <p14:tracePt t="82011" x="2533650" y="4032250"/>
          <p14:tracePt t="82027" x="2476500" y="3987800"/>
          <p14:tracePt t="82044" x="2419350" y="3949700"/>
          <p14:tracePt t="82060" x="2349500" y="3924300"/>
          <p14:tracePt t="82077" x="2298700" y="3917950"/>
          <p14:tracePt t="82094" x="2266950" y="3911600"/>
          <p14:tracePt t="82110" x="2260600" y="3911600"/>
          <p14:tracePt t="82250" x="2266950" y="3911600"/>
          <p14:tracePt t="82259" x="2273300" y="3911600"/>
          <p14:tracePt t="82263" x="2311400" y="3911600"/>
          <p14:tracePt t="82277" x="2374900" y="3911600"/>
          <p14:tracePt t="82293" x="2463800" y="3911600"/>
          <p14:tracePt t="82310" x="2520950" y="3917950"/>
          <p14:tracePt t="82327" x="2552700" y="3917950"/>
          <p14:tracePt t="82389" x="2552700" y="3924300"/>
          <p14:tracePt t="82392" x="2552700" y="3962400"/>
          <p14:tracePt t="82414" x="2552700" y="3981450"/>
          <p14:tracePt t="82417" x="2552700" y="4006850"/>
          <p14:tracePt t="82427" x="2533650" y="4076700"/>
          <p14:tracePt t="82444" x="2501900" y="4121150"/>
          <p14:tracePt t="82460" x="2489200" y="4152900"/>
          <p14:tracePt t="82476" x="2476500" y="4171950"/>
          <p14:tracePt t="82494" x="2470150" y="4184650"/>
          <p14:tracePt t="82510" x="2470150" y="4197350"/>
          <p14:tracePt t="82547" x="2470150" y="4203700"/>
          <p14:tracePt t="82560" x="2470150" y="4210050"/>
          <p14:tracePt t="82564" x="2476500" y="4210050"/>
          <p14:tracePt t="82576" x="2482850" y="4216400"/>
          <p14:tracePt t="82593" x="2501900" y="4222750"/>
          <p14:tracePt t="82611" x="2533650" y="4241800"/>
          <p14:tracePt t="82627" x="2616200" y="4273550"/>
          <p14:tracePt t="82644" x="2673350" y="4292600"/>
          <p14:tracePt t="82660" x="2724150" y="4292600"/>
          <p14:tracePt t="82676" x="2749550" y="4292600"/>
          <p14:tracePt t="82693" x="2781300" y="4286250"/>
          <p14:tracePt t="82710" x="2794000" y="4273550"/>
          <p14:tracePt t="82727" x="2825750" y="4191000"/>
          <p14:tracePt t="82743" x="2832100" y="4140200"/>
          <p14:tracePt t="82760" x="2832100" y="4102100"/>
          <p14:tracePt t="82777" x="2832100" y="4083050"/>
          <p14:tracePt t="82793" x="2832100" y="4057650"/>
          <p14:tracePt t="82810" x="2825750" y="4038600"/>
          <p14:tracePt t="82827" x="2787650" y="3981450"/>
          <p14:tracePt t="82844" x="2743200" y="3949700"/>
          <p14:tracePt t="82860" x="2686050" y="3905250"/>
          <p14:tracePt t="82876" x="2622550" y="3873500"/>
          <p14:tracePt t="82893" x="2540000" y="3848100"/>
          <p14:tracePt t="82910" x="2470150" y="3835400"/>
          <p14:tracePt t="82927" x="2406650" y="3829050"/>
          <p14:tracePt t="82943" x="2374900" y="3829050"/>
          <p14:tracePt t="82960" x="2355850" y="3829050"/>
          <p14:tracePt t="82977" x="2343150" y="3829050"/>
          <p14:tracePt t="82993" x="2330450" y="3848100"/>
          <p14:tracePt t="83010" x="2324100" y="3860800"/>
          <p14:tracePt t="83026" x="2317750" y="3879850"/>
          <p14:tracePt t="83043" x="2298700" y="3917950"/>
          <p14:tracePt t="83059" x="2286000" y="3962400"/>
          <p14:tracePt t="83076" x="2273300" y="4013200"/>
          <p14:tracePt t="83093" x="2273300" y="4051300"/>
          <p14:tracePt t="83110" x="2273300" y="4076700"/>
          <p14:tracePt t="83127" x="2273300" y="4108450"/>
          <p14:tracePt t="83143" x="2279650" y="4121150"/>
          <p14:tracePt t="83160" x="2286000" y="4133850"/>
          <p14:tracePt t="83176" x="2298700" y="4159250"/>
          <p14:tracePt t="83193" x="2324100" y="4171950"/>
          <p14:tracePt t="83210" x="2330450" y="4178300"/>
          <p14:tracePt t="83226" x="2349500" y="4184650"/>
          <p14:tracePt t="83226" x="2362200" y="4191000"/>
          <p14:tracePt t="83244" x="2381250" y="4191000"/>
          <p14:tracePt t="83260" x="2419350" y="4197350"/>
          <p14:tracePt t="83276" x="2463800" y="4197350"/>
          <p14:tracePt t="83293" x="2501900" y="4203700"/>
          <p14:tracePt t="83310" x="2571750" y="4203700"/>
          <p14:tracePt t="83326" x="2654300" y="4203700"/>
          <p14:tracePt t="83343" x="2755900" y="4203700"/>
          <p14:tracePt t="83359" x="2832100" y="4197350"/>
          <p14:tracePt t="83376" x="2914650" y="4197350"/>
          <p14:tracePt t="83393" x="2952750" y="4197350"/>
          <p14:tracePt t="83409" x="2990850" y="4197350"/>
          <p14:tracePt t="83427" x="3016250" y="4197350"/>
          <p14:tracePt t="83443" x="3048000" y="4197350"/>
          <p14:tracePt t="83460" x="3060700" y="4197350"/>
          <p14:tracePt t="83476" x="3079750" y="4197350"/>
          <p14:tracePt t="83493" x="3098800" y="4197350"/>
          <p14:tracePt t="83510" x="3124200" y="4197350"/>
          <p14:tracePt t="83526" x="3149600" y="4197350"/>
          <p14:tracePt t="83543" x="3175000" y="4191000"/>
          <p14:tracePt t="83559" x="3213100" y="4159250"/>
          <p14:tracePt t="83576" x="3251200" y="4127500"/>
          <p14:tracePt t="83593" x="3282950" y="4095750"/>
          <p14:tracePt t="83609" x="3295650" y="4076700"/>
          <p14:tracePt t="83627" x="3295650" y="4051300"/>
          <p14:tracePt t="83643" x="3295650" y="4000500"/>
          <p14:tracePt t="83660" x="3295650" y="3968750"/>
          <p14:tracePt t="83676" x="3289300" y="3943350"/>
          <p14:tracePt t="83692" x="3276600" y="3937000"/>
          <p14:tracePt t="83709" x="3276600" y="3930650"/>
          <p14:tracePt t="83726" x="3270250" y="3924300"/>
          <p14:tracePt t="83743" x="3263900" y="3924300"/>
          <p14:tracePt t="83759" x="3257550" y="3924300"/>
          <p14:tracePt t="83804" x="3251200" y="3924300"/>
          <p14:tracePt t="83809" x="3244850" y="3924300"/>
          <p14:tracePt t="83825" x="3238500" y="3930650"/>
          <p14:tracePt t="83842" x="3225800" y="3943350"/>
          <p14:tracePt t="83859" x="3206750" y="3968750"/>
          <p14:tracePt t="83863" x="3194050" y="4000500"/>
          <p14:tracePt t="83875" x="3187700" y="4032250"/>
          <p14:tracePt t="83892" x="3181350" y="4057650"/>
          <p14:tracePt t="83909" x="3175000" y="4089400"/>
          <p14:tracePt t="83925" x="3175000" y="4108450"/>
          <p14:tracePt t="83942" x="3175000" y="4127500"/>
          <p14:tracePt t="83959" x="3175000" y="4140200"/>
          <p14:tracePt t="83975" x="3175000" y="4165600"/>
          <p14:tracePt t="83992" x="3181350" y="4184650"/>
          <p14:tracePt t="84009" x="3187700" y="4210050"/>
          <p14:tracePt t="84026" x="3206750" y="4216400"/>
          <p14:tracePt t="84042" x="3206750" y="4229100"/>
          <p14:tracePt t="84075" x="3213100" y="4229100"/>
          <p14:tracePt t="84092" x="3219450" y="4229100"/>
          <p14:tracePt t="84096" x="3232150" y="4229100"/>
          <p14:tracePt t="84109" x="3251200" y="4229100"/>
          <p14:tracePt t="84125" x="3302000" y="4229100"/>
          <p14:tracePt t="84142" x="3352800" y="4229100"/>
          <p14:tracePt t="84159" x="3397250" y="4229100"/>
          <p14:tracePt t="84175" x="3435350" y="4229100"/>
          <p14:tracePt t="84192" x="3460750" y="4203700"/>
          <p14:tracePt t="84209" x="3473450" y="4178300"/>
          <p14:tracePt t="84226" x="3492500" y="4159250"/>
          <p14:tracePt t="84242" x="3517900" y="4133850"/>
          <p14:tracePt t="84242" x="3524250" y="4114800"/>
          <p14:tracePt t="84259" x="3536950" y="4108450"/>
          <p14:tracePt t="84276" x="3543300" y="4095750"/>
          <p14:tracePt t="84292" x="3543300" y="4089400"/>
          <p14:tracePt t="84334" x="3543300" y="4076700"/>
          <p14:tracePt t="84337" x="3543300" y="4070350"/>
          <p14:tracePt t="84343" x="3536950" y="4051300"/>
          <p14:tracePt t="84359" x="3517900" y="4032250"/>
          <p14:tracePt t="84375" x="3498850" y="4006850"/>
          <p14:tracePt t="84392" x="3473450" y="3981450"/>
          <p14:tracePt t="84409" x="3448050" y="3962400"/>
          <p14:tracePt t="84426" x="3422650" y="3949700"/>
          <p14:tracePt t="84442" x="3403600" y="3943350"/>
          <p14:tracePt t="84459" x="3403600" y="3937000"/>
          <p14:tracePt t="84543" x="3397250" y="3937000"/>
          <p14:tracePt t="84552" x="3390900" y="3937000"/>
          <p14:tracePt t="84556" x="3378200" y="3943350"/>
          <p14:tracePt t="84575" x="3340100" y="3956050"/>
          <p14:tracePt t="84592" x="3289300" y="3956050"/>
          <p14:tracePt t="84608" x="3213100" y="3956050"/>
          <p14:tracePt t="84615" x="3162300" y="3956050"/>
          <p14:tracePt t="84625" x="3041650" y="3949700"/>
          <p14:tracePt t="84642" x="2908300" y="3949700"/>
          <p14:tracePt t="84659" x="2774950" y="3943350"/>
          <p14:tracePt t="84675" x="2603500" y="3943350"/>
          <p14:tracePt t="84692" x="2527300" y="3943350"/>
          <p14:tracePt t="84708" x="2476500" y="3943350"/>
          <p14:tracePt t="84725" x="2438400" y="3943350"/>
          <p14:tracePt t="84742" x="2413000" y="3943350"/>
          <p14:tracePt t="84758" x="2387600" y="3943350"/>
          <p14:tracePt t="84775" x="2374900" y="3949700"/>
          <p14:tracePt t="84792" x="2362200" y="3949700"/>
          <p14:tracePt t="84808" x="2355850" y="3968750"/>
          <p14:tracePt t="84826" x="2343150" y="3987800"/>
          <p14:tracePt t="84842" x="2343150" y="4032250"/>
          <p14:tracePt t="84859" x="2343150" y="4057650"/>
          <p14:tracePt t="84875" x="2349500" y="4089400"/>
          <p14:tracePt t="84892" x="2355850" y="4095750"/>
          <p14:tracePt t="84934" x="2355850" y="4102100"/>
          <p14:tracePt t="84951" x="2362200" y="4102100"/>
          <p14:tracePt t="84958" x="2368550" y="4102100"/>
          <p14:tracePt t="84975" x="2374900" y="4102100"/>
          <p14:tracePt t="84979" x="2400300" y="4083050"/>
          <p14:tracePt t="84991" x="2425700" y="4044950"/>
          <p14:tracePt t="85008" x="2451100" y="3994150"/>
          <p14:tracePt t="85025" x="2470150" y="3943350"/>
          <p14:tracePt t="85041" x="2470150" y="3898900"/>
          <p14:tracePt t="85058" x="2463800" y="3873500"/>
          <p14:tracePt t="85075" x="2438400" y="3848100"/>
          <p14:tracePt t="85091" x="2425700" y="3848100"/>
          <p14:tracePt t="85108" x="2400300" y="3848100"/>
          <p14:tracePt t="85125" x="2381250" y="3854450"/>
          <p14:tracePt t="85142" x="2362200" y="3892550"/>
          <p14:tracePt t="85158" x="2355850" y="3930650"/>
          <p14:tracePt t="85174" x="2355850" y="4000500"/>
          <p14:tracePt t="85191" x="2355850" y="4064000"/>
          <p14:tracePt t="85208" x="2368550" y="4121150"/>
          <p14:tracePt t="85225" x="2393950" y="4152900"/>
          <p14:tracePt t="85241" x="2413000" y="4159250"/>
          <p14:tracePt t="85258" x="2438400" y="4159250"/>
          <p14:tracePt t="85275" x="2451100" y="4159250"/>
          <p14:tracePt t="85275" x="2470150" y="4159250"/>
          <p14:tracePt t="85291" x="2501900" y="4146550"/>
          <p14:tracePt t="85308" x="2546350" y="4095750"/>
          <p14:tracePt t="85324" x="2571750" y="4051300"/>
          <p14:tracePt t="85341" x="2578100" y="4006850"/>
          <p14:tracePt t="85358" x="2578100" y="3981450"/>
          <p14:tracePt t="85374" x="2578100" y="3975100"/>
          <p14:tracePt t="85419" x="2565400" y="3975100"/>
          <p14:tracePt t="85423" x="2552700" y="3981450"/>
          <p14:tracePt t="85441" x="2514600" y="4038600"/>
          <p14:tracePt t="85446" x="2501900" y="4064000"/>
          <p14:tracePt t="85458" x="2489200" y="4102100"/>
          <p14:tracePt t="85475" x="2489200" y="4114800"/>
          <p14:tracePt t="85491" x="2495550" y="4127500"/>
          <p14:tracePt t="85508" x="2520950" y="4127500"/>
          <p14:tracePt t="85525" x="2559050" y="4127500"/>
          <p14:tracePt t="85541" x="2584450" y="4127500"/>
          <p14:tracePt t="85558" x="2616200" y="4108450"/>
          <p14:tracePt t="85575" x="2635250" y="4076700"/>
          <p14:tracePt t="85592" x="2647950" y="4057650"/>
          <p14:tracePt t="85608" x="2660650" y="4051300"/>
          <p14:tracePt t="85624" x="2673350" y="4044950"/>
          <p14:tracePt t="85642" x="2743200" y="4051300"/>
          <p14:tracePt t="85658" x="2863850" y="4095750"/>
          <p14:tracePt t="85675" x="3009900" y="4127500"/>
          <p14:tracePt t="85691" x="3200400" y="4140200"/>
          <p14:tracePt t="85709" x="3251200" y="4140200"/>
          <p14:tracePt t="85724" x="3276600" y="4140200"/>
          <p14:tracePt t="85741" x="3282950" y="4140200"/>
          <p14:tracePt t="85798" x="3282950" y="4133850"/>
          <p14:tracePt t="85808" x="3289300" y="4121150"/>
          <p14:tracePt t="85824" x="3302000" y="4102100"/>
          <p14:tracePt t="85829" x="3302000" y="4083050"/>
          <p14:tracePt t="85841" x="3308350" y="4051300"/>
          <p14:tracePt t="85857" x="3308350" y="4032250"/>
          <p14:tracePt t="85874" x="3308350" y="4013200"/>
          <p14:tracePt t="85891" x="3308350" y="3987800"/>
          <p14:tracePt t="85908" x="3295650" y="3968750"/>
          <p14:tracePt t="85924" x="3295650" y="3962400"/>
          <p14:tracePt t="85941" x="3295650" y="3956050"/>
          <p14:tracePt t="86023" x="3289300" y="3956050"/>
          <p14:tracePt t="86027" x="3282950" y="3956050"/>
          <p14:tracePt t="86041" x="3270250" y="3956050"/>
          <p14:tracePt t="86057" x="3244850" y="3981450"/>
          <p14:tracePt t="86074" x="3225800" y="4006850"/>
          <p14:tracePt t="86078" x="3219450" y="4006850"/>
          <p14:tracePt t="86091" x="3206750" y="4025900"/>
          <p14:tracePt t="86108" x="3194050" y="4044950"/>
          <p14:tracePt t="86124" x="3194050" y="4057650"/>
          <p14:tracePt t="86140" x="3194050" y="4064000"/>
          <p14:tracePt t="86157" x="3194050" y="4089400"/>
          <p14:tracePt t="86174" x="3194050" y="4102100"/>
          <p14:tracePt t="86191" x="3194050" y="4114800"/>
          <p14:tracePt t="86207" x="3206750" y="4140200"/>
          <p14:tracePt t="86224" x="3225800" y="4165600"/>
          <p14:tracePt t="86241" x="3257550" y="4184650"/>
          <p14:tracePt t="86257" x="3276600" y="4210050"/>
          <p14:tracePt t="86274" x="3308350" y="4222750"/>
          <p14:tracePt t="86291" x="3333750" y="4222750"/>
          <p14:tracePt t="86307" x="3346450" y="4222750"/>
          <p14:tracePt t="86324" x="3352800" y="4222750"/>
          <p14:tracePt t="86341" x="3359150" y="4222750"/>
          <p14:tracePt t="86357" x="3365500" y="4222750"/>
          <p14:tracePt t="86374" x="3384550" y="4216400"/>
          <p14:tracePt t="86390" x="3403600" y="4203700"/>
          <p14:tracePt t="86407" x="3422650" y="4178300"/>
          <p14:tracePt t="86424" x="3435350" y="4140200"/>
          <p14:tracePt t="86441" x="3454400" y="4114800"/>
          <p14:tracePt t="86457" x="3454400" y="4095750"/>
          <p14:tracePt t="86474" x="3454400" y="4076700"/>
          <p14:tracePt t="86491" x="3454400" y="4064000"/>
          <p14:tracePt t="86507" x="3454400" y="4051300"/>
          <p14:tracePt t="86524" x="3454400" y="4038600"/>
          <p14:tracePt t="86540" x="3435350" y="4025900"/>
          <p14:tracePt t="86558" x="3422650" y="4000500"/>
          <p14:tracePt t="86574" x="3397250" y="3981450"/>
          <p14:tracePt t="86590" x="3384550" y="3981450"/>
          <p14:tracePt t="86607" x="3371850" y="3975100"/>
          <p14:tracePt t="86645" x="3365500" y="3968750"/>
          <p14:tracePt t="86680" x="3359150" y="3968750"/>
          <p14:tracePt t="86693" x="3352800" y="3968750"/>
          <p14:tracePt t="86697" x="3346450" y="3968750"/>
          <p14:tracePt t="86707" x="3327400" y="3968750"/>
          <p14:tracePt t="86724" x="3308350" y="3968750"/>
          <p14:tracePt t="86765" x="3302000" y="3968750"/>
          <p14:tracePt t="86788" x="3295650" y="3968750"/>
          <p14:tracePt t="86792" x="3295650" y="3975100"/>
          <p14:tracePt t="86807" x="3282950" y="3987800"/>
          <p14:tracePt t="86823" x="3270250" y="4006850"/>
          <p14:tracePt t="86828" x="3263900" y="4013200"/>
          <p14:tracePt t="86840" x="3257550" y="4032250"/>
          <p14:tracePt t="86857" x="3257550" y="4044950"/>
          <p14:tracePt t="86874" x="3257550" y="4070350"/>
          <p14:tracePt t="86890" x="3257550" y="4102100"/>
          <p14:tracePt t="86907" x="3257550" y="4146550"/>
          <p14:tracePt t="86924" x="3257550" y="4165600"/>
          <p14:tracePt t="86940" x="3257550" y="4210050"/>
          <p14:tracePt t="86957" x="3257550" y="4216400"/>
          <p14:tracePt t="86973" x="3270250" y="4229100"/>
          <p14:tracePt t="86990" x="3276600" y="4229100"/>
          <p14:tracePt t="87007" x="3282950" y="4229100"/>
          <p14:tracePt t="87023" x="3289300" y="4235450"/>
          <p14:tracePt t="87041" x="3308350" y="4235450"/>
          <p14:tracePt t="87073" x="3314700" y="4235450"/>
          <p14:tracePt t="87078" x="3321050" y="4235450"/>
          <p14:tracePt t="87090" x="3333750" y="4235450"/>
          <p14:tracePt t="87107" x="3359150" y="4222750"/>
          <p14:tracePt t="87124" x="3384550" y="4203700"/>
          <p14:tracePt t="87140" x="3403600" y="4191000"/>
          <p14:tracePt t="87157" x="3422650" y="4171950"/>
          <p14:tracePt t="87173" x="3422650" y="4159250"/>
          <p14:tracePt t="87190" x="3435350" y="4121150"/>
          <p14:tracePt t="87206" x="3441700" y="4102100"/>
          <p14:tracePt t="87223" x="3441700" y="4083050"/>
          <p14:tracePt t="87240" x="3441700" y="4064000"/>
          <p14:tracePt t="87257" x="3429000" y="4038600"/>
          <p14:tracePt t="87273" x="3416300" y="4019550"/>
          <p14:tracePt t="87290" x="3409950" y="4000500"/>
          <p14:tracePt t="87306" x="3371850" y="3975100"/>
          <p14:tracePt t="87324" x="3352800" y="3968750"/>
          <p14:tracePt t="87340" x="3333750" y="3962400"/>
          <p14:tracePt t="87357" x="3321050" y="3962400"/>
          <p14:tracePt t="87373" x="3314700" y="3962400"/>
          <p14:tracePt t="87475" x="3308350" y="3962400"/>
          <p14:tracePt t="87484" x="3302000" y="3962400"/>
          <p14:tracePt t="87488" x="3289300" y="3981450"/>
          <p14:tracePt t="87506" x="3289300" y="3987800"/>
          <p14:tracePt t="87523" x="3282950" y="4000500"/>
          <p14:tracePt t="87539" x="3270250" y="4019550"/>
          <p14:tracePt t="87556" x="3270250" y="4025900"/>
          <p14:tracePt t="87561" x="3270250" y="4038600"/>
          <p14:tracePt t="87573" x="3270250" y="4057650"/>
          <p14:tracePt t="87590" x="3270250" y="4070350"/>
          <p14:tracePt t="87606" x="3270250" y="4083050"/>
          <p14:tracePt t="87623" x="3270250" y="4102100"/>
          <p14:tracePt t="87661" x="3270250" y="4108450"/>
          <p14:tracePt t="87664" x="3276600" y="4114800"/>
          <p14:tracePt t="87694" x="3282950" y="4121150"/>
          <p14:tracePt t="87717" x="3282950" y="4127500"/>
          <p14:tracePt t="87721" x="3289300" y="4127500"/>
          <p14:tracePt t="87739" x="3295650" y="4127500"/>
          <p14:tracePt t="87756" x="3302000" y="4133850"/>
          <p14:tracePt t="87773" x="3314700" y="4133850"/>
          <p14:tracePt t="87789" x="3333750" y="4133850"/>
          <p14:tracePt t="87794" x="3352800" y="4127500"/>
          <p14:tracePt t="87806" x="3378200" y="4108450"/>
          <p14:tracePt t="87823" x="3390900" y="4095750"/>
          <p14:tracePt t="87839" x="3397250" y="4070350"/>
          <p14:tracePt t="87856" x="3397250" y="4025900"/>
          <p14:tracePt t="87873" x="3397250" y="3975100"/>
          <p14:tracePt t="87890" x="3390900" y="3937000"/>
          <p14:tracePt t="87906" x="3384550" y="3917950"/>
          <p14:tracePt t="87923" x="3371850" y="3898900"/>
          <p14:tracePt t="87939" x="3365500" y="3892550"/>
          <p14:tracePt t="87956" x="3365500" y="3886200"/>
          <p14:tracePt t="88005" x="3359150" y="3886200"/>
          <p14:tracePt t="88020" x="3352800" y="3886200"/>
          <p14:tracePt t="88036" x="3346450" y="3892550"/>
          <p14:tracePt t="88050" x="3340100" y="3898900"/>
          <p14:tracePt t="88054" x="3333750" y="3898900"/>
          <p14:tracePt t="88077" x="3327400" y="3905250"/>
          <p14:tracePt t="88081" x="3321050" y="3911600"/>
          <p14:tracePt t="88089" x="3314700" y="3911600"/>
          <p14:tracePt t="88106" x="3308350" y="3917950"/>
          <p14:tracePt t="88123" x="3302000" y="3930650"/>
          <p14:tracePt t="88139" x="3302000" y="3937000"/>
          <p14:tracePt t="88156" x="3295650" y="3949700"/>
          <p14:tracePt t="88172" x="3289300" y="3962400"/>
          <p14:tracePt t="88189" x="3282950" y="3975100"/>
          <p14:tracePt t="88206" x="3276600" y="3994150"/>
          <p14:tracePt t="88222" x="3276600" y="4006850"/>
          <p14:tracePt t="88239" x="3276600" y="4025900"/>
          <p14:tracePt t="88256" x="3276600" y="4038600"/>
          <p14:tracePt t="88272" x="3276600" y="4057650"/>
          <p14:tracePt t="88289" x="3276600" y="4070350"/>
          <p14:tracePt t="88305" x="3276600" y="4083050"/>
          <p14:tracePt t="88322" x="3276600" y="4095750"/>
          <p14:tracePt t="88339" x="3276600" y="4108450"/>
          <p14:tracePt t="88355" x="3282950" y="4114800"/>
          <p14:tracePt t="88372" x="3289300" y="4127500"/>
          <p14:tracePt t="88423" x="3295650" y="4133850"/>
          <p14:tracePt t="88426" x="3308350" y="4133850"/>
          <p14:tracePt t="88439" x="3308350" y="4140200"/>
          <p14:tracePt t="88444" x="3314700" y="4140200"/>
          <p14:tracePt t="88455" x="3321050" y="4146550"/>
          <p14:tracePt t="88472" x="3327400" y="4146550"/>
          <p14:tracePt t="88548" x="3333750" y="4146550"/>
          <p14:tracePt t="88551" x="3340100" y="4140200"/>
          <p14:tracePt t="88558" x="3346450" y="4133850"/>
          <p14:tracePt t="88572" x="3359150" y="4114800"/>
          <p14:tracePt t="88589" x="3371850" y="4102100"/>
          <p14:tracePt t="88606" x="3371850" y="4089400"/>
          <p14:tracePt t="88622" x="3371850" y="4070350"/>
          <p14:tracePt t="88639" x="3371850" y="4051300"/>
          <p14:tracePt t="88655" x="3371850" y="4032250"/>
          <p14:tracePt t="88672" x="3359150" y="4000500"/>
          <p14:tracePt t="88689" x="3346450" y="3975100"/>
          <p14:tracePt t="88705" x="3333750" y="3975100"/>
          <p14:tracePt t="88722" x="3327400" y="3962400"/>
          <p14:tracePt t="88739" x="3321050" y="3962400"/>
          <p14:tracePt t="88780" x="3321050" y="3956050"/>
          <p14:tracePt t="88863" x="3314700" y="3956050"/>
          <p14:tracePt t="88881" x="3289300" y="3956050"/>
          <p14:tracePt t="88886" x="3270250" y="3962400"/>
          <p14:tracePt t="88905" x="3251200" y="3968750"/>
          <p14:tracePt t="88909" x="3244850" y="3968750"/>
          <p14:tracePt t="88943" x="3244850" y="3975100"/>
          <p14:tracePt t="88955" x="3238500" y="3981450"/>
          <p14:tracePt t="88959" x="3232150" y="3994150"/>
          <p14:tracePt t="88972" x="3232150" y="4006850"/>
          <p14:tracePt t="88988" x="3232150" y="4025900"/>
          <p14:tracePt t="89005" x="3232150" y="4044950"/>
          <p14:tracePt t="89022" x="3232150" y="4057650"/>
          <p14:tracePt t="89039" x="3232150" y="4064000"/>
          <p14:tracePt t="89055" x="3232150" y="4083050"/>
          <p14:tracePt t="89072" x="3238500" y="4095750"/>
          <p14:tracePt t="89089" x="3251200" y="4108450"/>
          <p14:tracePt t="89105" x="3263900" y="4133850"/>
          <p14:tracePt t="89122" x="3282950" y="4165600"/>
          <p14:tracePt t="89138" x="3314700" y="4184650"/>
          <p14:tracePt t="89156" x="3321050" y="4191000"/>
          <p14:tracePt t="89172" x="3327400" y="4191000"/>
          <p14:tracePt t="89188" x="3333750" y="4191000"/>
          <p14:tracePt t="89205" x="3346450" y="4191000"/>
          <p14:tracePt t="89222" x="3352800" y="4184650"/>
          <p14:tracePt t="89238" x="3359150" y="4184650"/>
          <p14:tracePt t="89255" x="3378200" y="4159250"/>
          <p14:tracePt t="89272" x="3384550" y="4133850"/>
          <p14:tracePt t="89289" x="3390900" y="4102100"/>
          <p14:tracePt t="89305" x="3390900" y="4083050"/>
          <p14:tracePt t="89322" x="3390900" y="4076700"/>
          <p14:tracePt t="89338" x="3390900" y="4064000"/>
          <p14:tracePt t="90116" x="3390900" y="4070350"/>
          <p14:tracePt t="90130" x="3390900" y="4076700"/>
          <p14:tracePt t="90134" x="3390900" y="4108450"/>
          <p14:tracePt t="90158" x="3390900" y="4114800"/>
          <p14:tracePt t="90171" x="3390900" y="4152900"/>
          <p14:tracePt t="90175" x="3390900" y="4191000"/>
          <p14:tracePt t="90187" x="3390900" y="4229100"/>
          <p14:tracePt t="90205" x="3390900" y="4248150"/>
          <p14:tracePt t="90221" x="3390900" y="4260850"/>
          <p14:tracePt t="90309" x="3397250" y="4222750"/>
          <p14:tracePt t="90313" x="3409950" y="4159250"/>
          <p14:tracePt t="90318" x="3416300" y="4083050"/>
          <p14:tracePt t="90331" x="3429000" y="3981450"/>
          <p14:tracePt t="90337" x="3429000" y="3733800"/>
          <p14:tracePt t="90354" x="3422650" y="3371850"/>
          <p14:tracePt t="90354" x="3409950" y="3187700"/>
          <p14:tracePt t="90371" x="3346450" y="2787650"/>
          <p14:tracePt t="90387" x="3257550" y="2336800"/>
          <p14:tracePt t="90404" x="3219450" y="2120900"/>
          <p14:tracePt t="90421" x="3181350" y="1644650"/>
          <p14:tracePt t="90437" x="3181350" y="1568450"/>
          <p14:tracePt t="90454" x="3181350" y="1536700"/>
          <p14:tracePt t="90471" x="3181350" y="1524000"/>
          <p14:tracePt t="90515" x="3181350" y="1517650"/>
          <p14:tracePt t="90590" x="3181350" y="1511300"/>
          <p14:tracePt t="90594" x="3175000" y="1498600"/>
          <p14:tracePt t="90604" x="3175000" y="1473200"/>
          <p14:tracePt t="90609" x="3175000" y="1441450"/>
          <p14:tracePt t="90620" x="3168650" y="1409700"/>
          <p14:tracePt t="90637" x="3168650" y="1390650"/>
          <p14:tracePt t="90654" x="3168650" y="1377950"/>
          <p14:tracePt t="90750" x="3168650" y="1390650"/>
          <p14:tracePt t="90754" x="3168650" y="1422400"/>
          <p14:tracePt t="90775" x="3168650" y="1435100"/>
          <p14:tracePt t="90778" x="3175000" y="1447800"/>
          <p14:tracePt t="90787" x="3181350" y="1460500"/>
          <p14:tracePt t="90828" x="3181350" y="1466850"/>
          <p14:tracePt t="90832" x="3181350" y="1473200"/>
          <p14:tracePt t="91196" x="3181350" y="1479550"/>
          <p14:tracePt t="91205" x="3187700" y="1524000"/>
          <p14:tracePt t="91220" x="3232150" y="1663700"/>
          <p14:tracePt t="91237" x="3314700" y="2000250"/>
          <p14:tracePt t="91244" x="3340100" y="2171700"/>
          <p14:tracePt t="91254" x="3346450" y="2533650"/>
          <p14:tracePt t="91270" x="3346450" y="2889250"/>
          <p14:tracePt t="91287" x="3346450" y="3136900"/>
          <p14:tracePt t="91304" x="3346450" y="3321050"/>
          <p14:tracePt t="91320" x="3346450" y="3441700"/>
          <p14:tracePt t="91337" x="3340100" y="3543300"/>
          <p14:tracePt t="91353" x="3314700" y="3644900"/>
          <p14:tracePt t="91370" x="3270250" y="3797300"/>
          <p14:tracePt t="91387" x="3244850" y="3886200"/>
          <p14:tracePt t="91403" x="3213100" y="3962400"/>
          <p14:tracePt t="91421" x="3200400" y="4000500"/>
          <p14:tracePt t="91437" x="3181350" y="4013200"/>
          <p14:tracePt t="91453" x="3162300" y="4025900"/>
          <p14:tracePt t="91470" x="3130550" y="4044950"/>
          <p14:tracePt t="91487" x="3098800" y="4083050"/>
          <p14:tracePt t="91504" x="3067050" y="4114800"/>
          <p14:tracePt t="91520" x="3028950" y="4159250"/>
          <p14:tracePt t="91537" x="2965450" y="4229100"/>
          <p14:tracePt t="91553" x="2927350" y="4260850"/>
          <p14:tracePt t="91570" x="2870200" y="4311650"/>
          <p14:tracePt t="91587" x="2838450" y="4343400"/>
          <p14:tracePt t="91603" x="2787650" y="4387850"/>
          <p14:tracePt t="91621" x="2749550" y="4432300"/>
          <p14:tracePt t="91636" x="2698750" y="4495800"/>
          <p14:tracePt t="91653" x="2654300" y="4540250"/>
          <p14:tracePt t="91670" x="2628900" y="4591050"/>
          <p14:tracePt t="91687" x="2603500" y="4622800"/>
          <p14:tracePt t="91704" x="2597150" y="4654550"/>
          <p14:tracePt t="91720" x="2590800" y="4679950"/>
          <p14:tracePt t="91737" x="2578100" y="4724400"/>
          <p14:tracePt t="91753" x="2578100" y="4749800"/>
          <p14:tracePt t="91770" x="2571750" y="4775200"/>
          <p14:tracePt t="92001" x="2571750" y="4768850"/>
          <p14:tracePt t="92012" x="2571750" y="4756150"/>
          <p14:tracePt t="92017" x="2571750" y="4743450"/>
          <p14:tracePt t="92029" x="2565400" y="4730750"/>
          <p14:tracePt t="92036" x="2546350" y="4718050"/>
          <p14:tracePt t="92053" x="2540000" y="4711700"/>
          <p14:tracePt t="92069" x="2520950" y="4705350"/>
          <p14:tracePt t="92086" x="2495550" y="4705350"/>
          <p14:tracePt t="92103" x="2470150" y="4730750"/>
          <p14:tracePt t="92120" x="2438400" y="4756150"/>
          <p14:tracePt t="92137" x="2413000" y="4781550"/>
          <p14:tracePt t="92153" x="2406650" y="4813300"/>
          <p14:tracePt t="92169" x="2393950" y="4838700"/>
          <p14:tracePt t="92169" x="2387600" y="4851400"/>
          <p14:tracePt t="92187" x="2387600" y="4864100"/>
          <p14:tracePt t="92203" x="2387600" y="4889500"/>
          <p14:tracePt t="92220" x="2387600" y="4902200"/>
          <p14:tracePt t="92236" x="2387600" y="4914900"/>
          <p14:tracePt t="92253" x="2387600" y="4927600"/>
          <p14:tracePt t="92270" x="2393950" y="4933950"/>
          <p14:tracePt t="92286" x="2400300" y="4940300"/>
          <p14:tracePt t="92303" x="2400300" y="4946650"/>
          <p14:tracePt t="92319" x="2413000" y="4946650"/>
          <p14:tracePt t="92336" x="2419350" y="4946650"/>
          <p14:tracePt t="92353" x="2432050" y="4953000"/>
          <p14:tracePt t="92369" x="2438400" y="4953000"/>
          <p14:tracePt t="92387" x="2457450" y="4953000"/>
          <p14:tracePt t="92403" x="2495550" y="4953000"/>
          <p14:tracePt t="92419" x="2508250" y="4940300"/>
          <p14:tracePt t="92436" x="2520950" y="4914900"/>
          <p14:tracePt t="92453" x="2520950" y="4883150"/>
          <p14:tracePt t="92470" x="2520950" y="4851400"/>
          <p14:tracePt t="92486" x="2520950" y="4845050"/>
          <p14:tracePt t="92503" x="2520950" y="4826000"/>
          <p14:tracePt t="92519" x="2520950" y="4819650"/>
          <p14:tracePt t="92578" x="2520950" y="4813300"/>
          <p14:tracePt t="92582" x="2514600" y="4813300"/>
          <p14:tracePt t="92610" x="2501900" y="4813300"/>
          <p14:tracePt t="92619" x="2495550" y="4813300"/>
          <p14:tracePt t="92641" x="2489200" y="4826000"/>
          <p14:tracePt t="92656" x="2489200" y="4832350"/>
          <p14:tracePt t="92660" x="2489200" y="4845050"/>
          <p14:tracePt t="92669" x="2489200" y="4851400"/>
          <p14:tracePt t="92686" x="2489200" y="4864100"/>
          <p14:tracePt t="92719" x="2495550" y="4870450"/>
          <p14:tracePt t="92724" x="2508250" y="4870450"/>
          <p14:tracePt t="92736" x="2533650" y="4876800"/>
          <p14:tracePt t="92753" x="2584450" y="4876800"/>
          <p14:tracePt t="92769" x="2628900" y="4876800"/>
          <p14:tracePt t="92786" x="2686050" y="4876800"/>
          <p14:tracePt t="92802" x="2800350" y="4883150"/>
          <p14:tracePt t="92819" x="2870200" y="4883150"/>
          <p14:tracePt t="92836" x="2927350" y="4883150"/>
          <p14:tracePt t="92852" x="2965450" y="4883150"/>
          <p14:tracePt t="92869" x="3022600" y="4889500"/>
          <p14:tracePt t="92886" x="3073400" y="4889500"/>
          <p14:tracePt t="92903" x="3111500" y="4889500"/>
          <p14:tracePt t="92919" x="3143250" y="4889500"/>
          <p14:tracePt t="92936" x="3155950" y="4889500"/>
          <p14:tracePt t="92953" x="3162300" y="4889500"/>
          <p14:tracePt t="92969" x="3168650" y="4889500"/>
          <p14:tracePt t="92986" x="3181350" y="4889500"/>
          <p14:tracePt t="93002" x="3206750" y="4889500"/>
          <p14:tracePt t="93019" x="3213100" y="4895850"/>
          <p14:tracePt t="93036" x="3225800" y="4895850"/>
          <p14:tracePt t="93052" x="3232150" y="4895850"/>
          <p14:tracePt t="93093" x="3238500" y="4895850"/>
          <p14:tracePt t="93133" x="3244850" y="4895850"/>
          <p14:tracePt t="93182" x="3244850" y="4889500"/>
          <p14:tracePt t="93200" x="3251200" y="4889500"/>
          <p14:tracePt t="93211" x="3257550" y="4883150"/>
          <p14:tracePt t="93216" x="3270250" y="4870450"/>
          <p14:tracePt t="93229" x="3276600" y="4870450"/>
          <p14:tracePt t="93235" x="3282950" y="4857750"/>
          <p14:tracePt t="93252" x="3289300" y="4845050"/>
          <p14:tracePt t="93269" x="3302000" y="4826000"/>
          <p14:tracePt t="93286" x="3302000" y="4806950"/>
          <p14:tracePt t="93302" x="3302000" y="4800600"/>
          <p14:tracePt t="93574" x="3289300" y="4800600"/>
          <p14:tracePt t="93590" x="3282950" y="4800600"/>
          <p14:tracePt t="93606" x="3276600" y="4806950"/>
          <p14:tracePt t="93618" x="3263900" y="4813300"/>
          <p14:tracePt t="93623" x="3263900" y="4819650"/>
          <p14:tracePt t="93635" x="3263900" y="4826000"/>
          <p14:tracePt t="93652" x="3263900" y="4832350"/>
          <p14:tracePt t="93668" x="3263900" y="4838700"/>
          <p14:tracePt t="93685" x="3263900" y="4845050"/>
          <p14:tracePt t="93702" x="3263900" y="4851400"/>
          <p14:tracePt t="93718" x="3263900" y="4864100"/>
          <p14:tracePt t="93735" x="3263900" y="4876800"/>
          <p14:tracePt t="93752" x="3263900" y="4883150"/>
          <p14:tracePt t="93768" x="3263900" y="4889500"/>
          <p14:tracePt t="93785" x="3263900" y="4902200"/>
          <p14:tracePt t="93802" x="3270250" y="4914900"/>
          <p14:tracePt t="93818" x="3276600" y="4921250"/>
          <p14:tracePt t="93835" x="3282950" y="4933950"/>
          <p14:tracePt t="93852" x="3289300" y="4940300"/>
          <p14:tracePt t="93868" x="3295650" y="4940300"/>
          <p14:tracePt t="93885" x="3295650" y="4946650"/>
          <p14:tracePt t="94022" x="3302000" y="4946650"/>
          <p14:tracePt t="94026" x="3314700" y="4946650"/>
          <p14:tracePt t="94044" x="3327400" y="4946650"/>
          <p14:tracePt t="94061" x="3340100" y="4946650"/>
          <p14:tracePt t="94065" x="3352800" y="4946650"/>
          <p14:tracePt t="94085" x="3365500" y="4946650"/>
          <p14:tracePt t="94089" x="3371850" y="4946650"/>
          <p14:tracePt t="94101" x="3378200" y="4946650"/>
          <p14:tracePt t="94118" x="3384550" y="4940300"/>
          <p14:tracePt t="94134" x="3390900" y="4921250"/>
          <p14:tracePt t="94152" x="3397250" y="4889500"/>
          <p14:tracePt t="94168" x="3397250" y="4857750"/>
          <p14:tracePt t="94185" x="3397250" y="4826000"/>
          <p14:tracePt t="94201" x="3390900" y="4819650"/>
          <p14:tracePt t="94218" x="3390900" y="4813300"/>
          <p14:tracePt t="94285" x="3390900" y="4806950"/>
          <p14:tracePt t="94303" x="3384550" y="4806950"/>
          <p14:tracePt t="94320" x="3378200" y="4806950"/>
          <p14:tracePt t="94325" x="3365500" y="4806950"/>
          <p14:tracePt t="94333" x="3359150" y="4800600"/>
          <p14:tracePt t="97696" x="3346450" y="4800600"/>
          <p14:tracePt t="97710" x="3321050" y="4794250"/>
          <p14:tracePt t="97726" x="3282950" y="4794250"/>
          <p14:tracePt t="97731" x="3251200" y="4794250"/>
          <p14:tracePt t="97746" x="3225800" y="4794250"/>
          <p14:tracePt t="97763" x="3200400" y="4794250"/>
          <p14:tracePt t="97779" x="3175000" y="4794250"/>
          <p14:tracePt t="97804" x="3162300" y="4800600"/>
          <p14:tracePt t="97816" x="3155950" y="4819650"/>
          <p14:tracePt t="97835" x="3149600" y="4838700"/>
          <p14:tracePt t="97850" x="3149600" y="4870450"/>
          <p14:tracePt t="97866" x="3168650" y="4902200"/>
          <p14:tracePt t="97884" x="3187700" y="4921250"/>
          <p14:tracePt t="97888" x="3206750" y="4946650"/>
          <p14:tracePt t="97901" x="3232150" y="4984750"/>
          <p14:tracePt t="97916" x="3263900" y="5003800"/>
          <p14:tracePt t="97934" x="3295650" y="5022850"/>
          <p14:tracePt t="97950" x="3314700" y="5029200"/>
          <p14:tracePt t="97966" x="3327400" y="5029200"/>
          <p14:tracePt t="97983" x="3340100" y="5029200"/>
          <p14:tracePt t="98000" x="3352800" y="5010150"/>
          <p14:tracePt t="98016" x="3359150" y="4972050"/>
          <p14:tracePt t="98033" x="3359150" y="4927600"/>
          <p14:tracePt t="98050" x="3359150" y="4876800"/>
          <p14:tracePt t="98066" x="3359150" y="4826000"/>
          <p14:tracePt t="98084" x="3346450" y="4813300"/>
          <p14:tracePt t="98100" x="3340100" y="4800600"/>
          <p14:tracePt t="98141" x="3333750" y="4794250"/>
          <p14:tracePt t="98145" x="3321050" y="4781550"/>
          <p14:tracePt t="98173" x="3314700" y="4781550"/>
          <p14:tracePt t="98176" x="3308350" y="4781550"/>
          <p14:tracePt t="98183" x="3302000" y="4775200"/>
          <p14:tracePt t="98199" x="3295650" y="4775200"/>
          <p14:tracePt t="98217" x="3282950" y="4775200"/>
          <p14:tracePt t="98233" x="3276600" y="4775200"/>
          <p14:tracePt t="98251" x="3270250" y="4775200"/>
          <p14:tracePt t="98289" x="3263900" y="4775200"/>
          <p14:tracePt t="98295" x="3257550" y="4787900"/>
          <p14:tracePt t="98316" x="3251200" y="4800600"/>
          <p14:tracePt t="98322" x="3244850" y="4813300"/>
          <p14:tracePt t="98334" x="3244850" y="4838700"/>
          <p14:tracePt t="98349" x="3244850" y="4864100"/>
          <p14:tracePt t="98367" x="3251200" y="4883150"/>
          <p14:tracePt t="98384" x="3257550" y="4895850"/>
          <p14:tracePt t="98400" x="3263900" y="4902200"/>
          <p14:tracePt t="98417" x="3276600" y="4908550"/>
          <p14:tracePt t="98433" x="3282950" y="4914900"/>
          <p14:tracePt t="98451" x="3302000" y="4921250"/>
          <p14:tracePt t="98467" x="3308350" y="4927600"/>
          <p14:tracePt t="98483" x="3327400" y="4933950"/>
          <p14:tracePt t="98501" x="3346450" y="4933950"/>
          <p14:tracePt t="98516" x="3359150" y="4933950"/>
          <p14:tracePt t="98532" x="3371850" y="4933950"/>
          <p14:tracePt t="98549" x="3378200" y="4933950"/>
          <p14:tracePt t="98566" x="3390900" y="4933950"/>
          <p14:tracePt t="98583" x="3403600" y="4927600"/>
          <p14:tracePt t="98599" x="3416300" y="4921250"/>
          <p14:tracePt t="98616" x="3429000" y="4921250"/>
          <p14:tracePt t="98632" x="3441700" y="4921250"/>
          <p14:tracePt t="98649" x="3441700" y="4914900"/>
          <p14:tracePt t="99091" x="3448050" y="4914900"/>
          <p14:tracePt t="99130" x="3448050" y="4908550"/>
          <p14:tracePt t="99145" x="3441700" y="4908550"/>
          <p14:tracePt t="99211" x="3441700" y="4902200"/>
          <p14:tracePt t="102308" x="3441700" y="4895850"/>
          <p14:tracePt t="102311" x="3454400" y="4876800"/>
          <p14:tracePt t="102322" x="3460750" y="4864100"/>
          <p14:tracePt t="102330" x="3467100" y="4832350"/>
          <p14:tracePt t="102348" x="3473450" y="4806950"/>
          <p14:tracePt t="102364" x="3479800" y="4781550"/>
          <p14:tracePt t="102380" x="3479800" y="4756150"/>
          <p14:tracePt t="102397" x="3467100" y="4724400"/>
          <p14:tracePt t="102414" x="3448050" y="4705350"/>
          <p14:tracePt t="102431" x="3416300" y="4679950"/>
          <p14:tracePt t="102448" x="3371850" y="4654550"/>
          <p14:tracePt t="102464" x="3321050" y="4622800"/>
          <p14:tracePt t="102480" x="3276600" y="4597400"/>
          <p14:tracePt t="102496" x="3219450" y="4565650"/>
          <p14:tracePt t="102514" x="3168650" y="4546600"/>
          <p14:tracePt t="102531" x="3117850" y="4533900"/>
          <p14:tracePt t="102547" x="3073400" y="4521200"/>
          <p14:tracePt t="102563" x="3016250" y="4508500"/>
          <p14:tracePt t="102580" x="2978150" y="4508500"/>
          <p14:tracePt t="102596" x="2946400" y="4495800"/>
          <p14:tracePt t="102613" x="2914650" y="4495800"/>
          <p14:tracePt t="102631" x="2882900" y="4495800"/>
          <p14:tracePt t="102648" x="2844800" y="4495800"/>
          <p14:tracePt t="102664" x="2813050" y="4489450"/>
          <p14:tracePt t="102680" x="2787650" y="4489450"/>
          <p14:tracePt t="102697" x="2749550" y="4489450"/>
          <p14:tracePt t="102713" x="2717800" y="4489450"/>
          <p14:tracePt t="102730" x="2647950" y="4489450"/>
          <p14:tracePt t="102747" x="2622550" y="4489450"/>
          <p14:tracePt t="102762" x="2565400" y="4489450"/>
          <p14:tracePt t="102779" x="2540000" y="4489450"/>
          <p14:tracePt t="102796" x="2508250" y="4489450"/>
          <p14:tracePt t="102813" x="2495550" y="4489450"/>
          <p14:tracePt t="102829" x="2457450" y="4489450"/>
          <p14:tracePt t="102846" x="2444750" y="4489450"/>
          <p14:tracePt t="102863" x="2432050" y="4489450"/>
          <p14:tracePt t="102880" x="2413000" y="4489450"/>
          <p14:tracePt t="102896" x="2400300" y="4489450"/>
          <p14:tracePt t="102913" x="2387600" y="4495800"/>
          <p14:tracePt t="102929" x="2368550" y="4502150"/>
          <p14:tracePt t="102947" x="2355850" y="4508500"/>
          <p14:tracePt t="102963" x="2343150" y="4527550"/>
          <p14:tracePt t="102980" x="2324100" y="4533900"/>
          <p14:tracePt t="102996" x="2317750" y="4552950"/>
          <p14:tracePt t="103013" x="2298700" y="4565650"/>
          <p14:tracePt t="103030" x="2286000" y="4584700"/>
          <p14:tracePt t="103046" x="2279650" y="4603750"/>
          <p14:tracePt t="103063" x="2266950" y="4629150"/>
          <p14:tracePt t="103080" x="2254250" y="4648200"/>
          <p14:tracePt t="103096" x="2247900" y="4673600"/>
          <p14:tracePt t="103114" x="2235200" y="4699000"/>
          <p14:tracePt t="103129" x="2222500" y="4730750"/>
          <p14:tracePt t="103147" x="2216150" y="4749800"/>
          <p14:tracePt t="103162" x="2203450" y="4787900"/>
          <p14:tracePt t="103179" x="2197100" y="4826000"/>
          <p14:tracePt t="103196" x="2197100" y="4851400"/>
          <p14:tracePt t="103212" x="2197100" y="4883150"/>
          <p14:tracePt t="103229" x="2197100" y="4908550"/>
          <p14:tracePt t="103246" x="2197100" y="4927600"/>
          <p14:tracePt t="103262" x="2197100" y="4953000"/>
          <p14:tracePt t="103280" x="2197100" y="4972050"/>
          <p14:tracePt t="103296" x="2209800" y="4991100"/>
          <p14:tracePt t="103312" x="2222500" y="5022850"/>
          <p14:tracePt t="103329" x="2241550" y="5054600"/>
          <p14:tracePt t="103346" x="2254250" y="5080000"/>
          <p14:tracePt t="103363" x="2273300" y="5111750"/>
          <p14:tracePt t="103379" x="2292350" y="5130800"/>
          <p14:tracePt t="103396" x="2311400" y="5149850"/>
          <p14:tracePt t="103412" x="2317750" y="5156200"/>
          <p14:tracePt t="103429" x="2336800" y="5168900"/>
          <p14:tracePt t="103446" x="2362200" y="5187950"/>
          <p14:tracePt t="103462" x="2393950" y="5200650"/>
          <p14:tracePt t="103480" x="2425700" y="5219700"/>
          <p14:tracePt t="103496" x="2457450" y="5232400"/>
          <p14:tracePt t="103512" x="2495550" y="5245100"/>
          <p14:tracePt t="103529" x="2546350" y="5257800"/>
          <p14:tracePt t="103545" x="2578100" y="5270500"/>
          <p14:tracePt t="103562" x="2616200" y="5283200"/>
          <p14:tracePt t="103579" x="2667000" y="5289550"/>
          <p14:tracePt t="103595" x="2698750" y="5289550"/>
          <p14:tracePt t="103612" x="2743200" y="5295900"/>
          <p14:tracePt t="103629" x="2794000" y="5295900"/>
          <p14:tracePt t="103646" x="2838450" y="5295900"/>
          <p14:tracePt t="103662" x="2889250" y="5302250"/>
          <p14:tracePt t="103679" x="2933700" y="5302250"/>
          <p14:tracePt t="103695" x="2997200" y="5302250"/>
          <p14:tracePt t="103712" x="3086100" y="5302250"/>
          <p14:tracePt t="103729" x="3175000" y="5302250"/>
          <p14:tracePt t="103745" x="3263900" y="5302250"/>
          <p14:tracePt t="103762" x="3333750" y="5302250"/>
          <p14:tracePt t="103778" x="3429000" y="5302250"/>
          <p14:tracePt t="103795" x="3492500" y="5295900"/>
          <p14:tracePt t="103812" x="3524250" y="5295900"/>
          <p14:tracePt t="103829" x="3556000" y="5289550"/>
          <p14:tracePt t="103845" x="3587750" y="5283200"/>
          <p14:tracePt t="103862" x="3625850" y="5283200"/>
          <p14:tracePt t="103879" x="3657600" y="5270500"/>
          <p14:tracePt t="103895" x="3676650" y="5264150"/>
          <p14:tracePt t="103912" x="3683000" y="5257800"/>
          <p14:tracePt t="103929" x="3695700" y="5251450"/>
          <p14:tracePt t="103945" x="3695700" y="5245100"/>
          <p14:tracePt t="103962" x="3708400" y="5226050"/>
          <p14:tracePt t="103978" x="3708400" y="5181600"/>
          <p14:tracePt t="103995" x="3708400" y="5130800"/>
          <p14:tracePt t="104012" x="3708400" y="5073650"/>
          <p14:tracePt t="104029" x="3708400" y="5029200"/>
          <p14:tracePt t="104046" x="3708400" y="4991100"/>
          <p14:tracePt t="104062" x="3708400" y="4965700"/>
          <p14:tracePt t="104079" x="3708400" y="4953000"/>
          <p14:tracePt t="104095" x="3702050" y="4933950"/>
          <p14:tracePt t="104112" x="3676650" y="4902200"/>
          <p14:tracePt t="104129" x="3644900" y="4870450"/>
          <p14:tracePt t="104145" x="3625850" y="4838700"/>
          <p14:tracePt t="104162" x="3606800" y="4819650"/>
          <p14:tracePt t="104178" x="3587750" y="4794250"/>
          <p14:tracePt t="104216" x="3581400" y="4794250"/>
          <p14:tracePt t="104228" x="3581400" y="4787900"/>
          <p14:tracePt t="104245" x="3568700" y="4781550"/>
          <p14:tracePt t="104261" x="3562350" y="4775200"/>
          <p14:tracePt t="104278" x="3543300" y="4762500"/>
          <p14:tracePt t="104278" x="3543300" y="4749800"/>
          <p14:tracePt t="104295" x="3524250" y="4743450"/>
          <p14:tracePt t="104299" x="3517900" y="4737100"/>
          <p14:tracePt t="104332" x="3511550" y="4730750"/>
          <p14:tracePt t="104349" x="3505200" y="4730750"/>
          <p14:tracePt t="104352" x="3505200" y="4724400"/>
          <p14:tracePt t="104362" x="3498850" y="4724400"/>
          <p14:tracePt t="104378" x="3492500" y="4724400"/>
          <p14:tracePt t="104395" x="3486150" y="4718050"/>
          <p14:tracePt t="104412" x="3473450" y="4718050"/>
          <p14:tracePt t="104428" x="3467100" y="4711700"/>
          <p14:tracePt t="104445" x="3467100" y="4705350"/>
          <p14:tracePt t="104462" x="3460750" y="4699000"/>
          <p14:tracePt t="104478" x="3454400" y="4686300"/>
          <p14:tracePt t="104495" x="3454400" y="4679950"/>
          <p14:tracePt t="104511" x="3448050" y="4673600"/>
          <p14:tracePt t="108834" x="3448050" y="4686300"/>
          <p14:tracePt t="108851" x="3454400" y="4692650"/>
          <p14:tracePt t="108856" x="3460750" y="4705350"/>
          <p14:tracePt t="108895" x="3460750" y="4711700"/>
          <p14:tracePt t="108947" x="3460750" y="4718050"/>
          <p14:tracePt t="108959" x="3460750" y="4724400"/>
          <p14:tracePt t="108975" x="3460750" y="4730750"/>
          <p14:tracePt t="108980" x="3460750" y="4737100"/>
          <p14:tracePt t="109081" x="3467100" y="4737100"/>
          <p14:tracePt t="109091" x="3473450" y="4730750"/>
          <p14:tracePt t="109097" x="3479800" y="4699000"/>
          <p14:tracePt t="109108" x="3492500" y="4648200"/>
          <p14:tracePt t="109125" x="3492500" y="4572000"/>
          <p14:tracePt t="109141" x="3492500" y="4483100"/>
          <p14:tracePt t="109159" x="3492500" y="4406900"/>
          <p14:tracePt t="109175" x="3492500" y="4375150"/>
          <p14:tracePt t="109192" x="3492500" y="4362450"/>
          <p14:tracePt t="109310" x="3492500" y="4368800"/>
          <p14:tracePt t="109323" x="3492500" y="4375150"/>
          <p14:tracePt t="109348" x="3492500" y="4381500"/>
          <p14:tracePt t="109395" x="3486150" y="4381500"/>
          <p14:tracePt t="109787" x="3473450" y="4387850"/>
          <p14:tracePt t="109800" x="3467100" y="4387850"/>
          <p14:tracePt t="109807" x="3467100" y="4400550"/>
          <p14:tracePt t="109830" x="3460750" y="4400550"/>
          <p14:tracePt t="109841" x="3460750" y="4406900"/>
          <p14:tracePt t="109845" x="3460750" y="4413250"/>
          <p14:tracePt t="109857" x="3467100" y="4432300"/>
          <p14:tracePt t="109874" x="3473450" y="4445000"/>
          <p14:tracePt t="109949" x="3473450" y="4425950"/>
          <p14:tracePt t="109966" x="3473450" y="4337050"/>
          <p14:tracePt t="109969" x="3473450" y="3994150"/>
          <p14:tracePt t="109974" x="3473450" y="3683000"/>
          <p14:tracePt t="109991" x="3473450" y="3397250"/>
          <p14:tracePt t="110007" x="3473450" y="3168650"/>
          <p14:tracePt t="110024" x="3473450" y="2971800"/>
          <p14:tracePt t="110041" x="3473450" y="2813050"/>
          <p14:tracePt t="110057" x="3460750" y="2635250"/>
          <p14:tracePt t="110074" x="3435350" y="2476500"/>
          <p14:tracePt t="110091" x="3416300" y="2273300"/>
          <p14:tracePt t="110107" x="3409950" y="2184400"/>
          <p14:tracePt t="110124" x="3409950" y="2120900"/>
          <p14:tracePt t="110140" x="3409950" y="2051050"/>
          <p14:tracePt t="110157" x="3409950" y="1987550"/>
          <p14:tracePt t="110174" x="3397250" y="1924050"/>
          <p14:tracePt t="110191" x="3384550" y="1873250"/>
          <p14:tracePt t="110207" x="3371850" y="1841500"/>
          <p14:tracePt t="110224" x="3365500" y="1797050"/>
          <p14:tracePt t="110241" x="3359150" y="1752600"/>
          <p14:tracePt t="110257" x="3359150" y="1720850"/>
          <p14:tracePt t="110274" x="3352800" y="1682750"/>
          <p14:tracePt t="110290" x="3340100" y="1644650"/>
          <p14:tracePt t="110307" x="3340100" y="1631950"/>
          <p14:tracePt t="110324" x="3340100" y="1625600"/>
          <p14:tracePt t="110340" x="3340100" y="1619250"/>
          <p14:tracePt t="110683" x="3340100" y="1631950"/>
          <p14:tracePt t="110687" x="3340100" y="1714500"/>
          <p14:tracePt t="110699" x="3340100" y="1765300"/>
          <p14:tracePt t="110707" x="3340100" y="1898650"/>
          <p14:tracePt t="110724" x="3340100" y="2082800"/>
          <p14:tracePt t="110740" x="3340100" y="2286000"/>
          <p14:tracePt t="110757" x="3340100" y="2501900"/>
          <p14:tracePt t="110774" x="3340100" y="2825750"/>
          <p14:tracePt t="110790" x="3340100" y="3181350"/>
          <p14:tracePt t="110807" x="3340100" y="3536950"/>
          <p14:tracePt t="110823" x="3340100" y="3765550"/>
          <p14:tracePt t="110840" x="3302000" y="3949700"/>
          <p14:tracePt t="110856" x="3270250" y="4127500"/>
          <p14:tracePt t="110873" x="3225800" y="4311650"/>
          <p14:tracePt t="110890" x="3175000" y="4451350"/>
          <p14:tracePt t="110906" x="3098800" y="4641850"/>
          <p14:tracePt t="110923" x="3067050" y="4730750"/>
          <p14:tracePt t="110940" x="3048000" y="4781550"/>
          <p14:tracePt t="110956" x="3041650" y="4832350"/>
          <p14:tracePt t="110974" x="3028950" y="4870450"/>
          <p14:tracePt t="110990" x="3022600" y="4921250"/>
          <p14:tracePt t="111007" x="3009900" y="4972050"/>
          <p14:tracePt t="111023" x="2997200" y="5029200"/>
          <p14:tracePt t="111040" x="2984500" y="5067300"/>
          <p14:tracePt t="111057" x="2971800" y="5105400"/>
          <p14:tracePt t="111073" x="2952750" y="5149850"/>
          <p14:tracePt t="111073" x="2940050" y="5175250"/>
          <p14:tracePt t="111091" x="2927350" y="5200650"/>
          <p14:tracePt t="111107" x="2889250" y="5302250"/>
          <p14:tracePt t="111124" x="2863850" y="5346700"/>
          <p14:tracePt t="111140" x="2844800" y="5384800"/>
          <p14:tracePt t="111157" x="2838450" y="5410200"/>
          <p14:tracePt t="111173" x="2832100" y="5422900"/>
          <p14:tracePt t="111190" x="2832100" y="5429250"/>
          <p14:tracePt t="111206" x="2813050" y="5448300"/>
          <p14:tracePt t="111223" x="2806700" y="5467350"/>
          <p14:tracePt t="111240" x="2787650" y="5492750"/>
          <p14:tracePt t="111256" x="2768600" y="5511800"/>
          <p14:tracePt t="111273" x="2755900" y="5537200"/>
          <p14:tracePt t="111290" x="2749550" y="5537200"/>
          <p14:tracePt t="111306" x="2736850" y="5543550"/>
          <p14:tracePt t="111323" x="2724150" y="5549900"/>
          <p14:tracePt t="111340" x="2717800" y="5549900"/>
          <p14:tracePt t="111356" x="2717800" y="5556250"/>
          <p14:tracePt t="111689" x="2730500" y="5556250"/>
          <p14:tracePt t="111701" x="2755900" y="5562600"/>
          <p14:tracePt t="111715" x="2800350" y="5588000"/>
          <p14:tracePt t="111720" x="2851150" y="5613400"/>
          <p14:tracePt t="111734" x="2876550" y="5619750"/>
          <p14:tracePt t="111740" x="2933700" y="5645150"/>
          <p14:tracePt t="111756" x="2984500" y="5664200"/>
          <p14:tracePt t="111772" x="3028950" y="5670550"/>
          <p14:tracePt t="111789" x="3067050" y="5676900"/>
          <p14:tracePt t="111806" x="3105150" y="5676900"/>
          <p14:tracePt t="111823" x="3130550" y="5676900"/>
          <p14:tracePt t="111839" x="3175000" y="5683250"/>
          <p14:tracePt t="111856" x="3200400" y="5689600"/>
          <p14:tracePt t="111873" x="3219450" y="5689600"/>
          <p14:tracePt t="111890" x="3257550" y="5689600"/>
          <p14:tracePt t="111906" x="3314700" y="5664200"/>
          <p14:tracePt t="111923" x="3327400" y="5645150"/>
          <p14:tracePt t="111939" x="3340100" y="5619750"/>
          <p14:tracePt t="111956" x="3340100" y="5600700"/>
          <p14:tracePt t="111973" x="3340100" y="5588000"/>
          <p14:tracePt t="111989" x="3340100" y="5581650"/>
          <p14:tracePt t="112006" x="3340100" y="5575300"/>
          <p14:tracePt t="112023" x="3340100" y="5568950"/>
          <p14:tracePt t="112039" x="3333750" y="5568950"/>
          <p14:tracePt t="112056" x="3321050" y="5562600"/>
          <p14:tracePt t="112073" x="3289300" y="5549900"/>
          <p14:tracePt t="112090" x="3263900" y="5549900"/>
          <p14:tracePt t="112106" x="3219450" y="5549900"/>
          <p14:tracePt t="112123" x="3187700" y="5549900"/>
          <p14:tracePt t="112139" x="3168650" y="5549900"/>
          <p14:tracePt t="112156" x="3155950" y="5556250"/>
          <p14:tracePt t="112173" x="3143250" y="5562600"/>
          <p14:tracePt t="112189" x="3136900" y="5575300"/>
          <p14:tracePt t="112227" x="3130550" y="5581650"/>
          <p14:tracePt t="112230" x="3124200" y="5588000"/>
          <p14:tracePt t="112239" x="3124200" y="5594350"/>
          <p14:tracePt t="112256" x="3117850" y="5607050"/>
          <p14:tracePt t="112272" x="3117850" y="5613400"/>
          <p14:tracePt t="112289" x="3117850" y="5619750"/>
          <p14:tracePt t="112306" x="3117850" y="5632450"/>
          <p14:tracePt t="112306" x="3117850" y="5638800"/>
          <p14:tracePt t="112323" x="3117850" y="5651500"/>
          <p14:tracePt t="112339" x="3117850" y="5657850"/>
          <p14:tracePt t="112356" x="3117850" y="5670550"/>
          <p14:tracePt t="112372" x="3117850" y="5676900"/>
          <p14:tracePt t="112389" x="3117850" y="5683250"/>
          <p14:tracePt t="112406" x="3130550" y="5702300"/>
          <p14:tracePt t="112422" x="3149600" y="5715000"/>
          <p14:tracePt t="112439" x="3162300" y="5734050"/>
          <p14:tracePt t="112456" x="3181350" y="5740400"/>
          <p14:tracePt t="112472" x="3200400" y="5753100"/>
          <p14:tracePt t="112489" x="3225800" y="5765800"/>
          <p14:tracePt t="112505" x="3270250" y="5784850"/>
          <p14:tracePt t="112522" x="3327400" y="5791200"/>
          <p14:tracePt t="112540" x="3359150" y="5791200"/>
          <p14:tracePt t="112556" x="3390900" y="5797550"/>
          <p14:tracePt t="112573" x="3416300" y="5797550"/>
          <p14:tracePt t="112589" x="3441700" y="5797550"/>
          <p14:tracePt t="112606" x="3460750" y="5797550"/>
          <p14:tracePt t="112622" x="3492500" y="5797550"/>
          <p14:tracePt t="112639" x="3530600" y="5797550"/>
          <p14:tracePt t="112656" x="3556000" y="5797550"/>
          <p14:tracePt t="112672" x="3581400" y="5791200"/>
          <p14:tracePt t="112690" x="3587750" y="5784850"/>
          <p14:tracePt t="112705" x="3594100" y="5784850"/>
          <p14:tracePt t="112722" x="3606800" y="5753100"/>
          <p14:tracePt t="112739" x="3613150" y="5740400"/>
          <p14:tracePt t="112756" x="3619500" y="5727700"/>
          <p14:tracePt t="112825" x="3619500" y="5721350"/>
          <p14:tracePt t="112838" x="3619500" y="5715000"/>
          <p14:tracePt t="112853" x="3619500" y="5708650"/>
          <p14:tracePt t="112868" x="3613150" y="5702300"/>
          <p14:tracePt t="112885" x="3613150" y="5695950"/>
          <p14:tracePt t="112889" x="3606800" y="5689600"/>
          <p14:tracePt t="112898" x="3600450" y="5689600"/>
          <p14:tracePt t="112905" x="3581400" y="5683250"/>
          <p14:tracePt t="112922" x="3556000" y="5664200"/>
          <p14:tracePt t="112922" x="3549650" y="5657850"/>
          <p14:tracePt t="112939" x="3524250" y="5651500"/>
          <p14:tracePt t="112955" x="3517900" y="5645150"/>
          <p14:tracePt t="112972" x="3511550" y="5638800"/>
          <p14:tracePt t="114197" x="3505200" y="5638800"/>
          <p14:tracePt t="114201" x="3460750" y="5638800"/>
          <p14:tracePt t="114207" x="3302000" y="5619750"/>
          <p14:tracePt t="114222" x="3105150" y="5613400"/>
          <p14:tracePt t="114238" x="2940050" y="5613400"/>
          <p14:tracePt t="114255" x="2832100" y="5613400"/>
          <p14:tracePt t="114272" x="2794000" y="5613400"/>
          <p14:tracePt t="114288" x="2774950" y="5619750"/>
          <p14:tracePt t="114305" x="2755900" y="5626100"/>
          <p14:tracePt t="114322" x="2749550" y="5626100"/>
          <p14:tracePt t="114338" x="2743200" y="5626100"/>
          <p14:tracePt t="114355" x="2730500" y="5626100"/>
          <p14:tracePt t="114372" x="2711450" y="5626100"/>
          <p14:tracePt t="114388" x="2692400" y="5626100"/>
          <p14:tracePt t="114405" x="2673350" y="5626100"/>
          <p14:tracePt t="114422" x="2667000" y="5632450"/>
          <p14:tracePt t="114439" x="2654300" y="5632450"/>
          <p14:tracePt t="114455" x="2647950" y="5638800"/>
          <p14:tracePt t="114472" x="2635250" y="5645150"/>
          <p14:tracePt t="114488" x="2616200" y="5651500"/>
          <p14:tracePt t="114505" x="2609850" y="5664200"/>
          <p14:tracePt t="114522" x="2603500" y="5664200"/>
          <p14:tracePt t="114684" x="2603500" y="5651500"/>
          <p14:tracePt t="114697" x="2597150" y="5638800"/>
          <p14:tracePt t="114715" x="2590800" y="5619750"/>
          <p14:tracePt t="114732" x="2571750" y="5607050"/>
          <p14:tracePt t="114747" x="2552700" y="5600700"/>
          <p14:tracePt t="114752" x="2533650" y="5594350"/>
          <p14:tracePt t="114765" x="2520950" y="5594350"/>
          <p14:tracePt t="114771" x="2495550" y="5619750"/>
          <p14:tracePt t="114788" x="2476500" y="5645150"/>
          <p14:tracePt t="114805" x="2457450" y="5695950"/>
          <p14:tracePt t="114821" x="2444750" y="5721350"/>
          <p14:tracePt t="114838" x="2438400" y="5727700"/>
          <p14:tracePt t="114943" x="2457450" y="5721350"/>
          <p14:tracePt t="114958" x="2463800" y="5715000"/>
          <p14:tracePt t="114961" x="2482850" y="5702300"/>
          <p14:tracePt t="114971" x="2546350" y="5657850"/>
          <p14:tracePt t="114988" x="2571750" y="5619750"/>
          <p14:tracePt t="115005" x="2578100" y="5581650"/>
          <p14:tracePt t="115021" x="2578100" y="5556250"/>
          <p14:tracePt t="115038" x="2578100" y="5543550"/>
          <p14:tracePt t="115086" x="2571750" y="5543550"/>
          <p14:tracePt t="115105" x="2565400" y="5543550"/>
          <p14:tracePt t="115119" x="2540000" y="5588000"/>
          <p14:tracePt t="115125" x="2527300" y="5613400"/>
          <p14:tracePt t="115142" x="2520950" y="5638800"/>
          <p14:tracePt t="115146" x="2520950" y="5664200"/>
          <p14:tracePt t="115154" x="2520950" y="5683250"/>
          <p14:tracePt t="115171" x="2527300" y="5715000"/>
          <p14:tracePt t="115188" x="2552700" y="5727700"/>
          <p14:tracePt t="115205" x="2578100" y="5734050"/>
          <p14:tracePt t="115221" x="2609850" y="5734050"/>
          <p14:tracePt t="115238" x="2654300" y="5727700"/>
          <p14:tracePt t="115255" x="2686050" y="5702300"/>
          <p14:tracePt t="115271" x="2711450" y="5676900"/>
          <p14:tracePt t="115288" x="2730500" y="5657850"/>
          <p14:tracePt t="115305" x="2730500" y="5632450"/>
          <p14:tracePt t="115321" x="2711450" y="5619750"/>
          <p14:tracePt t="115338" x="2686050" y="5613400"/>
          <p14:tracePt t="115355" x="2628900" y="5613400"/>
          <p14:tracePt t="115371" x="2571750" y="5613400"/>
          <p14:tracePt t="115388" x="2546350" y="5619750"/>
          <p14:tracePt t="115404" x="2540000" y="5632450"/>
          <p14:tracePt t="115421" x="2533650" y="5645150"/>
          <p14:tracePt t="115438" x="2533650" y="5664200"/>
          <p14:tracePt t="115455" x="2533650" y="5670550"/>
          <p14:tracePt t="115471" x="2533650" y="5676900"/>
          <p14:tracePt t="115579" x="2527300" y="5676900"/>
          <p14:tracePt t="115596" x="2520950" y="5676900"/>
          <p14:tracePt t="115630" x="2514600" y="5676900"/>
          <p14:tracePt t="115635" x="2508250" y="5676900"/>
          <p14:tracePt t="115662" x="2501900" y="5676900"/>
          <p14:tracePt t="115666" x="2495550" y="5689600"/>
          <p14:tracePt t="115681" x="2482850" y="5695950"/>
          <p14:tracePt t="115687" x="2476500" y="5708650"/>
          <p14:tracePt t="115704" x="2463800" y="5727700"/>
          <p14:tracePt t="115721" x="2457450" y="5734050"/>
          <p14:tracePt t="115814" x="2476500" y="5734050"/>
          <p14:tracePt t="115819" x="2533650" y="5708650"/>
          <p14:tracePt t="115837" x="2552700" y="5695950"/>
          <p14:tracePt t="115854" x="2609850" y="5638800"/>
          <p14:tracePt t="115858" x="2647950" y="5600700"/>
          <p14:tracePt t="115871" x="2654300" y="5581650"/>
          <p14:tracePt t="115888" x="2654300" y="5575300"/>
          <p14:tracePt t="115962" x="2641600" y="5575300"/>
          <p14:tracePt t="115974" x="2641600" y="5581650"/>
          <p14:tracePt t="115978" x="2628900" y="5581650"/>
          <p14:tracePt t="115978" x="2616200" y="5588000"/>
          <p14:tracePt t="115987" x="2603500" y="5588000"/>
          <p14:tracePt t="116004" x="2597150" y="5600700"/>
          <p14:tracePt t="116020" x="2590800" y="5613400"/>
          <p14:tracePt t="116037" x="2578100" y="5619750"/>
          <p14:tracePt t="116054" x="2571750" y="5632450"/>
          <p14:tracePt t="116071" x="2571750" y="5638800"/>
          <p14:tracePt t="116179" x="2578100" y="5638800"/>
          <p14:tracePt t="116188" x="2584450" y="5638800"/>
          <p14:tracePt t="116192" x="2609850" y="5638800"/>
          <p14:tracePt t="116204" x="2641600" y="5638800"/>
          <p14:tracePt t="116220" x="2673350" y="5638800"/>
          <p14:tracePt t="116237" x="2698750" y="5638800"/>
          <p14:tracePt t="116254" x="2724150" y="5638800"/>
          <p14:tracePt t="116271" x="2736850" y="5638800"/>
          <p14:tracePt t="116287" x="2743200" y="5638800"/>
          <p14:tracePt t="116507" x="2736850" y="5638800"/>
          <p14:tracePt t="116516" x="2724150" y="5638800"/>
          <p14:tracePt t="116520" x="2711450" y="5638800"/>
          <p14:tracePt t="116537" x="2660650" y="5638800"/>
          <p14:tracePt t="116541" x="2628900" y="5638800"/>
          <p14:tracePt t="116554" x="2552700" y="5638800"/>
          <p14:tracePt t="116570" x="2470150" y="5638800"/>
          <p14:tracePt t="116587" x="2400300" y="5651500"/>
          <p14:tracePt t="116604" x="2387600" y="5657850"/>
          <p14:tracePt t="116620" x="2381250" y="5664200"/>
          <p14:tracePt t="116637" x="2381250" y="5670550"/>
          <p14:tracePt t="116773" x="2387600" y="5670550"/>
          <p14:tracePt t="116784" x="2419350" y="5670550"/>
          <p14:tracePt t="116788" x="2432050" y="5670550"/>
          <p14:tracePt t="116803" x="2457450" y="5670550"/>
          <p14:tracePt t="116820" x="2508250" y="5676900"/>
          <p14:tracePt t="116836" x="2559050" y="5683250"/>
          <p14:tracePt t="116853" x="2584450" y="5689600"/>
          <p14:tracePt t="116857" x="2628900" y="5689600"/>
          <p14:tracePt t="116870" x="2667000" y="5695950"/>
          <p14:tracePt t="116886" x="2724150" y="5702300"/>
          <p14:tracePt t="116903" x="2800350" y="5715000"/>
          <p14:tracePt t="116920" x="2832100" y="5721350"/>
          <p14:tracePt t="116936" x="2933700" y="5734050"/>
          <p14:tracePt t="116953" x="2978150" y="5734050"/>
          <p14:tracePt t="116970" x="3009900" y="5734050"/>
          <p14:tracePt t="116986" x="3054350" y="5734050"/>
          <p14:tracePt t="117003" x="3092450" y="5740400"/>
          <p14:tracePt t="117020" x="3124200" y="5740400"/>
          <p14:tracePt t="117037" x="3155950" y="5740400"/>
          <p14:tracePt t="117053" x="3175000" y="5740400"/>
          <p14:tracePt t="117070" x="3181350" y="5740400"/>
          <p14:tracePt t="117086" x="3194050" y="5740400"/>
          <p14:tracePt t="117103" x="3200400" y="5740400"/>
          <p14:tracePt t="117347" x="3187700" y="5740400"/>
          <p14:tracePt t="117351" x="3181350" y="5740400"/>
          <p14:tracePt t="117363" x="3168650" y="5740400"/>
          <p14:tracePt t="117369" x="3149600" y="5740400"/>
          <p14:tracePt t="117386" x="3117850" y="5740400"/>
          <p14:tracePt t="117403" x="3073400" y="5740400"/>
          <p14:tracePt t="117419" x="3048000" y="5740400"/>
          <p14:tracePt t="117436" x="3016250" y="5740400"/>
          <p14:tracePt t="117453" x="2984500" y="5740400"/>
          <p14:tracePt t="117469" x="2952750" y="5740400"/>
          <p14:tracePt t="117486" x="2927350" y="5740400"/>
          <p14:tracePt t="117503" x="2914650" y="5740400"/>
          <p14:tracePt t="117519" x="2901950" y="5740400"/>
          <p14:tracePt t="117582" x="2895600" y="5740400"/>
          <p14:tracePt t="117614" x="2889250" y="5740400"/>
          <p14:tracePt t="117867" x="2895600" y="5740400"/>
          <p14:tracePt t="117880" x="2901950" y="5740400"/>
          <p14:tracePt t="117897" x="2927350" y="5740400"/>
          <p14:tracePt t="117912" x="2946400" y="5740400"/>
          <p14:tracePt t="117928" x="2971800" y="5740400"/>
          <p14:tracePt t="117933" x="2984500" y="5740400"/>
          <p14:tracePt t="117953" x="3016250" y="5740400"/>
          <p14:tracePt t="117958" x="3035300" y="5740400"/>
          <p14:tracePt t="117969" x="3079750" y="5740400"/>
          <p14:tracePt t="117986" x="3117850" y="5740400"/>
          <p14:tracePt t="118003" x="3162300" y="5740400"/>
          <p14:tracePt t="118019" x="3225800" y="5740400"/>
          <p14:tracePt t="118036" x="3257550" y="5746750"/>
          <p14:tracePt t="118052" x="3282950" y="5746750"/>
          <p14:tracePt t="118069" x="3302000" y="5753100"/>
          <p14:tracePt t="118086" x="3321050" y="5759450"/>
          <p14:tracePt t="118130" x="3327400" y="5759450"/>
          <p14:tracePt t="118145" x="3333750" y="5759450"/>
          <p14:tracePt t="118150" x="3340100" y="5759450"/>
          <p14:tracePt t="118221" x="3346450" y="5759450"/>
          <p14:tracePt t="118256" x="3346450" y="5765800"/>
          <p14:tracePt t="120876" x="3359150" y="5765800"/>
          <p14:tracePt t="120882" x="3384550" y="5765800"/>
          <p14:tracePt t="120902" x="3429000" y="5759450"/>
          <p14:tracePt t="120907" x="3435350" y="5753100"/>
          <p14:tracePt t="120917" x="3467100" y="5753100"/>
          <p14:tracePt t="120934" x="3492500" y="5746750"/>
          <p14:tracePt t="120950" x="3505200" y="5746750"/>
          <p14:tracePt t="120968" x="3511550" y="5740400"/>
          <p14:tracePt t="120984" x="3524250" y="5740400"/>
          <p14:tracePt t="121000" x="3536950" y="5727700"/>
          <p14:tracePt t="121018" x="3562350" y="5708650"/>
          <p14:tracePt t="121018" x="3568700" y="5689600"/>
          <p14:tracePt t="121035" x="3581400" y="5657850"/>
          <p14:tracePt t="121052" x="3587750" y="5632450"/>
          <p14:tracePt t="121067" x="3594100" y="5537200"/>
          <p14:tracePt t="121086" x="3594100" y="5441950"/>
          <p14:tracePt t="121101" x="3594100" y="5308600"/>
          <p14:tracePt t="121118" x="3594100" y="5168900"/>
          <p14:tracePt t="121134" x="3587750" y="5022850"/>
          <p14:tracePt t="121152" x="3587750" y="4908550"/>
          <p14:tracePt t="121168" x="3587750" y="4806950"/>
          <p14:tracePt t="121184" x="3587750" y="4718050"/>
          <p14:tracePt t="121200" x="3587750" y="4591050"/>
          <p14:tracePt t="121217" x="3587750" y="4457700"/>
          <p14:tracePt t="121233" x="3594100" y="4318000"/>
          <p14:tracePt t="121251" x="3594100" y="4159250"/>
          <p14:tracePt t="121268" x="3594100" y="4121150"/>
          <p14:tracePt t="121285" x="3594100" y="4089400"/>
          <p14:tracePt t="121300" x="3594100" y="4070350"/>
          <p14:tracePt t="121317" x="3594100" y="4044950"/>
          <p14:tracePt t="121334" x="3587750" y="4006850"/>
          <p14:tracePt t="121352" x="3575050" y="3962400"/>
          <p14:tracePt t="121367" x="3568700" y="3924300"/>
          <p14:tracePt t="121385" x="3562350" y="3886200"/>
          <p14:tracePt t="121400" x="3556000" y="3867150"/>
          <p14:tracePt t="121417" x="3549650" y="3841750"/>
          <p14:tracePt t="121433" x="3536950" y="3816350"/>
          <p14:tracePt t="121450" x="3536950" y="3778250"/>
          <p14:tracePt t="121467" x="3511550" y="3702050"/>
          <p14:tracePt t="121485" x="3511550" y="3644900"/>
          <p14:tracePt t="121500" x="3498850" y="3587750"/>
          <p14:tracePt t="121517" x="3492500" y="3543300"/>
          <p14:tracePt t="121535" x="3479800" y="3479800"/>
          <p14:tracePt t="121550" x="3448050" y="3403600"/>
          <p14:tracePt t="121567" x="3429000" y="3333750"/>
          <p14:tracePt t="121585" x="3397250" y="3257550"/>
          <p14:tracePt t="121600" x="3346450" y="3200400"/>
          <p14:tracePt t="121618" x="3327400" y="3168650"/>
          <p14:tracePt t="121633" x="3308350" y="3155950"/>
          <p14:tracePt t="121650" x="3276600" y="3136900"/>
          <p14:tracePt t="121669" x="3263900" y="3130550"/>
          <p14:tracePt t="121683" x="3244850" y="3124200"/>
          <p14:tracePt t="121700" x="3232150" y="3117850"/>
          <p14:tracePt t="121716" x="3213100" y="3117850"/>
          <p14:tracePt t="121734" x="3187700" y="3117850"/>
          <p14:tracePt t="121750" x="3149600" y="3117850"/>
          <p14:tracePt t="121766" x="3111500" y="3117850"/>
          <p14:tracePt t="121784" x="3086100" y="3117850"/>
          <p14:tracePt t="121800" x="3073400" y="3117850"/>
          <p14:tracePt t="121817" x="3060700" y="3117850"/>
          <p14:tracePt t="121833" x="3054350" y="3117850"/>
          <p14:tracePt t="121850" x="3048000" y="3136900"/>
          <p14:tracePt t="121850" x="3035300" y="3143250"/>
          <p14:tracePt t="121867" x="3035300" y="3162300"/>
          <p14:tracePt t="121883" x="3035300" y="3213100"/>
          <p14:tracePt t="121900" x="3035300" y="3257550"/>
          <p14:tracePt t="121916" x="3035300" y="3282950"/>
          <p14:tracePt t="121933" x="3035300" y="3308350"/>
          <p14:tracePt t="121950" x="3060700" y="3340100"/>
          <p14:tracePt t="121966" x="3086100" y="3352800"/>
          <p14:tracePt t="121983" x="3111500" y="3365500"/>
          <p14:tracePt t="122000" x="3155950" y="3371850"/>
          <p14:tracePt t="122017" x="3213100" y="3371850"/>
          <p14:tracePt t="122033" x="3282950" y="3365500"/>
          <p14:tracePt t="122050" x="3365500" y="3333750"/>
          <p14:tracePt t="122066" x="3435350" y="3282950"/>
          <p14:tracePt t="122083" x="3511550" y="3200400"/>
          <p14:tracePt t="122100" x="3530600" y="3149600"/>
          <p14:tracePt t="122116" x="3530600" y="3111500"/>
          <p14:tracePt t="122133" x="3530600" y="3067050"/>
          <p14:tracePt t="122149" x="3505200" y="3041650"/>
          <p14:tracePt t="122166" x="3479800" y="3016250"/>
          <p14:tracePt t="122183" x="3422650" y="2978150"/>
          <p14:tracePt t="122199" x="3384550" y="2965450"/>
          <p14:tracePt t="122216" x="3251200" y="2914650"/>
          <p14:tracePt t="122233" x="3181350" y="2914650"/>
          <p14:tracePt t="122249" x="3124200" y="2914650"/>
          <p14:tracePt t="122266" x="3079750" y="2927350"/>
          <p14:tracePt t="122283" x="3054350" y="2971800"/>
          <p14:tracePt t="122299" x="3041650" y="3003550"/>
          <p14:tracePt t="122316" x="3041650" y="3048000"/>
          <p14:tracePt t="122333" x="3041650" y="3079750"/>
          <p14:tracePt t="122350" x="3041650" y="3130550"/>
          <p14:tracePt t="122366" x="3048000" y="3181350"/>
          <p14:tracePt t="122383" x="3067050" y="3225800"/>
          <p14:tracePt t="122400" x="3098800" y="3257550"/>
          <p14:tracePt t="122416" x="3143250" y="3295650"/>
          <p14:tracePt t="122433" x="3187700" y="3321050"/>
          <p14:tracePt t="122449" x="3244850" y="3333750"/>
          <p14:tracePt t="122466" x="3308350" y="3340100"/>
          <p14:tracePt t="122482" x="3390900" y="3327400"/>
          <p14:tracePt t="122499" x="3441700" y="3295650"/>
          <p14:tracePt t="122516" x="3473450" y="3257550"/>
          <p14:tracePt t="122532" x="3492500" y="3219450"/>
          <p14:tracePt t="122550" x="3511550" y="3181350"/>
          <p14:tracePt t="122566" x="3517900" y="3149600"/>
          <p14:tracePt t="122583" x="3517900" y="3136900"/>
          <p14:tracePt t="122599" x="3517900" y="3130550"/>
          <p14:tracePt t="122616" x="3511550" y="3130550"/>
          <p14:tracePt t="122633" x="3511550" y="3124200"/>
          <p14:tracePt t="122649" x="3492500" y="3111500"/>
          <p14:tracePt t="122666" x="3435350" y="3098800"/>
          <p14:tracePt t="122682" x="3333750" y="3092450"/>
          <p14:tracePt t="122699" x="3270250" y="3092450"/>
          <p14:tracePt t="122716" x="3238500" y="3092450"/>
          <p14:tracePt t="122732" x="3225800" y="3092450"/>
          <p14:tracePt t="122749" x="3206750" y="3098800"/>
          <p14:tracePt t="122766" x="3194050" y="3130550"/>
          <p14:tracePt t="122783" x="3194050" y="3162300"/>
          <p14:tracePt t="122799" x="3187700" y="3200400"/>
          <p14:tracePt t="122816" x="3187700" y="3238500"/>
          <p14:tracePt t="122833" x="3187700" y="3263900"/>
          <p14:tracePt t="122849" x="3187700" y="3295650"/>
          <p14:tracePt t="122866" x="3206750" y="3321050"/>
          <p14:tracePt t="122882" x="3244850" y="3352800"/>
          <p14:tracePt t="122899" x="3270250" y="3365500"/>
          <p14:tracePt t="122916" x="3302000" y="3365500"/>
          <p14:tracePt t="122932" x="3333750" y="3365500"/>
          <p14:tracePt t="122949" x="3371850" y="3352800"/>
          <p14:tracePt t="122966" x="3403600" y="3327400"/>
          <p14:tracePt t="122982" x="3422650" y="3289300"/>
          <p14:tracePt t="122999" x="3429000" y="3244850"/>
          <p14:tracePt t="123015" x="3435350" y="3213100"/>
          <p14:tracePt t="123033" x="3435350" y="3194050"/>
          <p14:tracePt t="123049" x="3435350" y="3187700"/>
          <p14:tracePt t="123277" x="3435350" y="3206750"/>
          <p14:tracePt t="123280" x="3448050" y="3289300"/>
          <p14:tracePt t="123303" x="3448050" y="3467100"/>
          <p14:tracePt t="123315" x="3448050" y="3581400"/>
          <p14:tracePt t="123319" x="3448050" y="3848100"/>
          <p14:tracePt t="123332" x="3448050" y="4184650"/>
          <p14:tracePt t="123349" x="3448050" y="4540250"/>
          <p14:tracePt t="123365" x="3448050" y="4851400"/>
          <p14:tracePt t="123382" x="3448050" y="5067300"/>
          <p14:tracePt t="123399" x="3441700" y="5238750"/>
          <p14:tracePt t="123415" x="3429000" y="5384800"/>
          <p14:tracePt t="123432" x="3403600" y="5473700"/>
          <p14:tracePt t="123448" x="3397250" y="5562600"/>
          <p14:tracePt t="123465" x="3397250" y="5619750"/>
          <p14:tracePt t="123482" x="3397250" y="5645150"/>
          <p14:tracePt t="123498" x="3397250" y="5651500"/>
          <p14:tracePt t="123582" x="3409950" y="5651500"/>
          <p14:tracePt t="123595" x="3416300" y="5651500"/>
          <p14:tracePt t="123608" x="3422650" y="5651500"/>
          <p14:tracePt t="123612" x="3429000" y="5651500"/>
          <p14:tracePt t="123632" x="3441700" y="5657850"/>
          <p14:tracePt t="123636" x="3454400" y="5664200"/>
          <p14:tracePt t="123648" x="3467100" y="5676900"/>
          <p14:tracePt t="123665" x="3498850" y="5702300"/>
          <p14:tracePt t="123681" x="3536950" y="5727700"/>
          <p14:tracePt t="123698" x="3549650" y="5746750"/>
          <p14:tracePt t="123715" x="3556000" y="5746750"/>
          <p14:tracePt t="123810" x="3556000" y="5740400"/>
          <p14:tracePt t="123824" x="3549650" y="5727700"/>
          <p14:tracePt t="123841" x="3549650" y="5708650"/>
          <p14:tracePt t="123857" x="3536950" y="5683250"/>
          <p14:tracePt t="123861" x="3530600" y="5670550"/>
          <p14:tracePt t="123881" x="3511550" y="5645150"/>
          <p14:tracePt t="123885" x="3498850" y="5613400"/>
          <p14:tracePt t="123898" x="3454400" y="5549900"/>
          <p14:tracePt t="123915" x="3429000" y="5530850"/>
          <p14:tracePt t="123931" x="3403600" y="5511800"/>
          <p14:tracePt t="123948" x="3365500" y="5499100"/>
          <p14:tracePt t="123965" x="3321050" y="5499100"/>
          <p14:tracePt t="123981" x="3289300" y="5492750"/>
          <p14:tracePt t="123998" x="3251200" y="5492750"/>
          <p14:tracePt t="124015" x="3213100" y="5499100"/>
          <p14:tracePt t="124031" x="3187700" y="5505450"/>
          <p14:tracePt t="124048" x="3168650" y="5524500"/>
          <p14:tracePt t="124065" x="3149600" y="5549900"/>
          <p14:tracePt t="124081" x="3124200" y="5581650"/>
          <p14:tracePt t="124098" x="3098800" y="5619750"/>
          <p14:tracePt t="124115" x="3092450" y="5651500"/>
          <p14:tracePt t="124131" x="3086100" y="5676900"/>
          <p14:tracePt t="124148" x="3086100" y="5702300"/>
          <p14:tracePt t="124165" x="3086100" y="5727700"/>
          <p14:tracePt t="124181" x="3086100" y="5740400"/>
          <p14:tracePt t="124198" x="3086100" y="5753100"/>
          <p14:tracePt t="124214" x="3086100" y="5765800"/>
          <p14:tracePt t="124232" x="3098800" y="5772150"/>
          <p14:tracePt t="124248" x="3111500" y="5791200"/>
          <p14:tracePt t="124264" x="3130550" y="5797550"/>
          <p14:tracePt t="124282" x="3143250" y="5816600"/>
          <p14:tracePt t="124298" x="3175000" y="5835650"/>
          <p14:tracePt t="124298" x="3187700" y="5842000"/>
          <p14:tracePt t="124315" x="3232150" y="5848350"/>
          <p14:tracePt t="124331" x="3263900" y="5861050"/>
          <p14:tracePt t="124348" x="3308350" y="5867400"/>
          <p14:tracePt t="124365" x="3340100" y="5873750"/>
          <p14:tracePt t="124381" x="3390900" y="5873750"/>
          <p14:tracePt t="124398" x="3422650" y="5873750"/>
          <p14:tracePt t="124414" x="3460750" y="5861050"/>
          <p14:tracePt t="124431" x="3479800" y="5842000"/>
          <p14:tracePt t="124448" x="3505200" y="5816600"/>
          <p14:tracePt t="124464" x="3524250" y="5765800"/>
          <p14:tracePt t="124481" x="3530600" y="5708650"/>
          <p14:tracePt t="124498" x="3530600" y="5657850"/>
          <p14:tracePt t="124515" x="3524250" y="5613400"/>
          <p14:tracePt t="124531" x="3498850" y="5556250"/>
          <p14:tracePt t="124548" x="3473450" y="5524500"/>
          <p14:tracePt t="124564" x="3435350" y="5486400"/>
          <p14:tracePt t="124581" x="3378200" y="5441950"/>
          <p14:tracePt t="124598" x="3346450" y="5429250"/>
          <p14:tracePt t="124614" x="3257550" y="5397500"/>
          <p14:tracePt t="124631" x="3213100" y="5391150"/>
          <p14:tracePt t="124647" x="3168650" y="5391150"/>
          <p14:tracePt t="124664" x="3143250" y="5391150"/>
          <p14:tracePt t="124681" x="3124200" y="5391150"/>
          <p14:tracePt t="124697" x="3117850" y="5391150"/>
          <p14:tracePt t="124714" x="3111500" y="5397500"/>
          <p14:tracePt t="124731" x="3098800" y="5416550"/>
          <p14:tracePt t="124747" x="3086100" y="5454650"/>
          <p14:tracePt t="124764" x="3060700" y="5499100"/>
          <p14:tracePt t="124781" x="3048000" y="5543550"/>
          <p14:tracePt t="124798" x="3041650" y="5588000"/>
          <p14:tracePt t="124814" x="3041650" y="5638800"/>
          <p14:tracePt t="124831" x="3041650" y="5683250"/>
          <p14:tracePt t="124847" x="3048000" y="5727700"/>
          <p14:tracePt t="124864" x="3067050" y="5765800"/>
          <p14:tracePt t="124881" x="3098800" y="5803900"/>
          <p14:tracePt t="124897" x="3162300" y="5854700"/>
          <p14:tracePt t="124914" x="3225800" y="5880100"/>
          <p14:tracePt t="124930" x="3346450" y="5911850"/>
          <p14:tracePt t="124947" x="3409950" y="5911850"/>
          <p14:tracePt t="124964" x="3454400" y="5911850"/>
          <p14:tracePt t="124980" x="3486150" y="5911850"/>
          <p14:tracePt t="124997" x="3517900" y="5899150"/>
          <p14:tracePt t="125014" x="3543300" y="5873750"/>
          <p14:tracePt t="125030" x="3575050" y="5829300"/>
          <p14:tracePt t="125047" x="3587750" y="5797550"/>
          <p14:tracePt t="125064" x="3594100" y="5746750"/>
          <p14:tracePt t="125081" x="3594100" y="5715000"/>
          <p14:tracePt t="125097" x="3594100" y="5689600"/>
          <p14:tracePt t="125114" x="3587750" y="5676900"/>
          <p14:tracePt t="125131" x="3575050" y="5657850"/>
          <p14:tracePt t="125147" x="3549650" y="5645150"/>
          <p14:tracePt t="125164" x="3517900" y="5632450"/>
          <p14:tracePt t="125180" x="3479800" y="5613400"/>
          <p14:tracePt t="125198" x="3435350" y="5600700"/>
          <p14:tracePt t="125214" x="3403600" y="5594350"/>
          <p14:tracePt t="125231" x="3378200" y="5594350"/>
          <p14:tracePt t="125247" x="3371850" y="5594350"/>
          <p14:tracePt t="125264" x="3365500" y="5594350"/>
          <p14:tracePt t="125302" x="3359150" y="5594350"/>
          <p14:tracePt t="126572" x="3371850" y="5594350"/>
          <p14:tracePt t="126584" x="3378200" y="5588000"/>
          <p14:tracePt t="126601" x="3384550" y="5588000"/>
          <p14:tracePt t="126691" x="3378200" y="5588000"/>
          <p14:tracePt t="126694" x="3352800" y="5607050"/>
          <p14:tracePt t="126708" x="3340100" y="5613400"/>
          <p14:tracePt t="126715" x="3321050" y="5619750"/>
          <p14:tracePt t="126729" x="3270250" y="5626100"/>
          <p14:tracePt t="126746" x="3194050" y="5632450"/>
          <p14:tracePt t="126763" x="3136900" y="5632450"/>
          <p14:tracePt t="126779" x="3092450" y="5638800"/>
          <p14:tracePt t="126796" x="3067050" y="5651500"/>
          <p14:tracePt t="126814" x="3048000" y="5657850"/>
          <p14:tracePt t="126829" x="3041650" y="5664200"/>
          <p14:tracePt t="126846" x="3041650" y="5670550"/>
          <p14:tracePt t="126864" x="3035300" y="5676900"/>
          <p14:tracePt t="126881" x="3028950" y="5689600"/>
          <p14:tracePt t="126896" x="3022600" y="5702300"/>
          <p14:tracePt t="126914" x="3022600" y="5708650"/>
          <p14:tracePt t="126946" x="3022600" y="5715000"/>
          <p14:tracePt t="126953" x="3022600" y="5727700"/>
          <p14:tracePt t="126964" x="3022600" y="5740400"/>
          <p14:tracePt t="126979" x="3028950" y="5746750"/>
          <p14:tracePt t="126996" x="3035300" y="5753100"/>
          <p14:tracePt t="127012" x="3048000" y="5759450"/>
          <p14:tracePt t="127030" x="3054350" y="5759450"/>
          <p14:tracePt t="127046" x="3073400" y="5765800"/>
          <p14:tracePt t="127062" x="3098800" y="5772150"/>
          <p14:tracePt t="127080" x="3136900" y="5772150"/>
          <p14:tracePt t="127096" x="3194050" y="5772150"/>
          <p14:tracePt t="127113" x="3276600" y="5772150"/>
          <p14:tracePt t="127130" x="3416300" y="5772150"/>
          <p14:tracePt t="127147" x="3460750" y="5772150"/>
          <p14:tracePt t="127162" x="3517900" y="5772150"/>
          <p14:tracePt t="127241" x="3511550" y="5772150"/>
          <p14:tracePt t="127245" x="3498850" y="5778500"/>
          <p14:tracePt t="127256" x="3448050" y="5791200"/>
          <p14:tracePt t="127272" x="3378200" y="5797550"/>
          <p14:tracePt t="127290" x="3289300" y="5810250"/>
          <p14:tracePt t="127313" x="3194050" y="5810250"/>
          <p14:tracePt t="127319" x="3149600" y="5810250"/>
          <p14:tracePt t="127330" x="3079750" y="5810250"/>
          <p14:tracePt t="127347" x="3048000" y="5810250"/>
          <p14:tracePt t="127362" x="3041650" y="5810250"/>
          <p14:tracePt t="127452" x="3060700" y="5810250"/>
          <p14:tracePt t="127455" x="3092450" y="5810250"/>
          <p14:tracePt t="127463" x="3213100" y="5810250"/>
          <p14:tracePt t="127479" x="3384550" y="5810250"/>
          <p14:tracePt t="127497" x="3536950" y="5810250"/>
          <p14:tracePt t="127513" x="3638550" y="5810250"/>
          <p14:tracePt t="127529" x="3651250" y="5810250"/>
          <p14:tracePt t="127579" x="3644900" y="5810250"/>
          <p14:tracePt t="127584" x="3613150" y="5810250"/>
          <p14:tracePt t="127591" x="3511550" y="5810250"/>
          <p14:tracePt t="127607" x="3448050" y="5810250"/>
          <p14:tracePt t="127614" x="3308350" y="5810250"/>
          <p14:tracePt t="127630" x="3155950" y="5810250"/>
          <p14:tracePt t="127645" x="3035300" y="5810250"/>
          <p14:tracePt t="127663" x="2984500" y="5810250"/>
          <p14:tracePt t="127695" x="2978150" y="5810250"/>
          <p14:tracePt t="127782" x="2997200" y="5810250"/>
          <p14:tracePt t="127785" x="3028950" y="5810250"/>
          <p14:tracePt t="127795" x="3086100" y="5810250"/>
          <p14:tracePt t="127800" x="3213100" y="5810250"/>
          <p14:tracePt t="127812" x="3333750" y="5810250"/>
          <p14:tracePt t="127828" x="3403600" y="5810250"/>
          <p14:tracePt t="127845" x="3416300" y="5810250"/>
          <p14:tracePt t="127926" x="3378200" y="5810250"/>
          <p14:tracePt t="127942" x="3352800" y="5810250"/>
          <p14:tracePt t="127954" x="3276600" y="5810250"/>
          <p14:tracePt t="127958" x="3187700" y="5810250"/>
          <p14:tracePt t="127983" x="3143250" y="5810250"/>
          <p14:tracePt t="127986" x="3067050" y="5810250"/>
          <p14:tracePt t="127995" x="3022600" y="5810250"/>
          <p14:tracePt t="128012" x="3016250" y="5810250"/>
          <p14:tracePt t="128114" x="3022600" y="5810250"/>
          <p14:tracePt t="128123" x="3041650" y="5810250"/>
          <p14:tracePt t="128127" x="3067050" y="5810250"/>
          <p14:tracePt t="128145" x="3111500" y="5810250"/>
          <p14:tracePt t="128161" x="3155950" y="5810250"/>
          <p14:tracePt t="128178" x="3162300" y="5810250"/>
          <p14:tracePt t="128278" x="3155950" y="5810250"/>
          <p14:tracePt t="128457" x="3162300" y="5810250"/>
          <p14:tracePt t="128472" x="3181350" y="5797550"/>
          <p14:tracePt t="128489" x="3225800" y="5778500"/>
          <p14:tracePt t="128493" x="3257550" y="5759450"/>
          <p14:tracePt t="128505" x="3282950" y="5740400"/>
          <p14:tracePt t="128511" x="3346450" y="5670550"/>
          <p14:tracePt t="128528" x="3403600" y="5613400"/>
          <p14:tracePt t="128545" x="3448050" y="5543550"/>
          <p14:tracePt t="128561" x="3467100" y="5524500"/>
          <p14:tracePt t="128578" x="3467100" y="5518150"/>
          <p14:tracePt t="128740" x="3454400" y="5537200"/>
          <p14:tracePt t="128754" x="3403600" y="5594350"/>
          <p14:tracePt t="128770" x="3346450" y="5657850"/>
          <p14:tracePt t="128775" x="3302000" y="5702300"/>
          <p14:tracePt t="128798" x="3232150" y="5759450"/>
          <p14:tracePt t="128802" x="3175000" y="5822950"/>
          <p14:tracePt t="128811" x="3117850" y="5873750"/>
          <p14:tracePt t="128827" x="3073400" y="5899150"/>
          <p14:tracePt t="128844" x="3035300" y="5905500"/>
          <p14:tracePt t="128862" x="3022600" y="5905500"/>
          <p14:tracePt t="128973" x="3028950" y="5905500"/>
          <p14:tracePt t="128987" x="3073400" y="5905500"/>
          <p14:tracePt t="129005" x="3155950" y="5905500"/>
          <p14:tracePt t="129020" x="3270250" y="5905500"/>
          <p14:tracePt t="129024" x="3365500" y="5918200"/>
          <p14:tracePt t="129044" x="3416300" y="5924550"/>
          <p14:tracePt t="129048" x="3467100" y="5924550"/>
          <p14:tracePt t="129061" x="3486150" y="5924550"/>
          <p14:tracePt t="129158" x="3479800" y="5924550"/>
          <p14:tracePt t="129174" x="3467100" y="5924550"/>
          <p14:tracePt t="129174" x="3454400" y="5924550"/>
          <p14:tracePt t="129187" x="3441700" y="5924550"/>
          <p14:tracePt t="129191" x="3390900" y="5924550"/>
          <p14:tracePt t="129211" x="3371850" y="5918200"/>
          <p14:tracePt t="129215" x="3346450" y="5899150"/>
          <p14:tracePt t="129227" x="3321050" y="5886450"/>
          <p14:tracePt t="129244" x="3308350" y="5873750"/>
          <p14:tracePt t="129262" x="3308350" y="5867400"/>
          <p14:tracePt t="129298" x="3302000" y="5861050"/>
          <p14:tracePt t="129311" x="3302000" y="5854700"/>
          <p14:tracePt t="129530" x="0" y="0"/>
        </p14:tracePtLst>
        <p14:tracePtLst>
          <p14:tracePt t="139302" x="3130550" y="4171950"/>
          <p14:tracePt t="139331" x="3130550" y="4165600"/>
          <p14:tracePt t="139335" x="3130550" y="4140200"/>
          <p14:tracePt t="139351" x="3124200" y="4095750"/>
          <p14:tracePt t="139367" x="3111500" y="4025900"/>
          <p14:tracePt t="139383" x="3092450" y="3943350"/>
          <p14:tracePt t="139401" x="3073400" y="3841750"/>
          <p14:tracePt t="139416" x="3041650" y="3721100"/>
          <p14:tracePt t="139435" x="2997200" y="3581400"/>
          <p14:tracePt t="139451" x="2971800" y="3448050"/>
          <p14:tracePt t="139467" x="2959100" y="3340100"/>
          <p14:tracePt t="139483" x="2940050" y="3244850"/>
          <p14:tracePt t="139499" x="2927350" y="3175000"/>
          <p14:tracePt t="139515" x="2914650" y="3117850"/>
          <p14:tracePt t="139515" x="2914650" y="3105150"/>
          <p14:tracePt t="139539" x="2908300" y="3079750"/>
          <p14:tracePt t="139547" x="2908300" y="3060700"/>
          <p14:tracePt t="139555" x="2908300" y="3022600"/>
          <p14:tracePt t="139555" x="2908300" y="2997200"/>
          <p14:tracePt t="139571" x="2908300" y="2946400"/>
          <p14:tracePt t="139588" x="2895600" y="2889250"/>
          <p14:tracePt t="139604" x="2870200" y="2787650"/>
          <p14:tracePt t="139621" x="2832100" y="2673350"/>
          <p14:tracePt t="139639" x="2787650" y="2527300"/>
          <p14:tracePt t="139654" x="2743200" y="2381250"/>
          <p14:tracePt t="139672" x="2692400" y="2235200"/>
          <p14:tracePt t="139687" x="2667000" y="2095500"/>
          <p14:tracePt t="139704" x="2660650" y="2032000"/>
          <p14:tracePt t="139721" x="2660650" y="1879600"/>
          <p14:tracePt t="139739" x="2660650" y="1803400"/>
          <p14:tracePt t="139756" x="2660650" y="1790700"/>
          <p14:tracePt t="139770" x="2660650" y="1771650"/>
          <p14:tracePt t="139859" x="2660650" y="1778000"/>
          <p14:tracePt t="139863" x="2660650" y="1803400"/>
          <p14:tracePt t="139870" x="2660650" y="1860550"/>
          <p14:tracePt t="139887" x="2654300" y="1974850"/>
          <p14:tracePt t="139904" x="2654300" y="2101850"/>
          <p14:tracePt t="139921" x="2654300" y="2266950"/>
          <p14:tracePt t="139937" x="2641600" y="2470150"/>
          <p14:tracePt t="139954" x="2628900" y="2806700"/>
          <p14:tracePt t="139971" x="2616200" y="3429000"/>
          <p14:tracePt t="139987" x="2616200" y="3917950"/>
          <p14:tracePt t="140004" x="2590800" y="4368800"/>
          <p14:tracePt t="140020" x="2590800" y="4724400"/>
          <p14:tracePt t="140037" x="2578100" y="5041900"/>
          <p14:tracePt t="140054" x="2571750" y="5340350"/>
          <p14:tracePt t="140071" x="2571750" y="5600700"/>
          <p14:tracePt t="140087" x="2559050" y="5810250"/>
          <p14:tracePt t="140104" x="2559050" y="5969000"/>
          <p14:tracePt t="140121" x="2559050" y="6089650"/>
          <p14:tracePt t="140137" x="2559050" y="6146800"/>
          <p14:tracePt t="140154" x="2559050" y="6172200"/>
          <p14:tracePt t="140170" x="2559050" y="6203950"/>
          <p14:tracePt t="140187" x="2559050" y="6216650"/>
          <p14:tracePt t="140293" x="2565400" y="6216650"/>
          <p14:tracePt t="140297" x="2571750" y="6216650"/>
          <p14:tracePt t="140303" x="2590800" y="6197600"/>
          <p14:tracePt t="140320" x="2641600" y="6083300"/>
          <p14:tracePt t="140337" x="2686050" y="5842000"/>
          <p14:tracePt t="140353" x="2762250" y="5435600"/>
          <p14:tracePt t="140370" x="2819400" y="4889500"/>
          <p14:tracePt t="140387" x="2844800" y="4089400"/>
          <p14:tracePt t="140404" x="2870200" y="3613150"/>
          <p14:tracePt t="140420" x="2908300" y="3200400"/>
          <p14:tracePt t="140437" x="2927350" y="2832100"/>
          <p14:tracePt t="140453" x="2959100" y="2565400"/>
          <p14:tracePt t="140470" x="2978150" y="2438400"/>
          <p14:tracePt t="140487" x="2978150" y="2349500"/>
          <p14:tracePt t="140504" x="2978150" y="2279650"/>
          <p14:tracePt t="140521" x="2978150" y="2241550"/>
          <p14:tracePt t="140537" x="2978150" y="2209800"/>
          <p14:tracePt t="140553" x="2978150" y="2178050"/>
          <p14:tracePt t="140570" x="2971800" y="2146300"/>
          <p14:tracePt t="140587" x="2952750" y="2101850"/>
          <p14:tracePt t="140604" x="2946400" y="2076450"/>
          <p14:tracePt t="140620" x="2940050" y="2057400"/>
          <p14:tracePt t="140733" x="2940050" y="2051050"/>
          <p14:tracePt t="140736" x="2940050" y="2044700"/>
          <p14:tracePt t="140747" x="2940050" y="2032000"/>
          <p14:tracePt t="140753" x="2940050" y="2019300"/>
          <p14:tracePt t="140770" x="2940050" y="2000250"/>
          <p14:tracePt t="140786" x="2959100" y="1981200"/>
          <p14:tracePt t="140805" x="2997200" y="1962150"/>
          <p14:tracePt t="140820" x="3105150" y="1917700"/>
          <p14:tracePt t="140837" x="3295650" y="1885950"/>
          <p14:tracePt t="140853" x="3651250" y="1879600"/>
          <p14:tracePt t="140870" x="4254500" y="1885950"/>
          <p14:tracePt t="140887" x="5010150" y="1917700"/>
          <p14:tracePt t="140903" x="5715000" y="1917700"/>
          <p14:tracePt t="140920" x="6400800" y="1917700"/>
          <p14:tracePt t="140936" x="6819900" y="1917700"/>
          <p14:tracePt t="140953" x="7010400" y="1924050"/>
          <p14:tracePt t="140970" x="7067550" y="1924050"/>
          <p14:tracePt t="140986" x="7073900" y="1924050"/>
          <p14:tracePt t="141228" x="7067550" y="1924050"/>
          <p14:tracePt t="141236" x="7035800" y="1936750"/>
          <p14:tracePt t="141247" x="6997700" y="1949450"/>
          <p14:tracePt t="141255" x="6877050" y="1974850"/>
          <p14:tracePt t="141270" x="6673850" y="2032000"/>
          <p14:tracePt t="141286" x="6419850" y="2108200"/>
          <p14:tracePt t="141303" x="6051550" y="2254250"/>
          <p14:tracePt t="141320" x="5638800" y="2425700"/>
          <p14:tracePt t="141336" x="5276850" y="2622550"/>
          <p14:tracePt t="141353" x="5067300" y="2743200"/>
          <p14:tracePt t="141370" x="4946650" y="2806700"/>
          <p14:tracePt t="141386" x="4889500" y="2832100"/>
          <p14:tracePt t="141739" x="4870450" y="2832100"/>
          <p14:tracePt t="141748" x="4838700" y="2819400"/>
          <p14:tracePt t="141762" x="4711700" y="2787650"/>
          <p14:tracePt t="141781" x="4546600" y="2749550"/>
          <p14:tracePt t="141795" x="4362450" y="2698750"/>
          <p14:tracePt t="141812" x="4146550" y="2622550"/>
          <p14:tracePt t="141828" x="3937000" y="2540000"/>
          <p14:tracePt t="141833" x="3752850" y="2451100"/>
          <p14:tracePt t="141853" x="3676650" y="2413000"/>
          <p14:tracePt t="141858" x="3568700" y="2362200"/>
          <p14:tracePt t="141869" x="3530600" y="2343150"/>
          <p14:tracePt t="141886" x="3517900" y="2330450"/>
          <p14:tracePt t="141902" x="3505200" y="2311400"/>
          <p14:tracePt t="141919" x="3492500" y="2305050"/>
          <p14:tracePt t="141936" x="3467100" y="2286000"/>
          <p14:tracePt t="141952" x="3435350" y="2266950"/>
          <p14:tracePt t="141969" x="3397250" y="2260600"/>
          <p14:tracePt t="141986" x="3365500" y="2260600"/>
          <p14:tracePt t="142002" x="3340100" y="2260600"/>
          <p14:tracePt t="142002" x="3333750" y="2260600"/>
          <p14:tracePt t="142019" x="3295650" y="2247900"/>
          <p14:tracePt t="142036" x="3270250" y="2228850"/>
          <p14:tracePt t="142052" x="3251200" y="2216150"/>
          <p14:tracePt t="142069" x="3225800" y="2197100"/>
          <p14:tracePt t="142086" x="3206750" y="2184400"/>
          <p14:tracePt t="142102" x="3187700" y="2165350"/>
          <p14:tracePt t="142119" x="3162300" y="2146300"/>
          <p14:tracePt t="142136" x="3143250" y="2127250"/>
          <p14:tracePt t="142152" x="3117850" y="2095500"/>
          <p14:tracePt t="142169" x="3105150" y="2089150"/>
          <p14:tracePt t="142186" x="3086100" y="2082800"/>
          <p14:tracePt t="142203" x="3067050" y="2082800"/>
          <p14:tracePt t="142219" x="3035300" y="2089150"/>
          <p14:tracePt t="142236" x="3016250" y="2095500"/>
          <p14:tracePt t="142252" x="2990850" y="2101850"/>
          <p14:tracePt t="142269" x="2978150" y="2114550"/>
          <p14:tracePt t="142286" x="2971800" y="2120900"/>
          <p14:tracePt t="142302" x="2965450" y="2120900"/>
          <p14:tracePt t="142319" x="2952750" y="2127250"/>
          <p14:tracePt t="142336" x="2952750" y="2133600"/>
          <p14:tracePt t="142352" x="2946400" y="2133600"/>
          <p14:tracePt t="142369" x="2940050" y="2133600"/>
          <p14:tracePt t="142418" x="2933700" y="2133600"/>
          <p14:tracePt t="142515" x="2933700" y="2127250"/>
          <p14:tracePt t="142529" x="2933700" y="2120900"/>
          <p14:tracePt t="142545" x="2940050" y="2120900"/>
          <p14:tracePt t="142854" x="2946400" y="2120900"/>
          <p14:tracePt t="142857" x="2959100" y="2139950"/>
          <p14:tracePt t="142868" x="2971800" y="2165350"/>
          <p14:tracePt t="142872" x="3022600" y="2222500"/>
          <p14:tracePt t="142885" x="3086100" y="2311400"/>
          <p14:tracePt t="142902" x="3149600" y="2400300"/>
          <p14:tracePt t="142918" x="3213100" y="2489200"/>
          <p14:tracePt t="142935" x="3270250" y="2584450"/>
          <p14:tracePt t="142952" x="3352800" y="2686050"/>
          <p14:tracePt t="142968" x="3384550" y="2724150"/>
          <p14:tracePt t="142985" x="3524250" y="2940050"/>
          <p14:tracePt t="143001" x="3606800" y="3035300"/>
          <p14:tracePt t="143018" x="3721100" y="3181350"/>
          <p14:tracePt t="143035" x="3911600" y="3384550"/>
          <p14:tracePt t="143052" x="4019550" y="3505200"/>
          <p14:tracePt t="143068" x="4146550" y="3644900"/>
          <p14:tracePt t="143085" x="4260850" y="3765550"/>
          <p14:tracePt t="143101" x="4362450" y="3879850"/>
          <p14:tracePt t="143118" x="4438650" y="4000500"/>
          <p14:tracePt t="143135" x="4540250" y="4102100"/>
          <p14:tracePt t="143151" x="4667250" y="4241800"/>
          <p14:tracePt t="143168" x="4762500" y="4343400"/>
          <p14:tracePt t="143185" x="4857750" y="4445000"/>
          <p14:tracePt t="143201" x="4927600" y="4521200"/>
          <p14:tracePt t="143218" x="4991100" y="4610100"/>
          <p14:tracePt t="143235" x="5099050" y="4749800"/>
          <p14:tracePt t="143252" x="5168900" y="4838700"/>
          <p14:tracePt t="143269" x="5270500" y="4927600"/>
          <p14:tracePt t="143285" x="5372100" y="5010150"/>
          <p14:tracePt t="143302" x="5480050" y="5099050"/>
          <p14:tracePt t="143318" x="5575300" y="5168900"/>
          <p14:tracePt t="143335" x="5689600" y="5251450"/>
          <p14:tracePt t="143352" x="5784850" y="5340350"/>
          <p14:tracePt t="143368" x="5867400" y="5397500"/>
          <p14:tracePt t="143385" x="5930900" y="5461000"/>
          <p14:tracePt t="143401" x="6013450" y="5524500"/>
          <p14:tracePt t="143401" x="6051550" y="5556250"/>
          <p14:tracePt t="143419" x="6102350" y="5594350"/>
          <p14:tracePt t="143435" x="6261100" y="5721350"/>
          <p14:tracePt t="143452" x="6369050" y="5784850"/>
          <p14:tracePt t="143468" x="6445250" y="5848350"/>
          <p14:tracePt t="143485" x="6553200" y="5905500"/>
          <p14:tracePt t="143501" x="6667500" y="5969000"/>
          <p14:tracePt t="143518" x="6762750" y="5994400"/>
          <p14:tracePt t="143535" x="6819900" y="6026150"/>
          <p14:tracePt t="143551" x="6858000" y="6051550"/>
          <p14:tracePt t="143568" x="6864350" y="6057900"/>
          <p14:tracePt t="143585" x="6870700" y="6057900"/>
          <p14:tracePt t="143916" x="6864350" y="6057900"/>
          <p14:tracePt t="143929" x="6819900" y="5994400"/>
          <p14:tracePt t="143933" x="6794500" y="5962650"/>
          <p14:tracePt t="143944" x="6775450" y="5943600"/>
          <p14:tracePt t="143951" x="6718300" y="5899150"/>
          <p14:tracePt t="143968" x="6661150" y="5861050"/>
          <p14:tracePt t="143984" x="6610350" y="5842000"/>
          <p14:tracePt t="144001" x="6572250" y="5822950"/>
          <p14:tracePt t="144018" x="6540500" y="5816600"/>
          <p14:tracePt t="144034" x="6419850" y="5784850"/>
          <p14:tracePt t="144051" x="6286500" y="5753100"/>
          <p14:tracePt t="144067" x="6108700" y="5727700"/>
          <p14:tracePt t="144084" x="5918200" y="5715000"/>
          <p14:tracePt t="144101" x="5689600" y="5715000"/>
          <p14:tracePt t="144117" x="5467350" y="5715000"/>
          <p14:tracePt t="144134" x="5238750" y="5721350"/>
          <p14:tracePt t="144151" x="5048250" y="5721350"/>
          <p14:tracePt t="144167" x="4895850" y="5721350"/>
          <p14:tracePt t="144184" x="4775200" y="5727700"/>
          <p14:tracePt t="144201" x="4673600" y="5727700"/>
          <p14:tracePt t="144217" x="4565650" y="5727700"/>
          <p14:tracePt t="144234" x="4425950" y="5759450"/>
          <p14:tracePt t="144251" x="4343400" y="5784850"/>
          <p14:tracePt t="144267" x="4279900" y="5803900"/>
          <p14:tracePt t="144284" x="4241800" y="5810250"/>
          <p14:tracePt t="144301" x="4178300" y="5829300"/>
          <p14:tracePt t="144317" x="4121150" y="5842000"/>
          <p14:tracePt t="144334" x="4038600" y="5842000"/>
          <p14:tracePt t="144350" x="3975100" y="5842000"/>
          <p14:tracePt t="144368" x="3898900" y="5842000"/>
          <p14:tracePt t="144384" x="3829050" y="5842000"/>
          <p14:tracePt t="144401" x="3727450" y="5842000"/>
          <p14:tracePt t="144417" x="3663950" y="5842000"/>
          <p14:tracePt t="144434" x="3581400" y="5848350"/>
          <p14:tracePt t="144434" x="3536950" y="5854700"/>
          <p14:tracePt t="144451" x="3460750" y="5854700"/>
          <p14:tracePt t="144467" x="3403600" y="5867400"/>
          <p14:tracePt t="144484" x="3352800" y="5867400"/>
          <p14:tracePt t="144500" x="3314700" y="5867400"/>
          <p14:tracePt t="144517" x="3295650" y="5867400"/>
          <p14:tracePt t="144535" x="3276600" y="5867400"/>
          <p14:tracePt t="144551" x="3251200" y="5873750"/>
          <p14:tracePt t="144568" x="3219450" y="5873750"/>
          <p14:tracePt t="144584" x="3200400" y="5873750"/>
          <p14:tracePt t="144601" x="3175000" y="5880100"/>
          <p14:tracePt t="144634" x="3168650" y="5880100"/>
          <p14:tracePt t="144789" x="3181350" y="5861050"/>
          <p14:tracePt t="144800" x="3200400" y="5822950"/>
          <p14:tracePt t="144805" x="3213100" y="5810250"/>
          <p14:tracePt t="144817" x="3263900" y="5765800"/>
          <p14:tracePt t="144834" x="3327400" y="5708650"/>
          <p14:tracePt t="144834" x="3359150" y="5670550"/>
          <p14:tracePt t="144851" x="3473450" y="5568950"/>
          <p14:tracePt t="144867" x="3587750" y="5448300"/>
          <p14:tracePt t="144884" x="3727450" y="5314950"/>
          <p14:tracePt t="144901" x="3860800" y="5181600"/>
          <p14:tracePt t="144917" x="3981450" y="5067300"/>
          <p14:tracePt t="144935" x="4127500" y="4933950"/>
          <p14:tracePt t="144950" x="4254500" y="4813300"/>
          <p14:tracePt t="144967" x="4368800" y="4699000"/>
          <p14:tracePt t="144984" x="4464050" y="4603750"/>
          <p14:tracePt t="145000" x="4546600" y="4495800"/>
          <p14:tracePt t="145017" x="4616450" y="4419600"/>
          <p14:tracePt t="145034" x="4699000" y="4318000"/>
          <p14:tracePt t="145050" x="4768850" y="4248150"/>
          <p14:tracePt t="145067" x="4851400" y="4159250"/>
          <p14:tracePt t="145083" x="4895850" y="4095750"/>
          <p14:tracePt t="145100" x="4953000" y="4038600"/>
          <p14:tracePt t="145117" x="5003800" y="3968750"/>
          <p14:tracePt t="145133" x="5067300" y="3892550"/>
          <p14:tracePt t="145150" x="5143500" y="3816350"/>
          <p14:tracePt t="145167" x="5226050" y="3740150"/>
          <p14:tracePt t="145184" x="5308600" y="3657600"/>
          <p14:tracePt t="145200" x="5384800" y="3581400"/>
          <p14:tracePt t="145217" x="5473700" y="3486150"/>
          <p14:tracePt t="145233" x="5556250" y="3409950"/>
          <p14:tracePt t="145250" x="5676900" y="3276600"/>
          <p14:tracePt t="145267" x="5746750" y="3213100"/>
          <p14:tracePt t="145283" x="5816600" y="3130550"/>
          <p14:tracePt t="145300" x="5899150" y="3054350"/>
          <p14:tracePt t="145316" x="5988050" y="2971800"/>
          <p14:tracePt t="145333" x="6070600" y="2889250"/>
          <p14:tracePt t="145350" x="6140450" y="2813050"/>
          <p14:tracePt t="145366" x="6197600" y="2743200"/>
          <p14:tracePt t="145384" x="6248400" y="2686050"/>
          <p14:tracePt t="145400" x="6299200" y="2635250"/>
          <p14:tracePt t="145416" x="6343650" y="2597150"/>
          <p14:tracePt t="145433" x="6381750" y="2559050"/>
          <p14:tracePt t="145450" x="6457950" y="2495550"/>
          <p14:tracePt t="145467" x="6477000" y="2482850"/>
          <p14:tracePt t="145483" x="6553200" y="2413000"/>
          <p14:tracePt t="145500" x="6578600" y="2387600"/>
          <p14:tracePt t="145516" x="6610350" y="2349500"/>
          <p14:tracePt t="145533" x="6642100" y="2311400"/>
          <p14:tracePt t="145550" x="6667500" y="2279650"/>
          <p14:tracePt t="145566" x="6686550" y="2254250"/>
          <p14:tracePt t="145583" x="6711950" y="2235200"/>
          <p14:tracePt t="145600" x="6731000" y="2209800"/>
          <p14:tracePt t="145616" x="6750050" y="2197100"/>
          <p14:tracePt t="145634" x="6769100" y="2184400"/>
          <p14:tracePt t="145650" x="6781800" y="2165350"/>
          <p14:tracePt t="145650" x="6781800" y="2159000"/>
          <p14:tracePt t="145667" x="6800850" y="2146300"/>
          <p14:tracePt t="145683" x="6807200" y="2139950"/>
          <p14:tracePt t="145700" x="6819900" y="2133600"/>
          <p14:tracePt t="145716" x="6826250" y="2127250"/>
          <p14:tracePt t="145733" x="6826250" y="2120900"/>
          <p14:tracePt t="146272" x="6826250" y="2133600"/>
          <p14:tracePt t="146285" x="6813550" y="2152650"/>
          <p14:tracePt t="146289" x="6737350" y="2235200"/>
          <p14:tracePt t="146299" x="6597650" y="2381250"/>
          <p14:tracePt t="146316" x="6318250" y="2533650"/>
          <p14:tracePt t="146332" x="5969000" y="2692400"/>
          <p14:tracePt t="146349" x="5518150" y="2768600"/>
          <p14:tracePt t="146366" x="4984750" y="2781300"/>
          <p14:tracePt t="146382" x="4457700" y="2717800"/>
          <p14:tracePt t="146400" x="4070350" y="2647950"/>
          <p14:tracePt t="146416" x="3733800" y="2533650"/>
          <p14:tracePt t="146432" x="3562350" y="2457450"/>
          <p14:tracePt t="146449" x="3448050" y="2400300"/>
          <p14:tracePt t="146466" x="3397250" y="2368550"/>
          <p14:tracePt t="146466" x="3378200" y="2355850"/>
          <p14:tracePt t="146483" x="3365500" y="2343150"/>
          <p14:tracePt t="146499" x="3359150" y="2343150"/>
          <p14:tracePt t="146553" x="3352800" y="2343150"/>
          <p14:tracePt t="146566" x="3352800" y="2336800"/>
          <p14:tracePt t="146570" x="3346450" y="2330450"/>
          <p14:tracePt t="146582" x="3333750" y="2324100"/>
          <p14:tracePt t="146586" x="3327400" y="2311400"/>
          <p14:tracePt t="146599" x="3314700" y="2305050"/>
          <p14:tracePt t="146632" x="3314700" y="2298700"/>
          <p14:tracePt t="146649" x="3302000" y="2286000"/>
          <p14:tracePt t="146653" x="3295650" y="2279650"/>
          <p14:tracePt t="146665" x="3276600" y="2254250"/>
          <p14:tracePt t="146682" x="3232150" y="2228850"/>
          <p14:tracePt t="146699" x="3213100" y="2209800"/>
          <p14:tracePt t="146716" x="3200400" y="2203450"/>
          <p14:tracePt t="146732" x="3194050" y="2203450"/>
          <p14:tracePt t="146749" x="3181350" y="2203450"/>
          <p14:tracePt t="146766" x="3181350" y="2197100"/>
          <p14:tracePt t="146782" x="3181350" y="2190750"/>
          <p14:tracePt t="146799" x="3175000" y="2184400"/>
          <p14:tracePt t="146815" x="3168650" y="2178050"/>
          <p14:tracePt t="146833" x="3162300" y="2171700"/>
          <p14:tracePt t="146849" x="3162300" y="2165350"/>
          <p14:tracePt t="146865" x="3155950" y="2159000"/>
          <p14:tracePt t="147023" x="3155950" y="2171700"/>
          <p14:tracePt t="147029" x="3175000" y="2197100"/>
          <p14:tracePt t="147048" x="3219450" y="2273300"/>
          <p14:tracePt t="147053" x="3251200" y="2324100"/>
          <p14:tracePt t="147065" x="3321050" y="2425700"/>
          <p14:tracePt t="147082" x="3397250" y="2540000"/>
          <p14:tracePt t="147099" x="3492500" y="2686050"/>
          <p14:tracePt t="147115" x="3556000" y="2768600"/>
          <p14:tracePt t="147132" x="3606800" y="2851150"/>
          <p14:tracePt t="147149" x="3670300" y="2933700"/>
          <p14:tracePt t="147165" x="3740150" y="3041650"/>
          <p14:tracePt t="147182" x="3841750" y="3162300"/>
          <p14:tracePt t="147199" x="3956050" y="3270250"/>
          <p14:tracePt t="147215" x="4051300" y="3390900"/>
          <p14:tracePt t="147232" x="4152900" y="3511550"/>
          <p14:tracePt t="147249" x="4254500" y="3632200"/>
          <p14:tracePt t="147265" x="4349750" y="3752850"/>
          <p14:tracePt t="147265" x="4394200" y="3803650"/>
          <p14:tracePt t="147283" x="4445000" y="3867150"/>
          <p14:tracePt t="147299" x="4597400" y="4006850"/>
          <p14:tracePt t="147316" x="4711700" y="4140200"/>
          <p14:tracePt t="147332" x="4800600" y="4222750"/>
          <p14:tracePt t="147348" x="4876800" y="4343400"/>
          <p14:tracePt t="147365" x="4978400" y="4470400"/>
          <p14:tracePt t="147382" x="5073650" y="4572000"/>
          <p14:tracePt t="147399" x="5162550" y="4699000"/>
          <p14:tracePt t="147415" x="5270500" y="4832350"/>
          <p14:tracePt t="147432" x="5378450" y="4965700"/>
          <p14:tracePt t="147448" x="5480050" y="5092700"/>
          <p14:tracePt t="147465" x="5600700" y="5238750"/>
          <p14:tracePt t="147482" x="5740400" y="5378450"/>
          <p14:tracePt t="147498" x="5943600" y="5537200"/>
          <p14:tracePt t="147515" x="6070600" y="5613400"/>
          <p14:tracePt t="147532" x="6178550" y="5683250"/>
          <p14:tracePt t="147549" x="6286500" y="5727700"/>
          <p14:tracePt t="147565" x="6369050" y="5784850"/>
          <p14:tracePt t="147581" x="6426200" y="5810250"/>
          <p14:tracePt t="147598" x="6445250" y="5822950"/>
          <p14:tracePt t="147615" x="6457950" y="5829300"/>
          <p14:tracePt t="147632" x="6464300" y="5842000"/>
          <p14:tracePt t="147648" x="6489700" y="5861050"/>
          <p14:tracePt t="147665" x="6502400" y="5867400"/>
          <p14:tracePt t="147682" x="6527800" y="5880100"/>
          <p14:tracePt t="147698" x="6559550" y="5905500"/>
          <p14:tracePt t="147715" x="6597650" y="5924550"/>
          <p14:tracePt t="147732" x="6629400" y="5943600"/>
          <p14:tracePt t="147748" x="6661150" y="5969000"/>
          <p14:tracePt t="147765" x="6686550" y="5975350"/>
          <p14:tracePt t="147781" x="6692900" y="5981700"/>
          <p14:tracePt t="147799" x="6699250" y="5981700"/>
          <p14:tracePt t="148777" x="0" y="0"/>
        </p14:tracePtLst>
        <p14:tracePtLst>
          <p14:tracePt t="246088" x="5797550" y="1873250"/>
          <p14:tracePt t="246198" x="5810250" y="1873250"/>
          <p14:tracePt t="246210" x="5822950" y="1879600"/>
          <p14:tracePt t="246218" x="5835650" y="1879600"/>
          <p14:tracePt t="246234" x="5848350" y="1879600"/>
          <p14:tracePt t="246242" x="5873750" y="1879600"/>
          <p14:tracePt t="246251" x="5886450" y="1879600"/>
          <p14:tracePt t="246266" x="5911850" y="1879600"/>
          <p14:tracePt t="246282" x="5937250" y="1873250"/>
          <p14:tracePt t="246297" x="5981700" y="1835150"/>
          <p14:tracePt t="246331" x="6007100" y="1809750"/>
          <p14:tracePt t="246339" x="6019800" y="1784350"/>
          <p14:tracePt t="246348" x="6032500" y="1746250"/>
          <p14:tracePt t="246370" x="6038850" y="1701800"/>
          <p14:tracePt t="246386" x="6045200" y="1663700"/>
          <p14:tracePt t="246402" x="6045200" y="1612900"/>
          <p14:tracePt t="246418" x="6045200" y="1562100"/>
          <p14:tracePt t="246434" x="6045200" y="1517650"/>
          <p14:tracePt t="246451" x="6045200" y="1466850"/>
          <p14:tracePt t="246465" x="6038850" y="1409700"/>
          <p14:tracePt t="246480" x="6032500" y="1339850"/>
          <p14:tracePt t="246497" x="5994400" y="1263650"/>
          <p14:tracePt t="246515" x="5962650" y="1219200"/>
          <p14:tracePt t="246530" x="5905500" y="1174750"/>
          <p14:tracePt t="246547" x="5854700" y="1155700"/>
          <p14:tracePt t="246564" x="5797550" y="1143000"/>
          <p14:tracePt t="246581" x="5746750" y="1143000"/>
          <p14:tracePt t="246597" x="5695950" y="1143000"/>
          <p14:tracePt t="246615" x="5651500" y="1143000"/>
          <p14:tracePt t="246631" x="5619750" y="1143000"/>
          <p14:tracePt t="246647" x="5594350" y="1143000"/>
          <p14:tracePt t="246664" x="5562600" y="1168400"/>
          <p14:tracePt t="246680" x="5537200" y="1193800"/>
          <p14:tracePt t="246697" x="5518150" y="1231900"/>
          <p14:tracePt t="246713" x="5492750" y="1270000"/>
          <p14:tracePt t="246730" x="5467350" y="1358900"/>
          <p14:tracePt t="246747" x="5461000" y="1428750"/>
          <p14:tracePt t="246763" x="5461000" y="1504950"/>
          <p14:tracePt t="246782" x="5480050" y="1587500"/>
          <p14:tracePt t="246797" x="5524500" y="1682750"/>
          <p14:tracePt t="246813" x="5581650" y="1765300"/>
          <p14:tracePt t="246830" x="5638800" y="1828800"/>
          <p14:tracePt t="246847" x="5721350" y="1885950"/>
          <p14:tracePt t="246863" x="5791200" y="1924050"/>
          <p14:tracePt t="246880" x="5848350" y="1936750"/>
          <p14:tracePt t="246896" x="5892800" y="1936750"/>
          <p14:tracePt t="246914" x="5930900" y="1924050"/>
          <p14:tracePt t="246930" x="5988050" y="1873250"/>
          <p14:tracePt t="246947" x="6032500" y="1797050"/>
          <p14:tracePt t="246963" x="6070600" y="1708150"/>
          <p14:tracePt t="246980" x="6096000" y="1619250"/>
          <p14:tracePt t="246997" x="6102350" y="1530350"/>
          <p14:tracePt t="247013" x="6102350" y="1479550"/>
          <p14:tracePt t="247030" x="6096000" y="1454150"/>
          <p14:tracePt t="247046" x="6096000" y="1447800"/>
          <p14:tracePt t="247164" x="6089650" y="1447800"/>
          <p14:tracePt t="247329" x="6083300" y="1447800"/>
          <p14:tracePt t="247346" x="6076950" y="1447800"/>
          <p14:tracePt t="247351" x="6076950" y="1454150"/>
          <p14:tracePt t="247363" x="6070600" y="1466850"/>
          <p14:tracePt t="247379" x="6070600" y="1485900"/>
          <p14:tracePt t="247396" x="6064250" y="1492250"/>
          <p14:tracePt t="247413" x="6064250" y="1498600"/>
          <p14:tracePt t="247430" x="6064250" y="1504950"/>
          <p14:tracePt t="247446" x="6064250" y="1511300"/>
          <p14:tracePt t="247463" x="6051550" y="1530350"/>
          <p14:tracePt t="247480" x="6038850" y="1562100"/>
          <p14:tracePt t="247496" x="6019800" y="1587500"/>
          <p14:tracePt t="247513" x="5994400" y="1625600"/>
          <p14:tracePt t="247529" x="5962650" y="1682750"/>
          <p14:tracePt t="247546" x="5924550" y="1714500"/>
          <p14:tracePt t="247563" x="5867400" y="1752600"/>
          <p14:tracePt t="247579" x="5797550" y="1809750"/>
          <p14:tracePt t="247597" x="5708650" y="1873250"/>
          <p14:tracePt t="247613" x="5594350" y="1911350"/>
          <p14:tracePt t="247630" x="5461000" y="1955800"/>
          <p14:tracePt t="247646" x="5295900" y="2000250"/>
          <p14:tracePt t="247663" x="5130800" y="2019300"/>
          <p14:tracePt t="247680" x="4933950" y="2025650"/>
          <p14:tracePt t="247696" x="4711700" y="2032000"/>
          <p14:tracePt t="247713" x="4495800" y="2044700"/>
          <p14:tracePt t="247729" x="4184650" y="2044700"/>
          <p14:tracePt t="247746" x="4006850" y="2044700"/>
          <p14:tracePt t="247763" x="3848100" y="2044700"/>
          <p14:tracePt t="247779" x="3727450" y="2044700"/>
          <p14:tracePt t="247796" x="3606800" y="2044700"/>
          <p14:tracePt t="247813" x="3517900" y="2044700"/>
          <p14:tracePt t="247829" x="3429000" y="2044700"/>
          <p14:tracePt t="247847" x="3365500" y="2044700"/>
          <p14:tracePt t="247862" x="3295650" y="2044700"/>
          <p14:tracePt t="247880" x="3244850" y="2044700"/>
          <p14:tracePt t="247896" x="3200400" y="2044700"/>
          <p14:tracePt t="247913" x="3162300" y="2044700"/>
          <p14:tracePt t="247913" x="3143250" y="2044700"/>
          <p14:tracePt t="247930" x="3098800" y="2044700"/>
          <p14:tracePt t="247946" x="3060700" y="2044700"/>
          <p14:tracePt t="247963" x="3016250" y="2044700"/>
          <p14:tracePt t="247979" x="2965450" y="2044700"/>
          <p14:tracePt t="247996" x="2908300" y="2044700"/>
          <p14:tracePt t="248012" x="2832100" y="2044700"/>
          <p14:tracePt t="248029" x="2762250" y="2044700"/>
          <p14:tracePt t="248046" x="2686050" y="2038350"/>
          <p14:tracePt t="248062" x="2603500" y="2038350"/>
          <p14:tracePt t="248079" x="2565400" y="2038350"/>
          <p14:tracePt t="248096" x="2540000" y="2038350"/>
          <p14:tracePt t="248112" x="2533650" y="2038350"/>
          <p14:tracePt t="248189" x="2520950" y="2038350"/>
          <p14:tracePt t="248205" x="2457450" y="2038350"/>
          <p14:tracePt t="248210" x="2432050" y="2038350"/>
          <p14:tracePt t="248229" x="2406650" y="2038350"/>
          <p14:tracePt t="248233" x="2355850" y="2044700"/>
          <p14:tracePt t="248246" x="2298700" y="2051050"/>
          <p14:tracePt t="248262" x="2247900" y="2063750"/>
          <p14:tracePt t="248279" x="2209800" y="2076450"/>
          <p14:tracePt t="248295" x="2190750" y="2095500"/>
          <p14:tracePt t="248312" x="2178050" y="2108200"/>
          <p14:tracePt t="248329" x="2171700" y="2127250"/>
          <p14:tracePt t="248345" x="2159000" y="2165350"/>
          <p14:tracePt t="248363" x="2159000" y="2197100"/>
          <p14:tracePt t="248379" x="2159000" y="2247900"/>
          <p14:tracePt t="248395" x="2146300" y="2298700"/>
          <p14:tracePt t="248412" x="2139950" y="2349500"/>
          <p14:tracePt t="248429" x="2139950" y="2393950"/>
          <p14:tracePt t="248445" x="2139950" y="2444750"/>
          <p14:tracePt t="248462" x="2159000" y="2495550"/>
          <p14:tracePt t="248479" x="2178050" y="2552700"/>
          <p14:tracePt t="248495" x="2197100" y="2597150"/>
          <p14:tracePt t="248512" x="2222500" y="2616200"/>
          <p14:tracePt t="248529" x="2235200" y="2635250"/>
          <p14:tracePt t="248545" x="2279650" y="2647950"/>
          <p14:tracePt t="248563" x="2317750" y="2654300"/>
          <p14:tracePt t="248579" x="2368550" y="2654300"/>
          <p14:tracePt t="248595" x="2419350" y="2654300"/>
          <p14:tracePt t="248612" x="2457450" y="2654300"/>
          <p14:tracePt t="248629" x="2501900" y="2654300"/>
          <p14:tracePt t="248646" x="2552700" y="2647950"/>
          <p14:tracePt t="248662" x="2603500" y="2622550"/>
          <p14:tracePt t="248679" x="2641600" y="2597150"/>
          <p14:tracePt t="248695" x="2679700" y="2559050"/>
          <p14:tracePt t="248712" x="2698750" y="2533650"/>
          <p14:tracePt t="248729" x="2717800" y="2508250"/>
          <p14:tracePt t="248745" x="2736850" y="2489200"/>
          <p14:tracePt t="248762" x="2743200" y="2457450"/>
          <p14:tracePt t="248779" x="2743200" y="2438400"/>
          <p14:tracePt t="248795" x="2743200" y="2425700"/>
          <p14:tracePt t="248812" x="2743200" y="2413000"/>
          <p14:tracePt t="248938" x="2743200" y="2406650"/>
          <p14:tracePt t="248942" x="2743200" y="2393950"/>
          <p14:tracePt t="249186" x="2743200" y="2387600"/>
          <p14:tracePt t="249196" x="2743200" y="2368550"/>
          <p14:tracePt t="249201" x="2743200" y="2343150"/>
          <p14:tracePt t="249211" x="2736850" y="2317750"/>
          <p14:tracePt t="249228" x="2717800" y="2273300"/>
          <p14:tracePt t="249245" x="2692400" y="2228850"/>
          <p14:tracePt t="249261" x="2673350" y="2197100"/>
          <p14:tracePt t="249278" x="2654300" y="2178050"/>
          <p14:tracePt t="249295" x="2641600" y="2171700"/>
          <p14:tracePt t="249311" x="2635250" y="2165350"/>
          <p14:tracePt t="249328" x="2628900" y="2159000"/>
          <p14:tracePt t="249345" x="2616200" y="2159000"/>
          <p14:tracePt t="249345" x="2609850" y="2159000"/>
          <p14:tracePt t="249362" x="2590800" y="2159000"/>
          <p14:tracePt t="249378" x="2571750" y="2159000"/>
          <p14:tracePt t="249395" x="2552700" y="2159000"/>
          <p14:tracePt t="249411" x="2527300" y="2159000"/>
          <p14:tracePt t="249428" x="2508250" y="2159000"/>
          <p14:tracePt t="249445" x="2482850" y="2159000"/>
          <p14:tracePt t="249461" x="2463800" y="2159000"/>
          <p14:tracePt t="249478" x="2457450" y="2159000"/>
          <p14:tracePt t="249495" x="2451100" y="2159000"/>
          <p14:tracePt t="249511" x="2444750" y="2159000"/>
          <p14:tracePt t="249558" x="2432050" y="2165350"/>
          <p14:tracePt t="249571" x="2419350" y="2171700"/>
          <p14:tracePt t="249575" x="2400300" y="2190750"/>
          <p14:tracePt t="249587" x="2387600" y="2197100"/>
          <p14:tracePt t="249594" x="2362200" y="2222500"/>
          <p14:tracePt t="249611" x="2355850" y="2247900"/>
          <p14:tracePt t="249628" x="2343150" y="2260600"/>
          <p14:tracePt t="249645" x="2330450" y="2273300"/>
          <p14:tracePt t="249661" x="2330450" y="2298700"/>
          <p14:tracePt t="249678" x="2317750" y="2311400"/>
          <p14:tracePt t="249695" x="2317750" y="2324100"/>
          <p14:tracePt t="249711" x="2317750" y="2343150"/>
          <p14:tracePt t="249728" x="2317750" y="2362200"/>
          <p14:tracePt t="249745" x="2317750" y="2374900"/>
          <p14:tracePt t="249761" x="2317750" y="2413000"/>
          <p14:tracePt t="249778" x="2317750" y="2438400"/>
          <p14:tracePt t="249794" x="2324100" y="2476500"/>
          <p14:tracePt t="249812" x="2336800" y="2508250"/>
          <p14:tracePt t="249828" x="2343150" y="2527300"/>
          <p14:tracePt t="249845" x="2349500" y="2546350"/>
          <p14:tracePt t="249861" x="2362200" y="2578100"/>
          <p14:tracePt t="249878" x="2368550" y="2590800"/>
          <p14:tracePt t="249895" x="2381250" y="2603500"/>
          <p14:tracePt t="249911" x="2393950" y="2616200"/>
          <p14:tracePt t="249928" x="2413000" y="2635250"/>
          <p14:tracePt t="249944" x="2419350" y="2635250"/>
          <p14:tracePt t="249961" x="2432050" y="2647950"/>
          <p14:tracePt t="249978" x="2451100" y="2647950"/>
          <p14:tracePt t="249994" x="2482850" y="2647950"/>
          <p14:tracePt t="250011" x="2508250" y="2647950"/>
          <p14:tracePt t="250028" x="2527300" y="2647950"/>
          <p14:tracePt t="250044" x="2559050" y="2641600"/>
          <p14:tracePt t="250061" x="2590800" y="2628900"/>
          <p14:tracePt t="250078" x="2622550" y="2609850"/>
          <p14:tracePt t="250095" x="2647950" y="2584450"/>
          <p14:tracePt t="250111" x="2667000" y="2552700"/>
          <p14:tracePt t="250128" x="2692400" y="2533650"/>
          <p14:tracePt t="250144" x="2717800" y="2501900"/>
          <p14:tracePt t="250161" x="2743200" y="2457450"/>
          <p14:tracePt t="250178" x="2743200" y="2425700"/>
          <p14:tracePt t="250194" x="2749550" y="2387600"/>
          <p14:tracePt t="250211" x="2749550" y="2355850"/>
          <p14:tracePt t="250227" x="2736850" y="2311400"/>
          <p14:tracePt t="250244" x="2724150" y="2286000"/>
          <p14:tracePt t="250260" x="2711450" y="2254250"/>
          <p14:tracePt t="250277" x="2692400" y="2222500"/>
          <p14:tracePt t="250295" x="2679700" y="2203450"/>
          <p14:tracePt t="250311" x="2654300" y="2178050"/>
          <p14:tracePt t="250327" x="2628900" y="2159000"/>
          <p14:tracePt t="250344" x="2616200" y="2146300"/>
          <p14:tracePt t="250361" x="2597150" y="2127250"/>
          <p14:tracePt t="250361" x="2590800" y="2127250"/>
          <p14:tracePt t="250378" x="2565400" y="2120900"/>
          <p14:tracePt t="250394" x="2559050" y="2114550"/>
          <p14:tracePt t="250410" x="2533650" y="2108200"/>
          <p14:tracePt t="250427" x="2514600" y="2101850"/>
          <p14:tracePt t="250444" x="2495550" y="2101850"/>
          <p14:tracePt t="250460" x="2476500" y="2101850"/>
          <p14:tracePt t="250477" x="2457450" y="2101850"/>
          <p14:tracePt t="250494" x="2444750" y="2101850"/>
          <p14:tracePt t="250510" x="2432050" y="2108200"/>
          <p14:tracePt t="250527" x="2419350" y="2127250"/>
          <p14:tracePt t="250544" x="2400300" y="2146300"/>
          <p14:tracePt t="250560" x="2393950" y="2159000"/>
          <p14:tracePt t="250577" x="2374900" y="2190750"/>
          <p14:tracePt t="250594" x="2355850" y="2228850"/>
          <p14:tracePt t="250611" x="2355850" y="2247900"/>
          <p14:tracePt t="250627" x="2343150" y="2286000"/>
          <p14:tracePt t="250644" x="2336800" y="2317750"/>
          <p14:tracePt t="250661" x="2336800" y="2362200"/>
          <p14:tracePt t="250677" x="2324100" y="2419350"/>
          <p14:tracePt t="250694" x="2324100" y="2476500"/>
          <p14:tracePt t="250710" x="2324100" y="2527300"/>
          <p14:tracePt t="250727" x="2324100" y="2565400"/>
          <p14:tracePt t="250744" x="2330450" y="2609850"/>
          <p14:tracePt t="250760" x="2349500" y="2641600"/>
          <p14:tracePt t="250760" x="2355850" y="2654300"/>
          <p14:tracePt t="250778" x="2368550" y="2667000"/>
          <p14:tracePt t="250794" x="2413000" y="2698750"/>
          <p14:tracePt t="250811" x="2444750" y="2717800"/>
          <p14:tracePt t="250827" x="2489200" y="2724150"/>
          <p14:tracePt t="250844" x="2527300" y="2724150"/>
          <p14:tracePt t="250860" x="2590800" y="2698750"/>
          <p14:tracePt t="250877" x="2647950" y="2660650"/>
          <p14:tracePt t="250894" x="2705100" y="2597150"/>
          <p14:tracePt t="250910" x="2749550" y="2540000"/>
          <p14:tracePt t="250927" x="2755900" y="2520950"/>
          <p14:tracePt t="250944" x="2762250" y="2482850"/>
          <p14:tracePt t="250960" x="2768600" y="2444750"/>
          <p14:tracePt t="250977" x="2768600" y="2393950"/>
          <p14:tracePt t="250994" x="2755900" y="2324100"/>
          <p14:tracePt t="251011" x="2730500" y="2279650"/>
          <p14:tracePt t="251027" x="2698750" y="2228850"/>
          <p14:tracePt t="251043" x="2654300" y="2171700"/>
          <p14:tracePt t="251060" x="2616200" y="2120900"/>
          <p14:tracePt t="251077" x="2584450" y="2089150"/>
          <p14:tracePt t="251094" x="2559050" y="2076450"/>
          <p14:tracePt t="251110" x="2546350" y="2070100"/>
          <p14:tracePt t="251127" x="2533650" y="2063750"/>
          <p14:tracePt t="251144" x="2527300" y="2063750"/>
          <p14:tracePt t="251160" x="2514600" y="2063750"/>
          <p14:tracePt t="251198" x="2495550" y="2076450"/>
          <p14:tracePt t="251202" x="2489200" y="2082800"/>
          <p14:tracePt t="251210" x="2457450" y="2120900"/>
          <p14:tracePt t="251227" x="2425700" y="2165350"/>
          <p14:tracePt t="251243" x="2400300" y="2216150"/>
          <p14:tracePt t="251260" x="2381250" y="2260600"/>
          <p14:tracePt t="251276" x="2368550" y="2305050"/>
          <p14:tracePt t="251294" x="2349500" y="2343150"/>
          <p14:tracePt t="251310" x="2343150" y="2387600"/>
          <p14:tracePt t="251327" x="2343150" y="2438400"/>
          <p14:tracePt t="251343" x="2343150" y="2489200"/>
          <p14:tracePt t="251360" x="2343150" y="2533650"/>
          <p14:tracePt t="251377" x="2343150" y="2571750"/>
          <p14:tracePt t="251394" x="2343150" y="2590800"/>
          <p14:tracePt t="251410" x="2343150" y="2597150"/>
          <p14:tracePt t="251427" x="2349500" y="2609850"/>
          <p14:tracePt t="251443" x="2368550" y="2622550"/>
          <p14:tracePt t="251460" x="2381250" y="2628900"/>
          <p14:tracePt t="251476" x="2406650" y="2647950"/>
          <p14:tracePt t="251493" x="2444750" y="2660650"/>
          <p14:tracePt t="251510" x="2495550" y="2667000"/>
          <p14:tracePt t="251526" x="2584450" y="2667000"/>
          <p14:tracePt t="251543" x="2660650" y="2667000"/>
          <p14:tracePt t="251560" x="2724150" y="2654300"/>
          <p14:tracePt t="251576" x="2768600" y="2609850"/>
          <p14:tracePt t="251593" x="2806700" y="2540000"/>
          <p14:tracePt t="251610" x="2813050" y="2495550"/>
          <p14:tracePt t="251626" x="2813050" y="2451100"/>
          <p14:tracePt t="251643" x="2813050" y="2400300"/>
          <p14:tracePt t="251660" x="2794000" y="2336800"/>
          <p14:tracePt t="251676" x="2755900" y="2266950"/>
          <p14:tracePt t="251693" x="2717800" y="2209800"/>
          <p14:tracePt t="251710" x="2679700" y="2159000"/>
          <p14:tracePt t="251726" x="2647950" y="2127250"/>
          <p14:tracePt t="251743" x="2616200" y="2101850"/>
          <p14:tracePt t="251759" x="2584450" y="2089150"/>
          <p14:tracePt t="251776" x="2552700" y="2076450"/>
          <p14:tracePt t="251793" x="2514600" y="2070100"/>
          <p14:tracePt t="251810" x="2482850" y="2070100"/>
          <p14:tracePt t="251826" x="2451100" y="2070100"/>
          <p14:tracePt t="251843" x="2432050" y="2082800"/>
          <p14:tracePt t="251860" x="2400300" y="2108200"/>
          <p14:tracePt t="251876" x="2374900" y="2133600"/>
          <p14:tracePt t="251893" x="2343150" y="2171700"/>
          <p14:tracePt t="251910" x="2324100" y="2216150"/>
          <p14:tracePt t="251926" x="2305050" y="2260600"/>
          <p14:tracePt t="251943" x="2292350" y="2305050"/>
          <p14:tracePt t="251959" x="2286000" y="2330450"/>
          <p14:tracePt t="251977" x="2279650" y="2400300"/>
          <p14:tracePt t="251993" x="2279650" y="2451100"/>
          <p14:tracePt t="252010" x="2292350" y="2489200"/>
          <p14:tracePt t="252026" x="2305050" y="2527300"/>
          <p14:tracePt t="252043" x="2330450" y="2546350"/>
          <p14:tracePt t="252060" x="2349500" y="2571750"/>
          <p14:tracePt t="252076" x="2368550" y="2584450"/>
          <p14:tracePt t="252094" x="2387600" y="2590800"/>
          <p14:tracePt t="252109" x="2406650" y="2597150"/>
          <p14:tracePt t="252126" x="2438400" y="2603500"/>
          <p14:tracePt t="252144" x="2470150" y="2603500"/>
          <p14:tracePt t="252159" x="2495550" y="2603500"/>
          <p14:tracePt t="252176" x="2520950" y="2597150"/>
          <p14:tracePt t="252193" x="2552700" y="2565400"/>
          <p14:tracePt t="252209" x="2590800" y="2508250"/>
          <p14:tracePt t="252227" x="2616200" y="2463800"/>
          <p14:tracePt t="252243" x="2616200" y="2413000"/>
          <p14:tracePt t="252260" x="2616200" y="2368550"/>
          <p14:tracePt t="252276" x="2616200" y="2330450"/>
          <p14:tracePt t="252293" x="2616200" y="2305050"/>
          <p14:tracePt t="252309" x="2609850" y="2292350"/>
          <p14:tracePt t="252326" x="2603500" y="2286000"/>
          <p14:tracePt t="252343" x="2590800" y="2266950"/>
          <p14:tracePt t="252359" x="2578100" y="2260600"/>
          <p14:tracePt t="252377" x="2559050" y="2254250"/>
          <p14:tracePt t="252392" x="2540000" y="2241550"/>
          <p14:tracePt t="252410" x="2533650" y="2241550"/>
          <p14:tracePt t="252426" x="2527300" y="2241550"/>
          <p14:tracePt t="252443" x="2520950" y="2241550"/>
          <p14:tracePt t="252459" x="2514600" y="2241550"/>
          <p14:tracePt t="252476" x="2495550" y="2241550"/>
          <p14:tracePt t="252493" x="2482850" y="2241550"/>
          <p14:tracePt t="252509" x="2470150" y="2254250"/>
          <p14:tracePt t="252526" x="2463800" y="2260600"/>
          <p14:tracePt t="252542" x="2457450" y="2266950"/>
          <p14:tracePt t="252559" x="2451100" y="2279650"/>
          <p14:tracePt t="252576" x="2444750" y="2292350"/>
          <p14:tracePt t="252592" x="2432050" y="2311400"/>
          <p14:tracePt t="252609" x="2432050" y="2330450"/>
          <p14:tracePt t="252626" x="2419350" y="2343150"/>
          <p14:tracePt t="252642" x="2413000" y="2362200"/>
          <p14:tracePt t="252659" x="2413000" y="2381250"/>
          <p14:tracePt t="252676" x="2413000" y="2387600"/>
          <p14:tracePt t="252692" x="2406650" y="2393950"/>
          <p14:tracePt t="252725" x="2406650" y="2400300"/>
          <p14:tracePt t="252730" x="2406650" y="2406650"/>
          <p14:tracePt t="252742" x="2406650" y="2419350"/>
          <p14:tracePt t="252759" x="2406650" y="2432050"/>
          <p14:tracePt t="252776" x="2406650" y="2463800"/>
          <p14:tracePt t="252792" x="2406650" y="2489200"/>
          <p14:tracePt t="252809" x="2406650" y="2540000"/>
          <p14:tracePt t="252826" x="2413000" y="2590800"/>
          <p14:tracePt t="252842" x="2432050" y="2622550"/>
          <p14:tracePt t="252859" x="2451100" y="2635250"/>
          <p14:tracePt t="252876" x="2463800" y="2635250"/>
          <p14:tracePt t="252892" x="2470150" y="2641600"/>
          <p14:tracePt t="252909" x="2482850" y="2641600"/>
          <p14:tracePt t="252926" x="2501900" y="2641600"/>
          <p14:tracePt t="252942" x="2533650" y="2635250"/>
          <p14:tracePt t="252959" x="2552700" y="2635250"/>
          <p14:tracePt t="252975" x="2590800" y="2616200"/>
          <p14:tracePt t="252993" x="2616200" y="2590800"/>
          <p14:tracePt t="253009" x="2660650" y="2540000"/>
          <p14:tracePt t="253026" x="2698750" y="2476500"/>
          <p14:tracePt t="253042" x="2717800" y="2413000"/>
          <p14:tracePt t="253059" x="2730500" y="2343150"/>
          <p14:tracePt t="253076" x="2736850" y="2305050"/>
          <p14:tracePt t="253092" x="2736850" y="2260600"/>
          <p14:tracePt t="253109" x="2736850" y="2216150"/>
          <p14:tracePt t="253125" x="2705100" y="2184400"/>
          <p14:tracePt t="253142" x="2673350" y="2159000"/>
          <p14:tracePt t="253159" x="2635250" y="2133600"/>
          <p14:tracePt t="253175" x="2616200" y="2120900"/>
          <p14:tracePt t="253192" x="2590800" y="2120900"/>
          <p14:tracePt t="253208" x="2584450" y="2120900"/>
          <p14:tracePt t="253256" x="2578100" y="2120900"/>
          <p14:tracePt t="253397" x="2578100" y="2127250"/>
          <p14:tracePt t="253403" x="2565400" y="2171700"/>
          <p14:tracePt t="253419" x="2533650" y="2254250"/>
          <p14:tracePt t="253442" x="2527300" y="2317750"/>
          <p14:tracePt t="253458" x="2514600" y="2438400"/>
          <p14:tracePt t="253475" x="2508250" y="2647950"/>
          <p14:tracePt t="253492" x="2527300" y="2781300"/>
          <p14:tracePt t="253508" x="2552700" y="2832100"/>
          <p14:tracePt t="253513" x="2616200" y="2921000"/>
          <p14:tracePt t="253525" x="2692400" y="2978150"/>
          <p14:tracePt t="253542" x="2800350" y="3009900"/>
          <p14:tracePt t="253558" x="2940050" y="3028950"/>
          <p14:tracePt t="253575" x="3181350" y="3028950"/>
          <p14:tracePt t="253592" x="3536950" y="3028950"/>
          <p14:tracePt t="253608" x="3975100" y="3028950"/>
          <p14:tracePt t="253625" x="4800600" y="3022600"/>
          <p14:tracePt t="253642" x="5334000" y="3009900"/>
          <p14:tracePt t="253658" x="5854700" y="2965450"/>
          <p14:tracePt t="253675" x="6235700" y="2908300"/>
          <p14:tracePt t="253692" x="6489700" y="2857500"/>
          <p14:tracePt t="253708" x="6661150" y="2774950"/>
          <p14:tracePt t="253725" x="6750050" y="2692400"/>
          <p14:tracePt t="253742" x="6769100" y="2641600"/>
          <p14:tracePt t="253758" x="6775450" y="2603500"/>
          <p14:tracePt t="253775" x="6769100" y="2571750"/>
          <p14:tracePt t="253791" x="6762750" y="2540000"/>
          <p14:tracePt t="253808" x="6756400" y="2527300"/>
          <p14:tracePt t="253826" x="6737350" y="2495550"/>
          <p14:tracePt t="253843" x="6705600" y="2457450"/>
          <p14:tracePt t="253859" x="6667500" y="2425700"/>
          <p14:tracePt t="253876" x="6623050" y="2381250"/>
          <p14:tracePt t="253892" x="6597650" y="2324100"/>
          <p14:tracePt t="253909" x="6553200" y="2279650"/>
          <p14:tracePt t="253926" x="6521450" y="2241550"/>
          <p14:tracePt t="253942" x="6489700" y="2197100"/>
          <p14:tracePt t="253959" x="6445250" y="2165350"/>
          <p14:tracePt t="253975" x="6407150" y="2133600"/>
          <p14:tracePt t="253992" x="6324600" y="2095500"/>
          <p14:tracePt t="254009" x="6216650" y="2063750"/>
          <p14:tracePt t="254025" x="6102350" y="2038350"/>
          <p14:tracePt t="254025" x="6045200" y="2019300"/>
          <p14:tracePt t="254042" x="5937250" y="2019300"/>
          <p14:tracePt t="254059" x="5848350" y="2019300"/>
          <p14:tracePt t="254076" x="5753100" y="2019300"/>
          <p14:tracePt t="254092" x="5651500" y="2019300"/>
          <p14:tracePt t="254109" x="5613400" y="2019300"/>
          <p14:tracePt t="254126" x="5588000" y="2025650"/>
          <p14:tracePt t="254142" x="5581650" y="2044700"/>
          <p14:tracePt t="254159" x="5568950" y="2070100"/>
          <p14:tracePt t="254175" x="5543550" y="2114550"/>
          <p14:tracePt t="254192" x="5530850" y="2139950"/>
          <p14:tracePt t="254209" x="5492750" y="2228850"/>
          <p14:tracePt t="254226" x="5461000" y="2292350"/>
          <p14:tracePt t="254226" x="5454650" y="2324100"/>
          <p14:tracePt t="254244" x="5454650" y="2400300"/>
          <p14:tracePt t="254259" x="5454650" y="2470150"/>
          <p14:tracePt t="254275" x="5486400" y="2533650"/>
          <p14:tracePt t="254292" x="5530850" y="2590800"/>
          <p14:tracePt t="254309" x="5568950" y="2635250"/>
          <p14:tracePt t="254326" x="5600700" y="2660650"/>
          <p14:tracePt t="254342" x="5670550" y="2686050"/>
          <p14:tracePt t="254359" x="5727700" y="2692400"/>
          <p14:tracePt t="254375" x="5816600" y="2692400"/>
          <p14:tracePt t="254392" x="5905500" y="2679700"/>
          <p14:tracePt t="254410" x="5969000" y="2641600"/>
          <p14:tracePt t="254425" x="6038850" y="2559050"/>
          <p14:tracePt t="254443" x="6045200" y="2489200"/>
          <p14:tracePt t="254459" x="6038850" y="2400300"/>
          <p14:tracePt t="254475" x="5994400" y="2292350"/>
          <p14:tracePt t="254492" x="5918200" y="2203450"/>
          <p14:tracePt t="254509" x="5822950" y="2120900"/>
          <p14:tracePt t="254525" x="5734050" y="2076450"/>
          <p14:tracePt t="254542" x="5657850" y="2038350"/>
          <p14:tracePt t="254559" x="5619750" y="2032000"/>
          <p14:tracePt t="254575" x="5581650" y="2025650"/>
          <p14:tracePt t="254592" x="5556250" y="2025650"/>
          <p14:tracePt t="254609" x="5530850" y="2025650"/>
          <p14:tracePt t="254625" x="5499100" y="2044700"/>
          <p14:tracePt t="254642" x="5467350" y="2070100"/>
          <p14:tracePt t="254658" x="5416550" y="2133600"/>
          <p14:tracePt t="254675" x="5391150" y="2178050"/>
          <p14:tracePt t="254692" x="5372100" y="2241550"/>
          <p14:tracePt t="254708" x="5359400" y="2311400"/>
          <p14:tracePt t="254725" x="5365750" y="2387600"/>
          <p14:tracePt t="254742" x="5378450" y="2451100"/>
          <p14:tracePt t="254759" x="5429250" y="2520950"/>
          <p14:tracePt t="254775" x="5499100" y="2597150"/>
          <p14:tracePt t="254792" x="5588000" y="2641600"/>
          <p14:tracePt t="254809" x="5664200" y="2679700"/>
          <p14:tracePt t="254825" x="5721350" y="2686050"/>
          <p14:tracePt t="254825" x="5759450" y="2686050"/>
          <p14:tracePt t="254842" x="5797550" y="2686050"/>
          <p14:tracePt t="254859" x="5886450" y="2654300"/>
          <p14:tracePt t="254875" x="5943600" y="2590800"/>
          <p14:tracePt t="254892" x="5981700" y="2514600"/>
          <p14:tracePt t="254908" x="6007100" y="2438400"/>
          <p14:tracePt t="254926" x="6007100" y="2355850"/>
          <p14:tracePt t="254942" x="6007100" y="2286000"/>
          <p14:tracePt t="254958" x="5994400" y="2241550"/>
          <p14:tracePt t="254975" x="5975350" y="2209800"/>
          <p14:tracePt t="254992" x="5962650" y="2184400"/>
          <p14:tracePt t="255009" x="5956300" y="2171700"/>
          <p14:tracePt t="255025" x="5937250" y="2159000"/>
          <p14:tracePt t="255042" x="5924550" y="2159000"/>
          <p14:tracePt t="255058" x="5886450" y="2159000"/>
          <p14:tracePt t="255075" x="5861050" y="2159000"/>
          <p14:tracePt t="255092" x="5829300" y="2159000"/>
          <p14:tracePt t="255108" x="5810250" y="2159000"/>
          <p14:tracePt t="255125" x="5778500" y="2178050"/>
          <p14:tracePt t="255141" x="5734050" y="2228850"/>
          <p14:tracePt t="255158" x="5676900" y="2273300"/>
          <p14:tracePt t="255175" x="5645150" y="2305050"/>
          <p14:tracePt t="255191" x="5632450" y="2349500"/>
          <p14:tracePt t="255209" x="5619750" y="2381250"/>
          <p14:tracePt t="255225" x="5613400" y="2425700"/>
          <p14:tracePt t="255242" x="5613400" y="2470150"/>
          <p14:tracePt t="255258" x="5613400" y="2514600"/>
          <p14:tracePt t="255275" x="5619750" y="2552700"/>
          <p14:tracePt t="255292" x="5645150" y="2571750"/>
          <p14:tracePt t="255308" x="5664200" y="2590800"/>
          <p14:tracePt t="255325" x="5689600" y="2609850"/>
          <p14:tracePt t="255341" x="5702300" y="2616200"/>
          <p14:tracePt t="255358" x="5721350" y="2616200"/>
          <p14:tracePt t="255375" x="5753100" y="2616200"/>
          <p14:tracePt t="255391" x="5784850" y="2616200"/>
          <p14:tracePt t="255409" x="5829300" y="2616200"/>
          <p14:tracePt t="255425" x="5873750" y="2609850"/>
          <p14:tracePt t="255442" x="5949950" y="2571750"/>
          <p14:tracePt t="255458" x="6045200" y="2501900"/>
          <p14:tracePt t="255475" x="6064250" y="2444750"/>
          <p14:tracePt t="255492" x="6076950" y="2393950"/>
          <p14:tracePt t="255508" x="6076950" y="2349500"/>
          <p14:tracePt t="255525" x="6070600" y="2279650"/>
          <p14:tracePt t="255541" x="6045200" y="2222500"/>
          <p14:tracePt t="255558" x="6007100" y="2159000"/>
          <p14:tracePt t="255574" x="5969000" y="2127250"/>
          <p14:tracePt t="255591" x="5905500" y="2089150"/>
          <p14:tracePt t="255608" x="5854700" y="2076450"/>
          <p14:tracePt t="255624" x="5816600" y="2070100"/>
          <p14:tracePt t="255641" x="5791200" y="2070100"/>
          <p14:tracePt t="255658" x="5753100" y="2070100"/>
          <p14:tracePt t="255674" x="5740400" y="2070100"/>
          <p14:tracePt t="255691" x="5727700" y="2070100"/>
          <p14:tracePt t="255708" x="5715000" y="2082800"/>
          <p14:tracePt t="255725" x="5708650" y="2082800"/>
          <p14:tracePt t="255741" x="5708650" y="2089150"/>
          <p14:tracePt t="256277" x="0" y="0"/>
        </p14:tracePtLst>
        <p14:tracePtLst>
          <p14:tracePt t="286535" x="5054600" y="1543050"/>
          <p14:tracePt t="286674" x="5054600" y="1530350"/>
          <p14:tracePt t="286682" x="5054600" y="1511300"/>
          <p14:tracePt t="286690" x="5041900" y="1485900"/>
          <p14:tracePt t="286706" x="5035550" y="1454150"/>
          <p14:tracePt t="286719" x="5022850" y="1435100"/>
          <p14:tracePt t="286738" x="5010150" y="1416050"/>
          <p14:tracePt t="286754" x="4997450" y="1409700"/>
          <p14:tracePt t="286754" x="4984750" y="1409700"/>
          <p14:tracePt t="286770" x="4978400" y="1409700"/>
          <p14:tracePt t="286786" x="4959350" y="1409700"/>
          <p14:tracePt t="286810" x="4940300" y="1409700"/>
          <p14:tracePt t="286826" x="4889500" y="1416050"/>
          <p14:tracePt t="286842" x="4838700" y="1428750"/>
          <p14:tracePt t="286854" x="4800600" y="1447800"/>
          <p14:tracePt t="286874" x="4775200" y="1460500"/>
          <p14:tracePt t="286890" x="4762500" y="1492250"/>
          <p14:tracePt t="286906" x="4756150" y="1517650"/>
          <p14:tracePt t="286921" x="4756150" y="1549400"/>
          <p14:tracePt t="286937" x="4768850" y="1587500"/>
          <p14:tracePt t="286953" x="4794250" y="1612900"/>
          <p14:tracePt t="286969" x="4813300" y="1638300"/>
          <p14:tracePt t="286969" x="4819650" y="1638300"/>
          <p14:tracePt t="286986" x="4838700" y="1651000"/>
          <p14:tracePt t="287004" x="4857750" y="1663700"/>
          <p14:tracePt t="287019" x="4870450" y="1663700"/>
          <p14:tracePt t="287036" x="4889500" y="1663700"/>
          <p14:tracePt t="287053" x="4902200" y="1663700"/>
          <p14:tracePt t="287069" x="4908550" y="1657350"/>
          <p14:tracePt t="287086" x="4921250" y="1631950"/>
          <p14:tracePt t="287102" x="4946650" y="1600200"/>
          <p14:tracePt t="287119" x="4959350" y="1562100"/>
          <p14:tracePt t="287135" x="4965700" y="1536700"/>
          <p14:tracePt t="287153" x="4965700" y="1504950"/>
          <p14:tracePt t="287169" x="4965700" y="1479550"/>
          <p14:tracePt t="287185" x="4940300" y="1447800"/>
          <p14:tracePt t="287203" x="4914900" y="1428750"/>
          <p14:tracePt t="287219" x="4902200" y="1422400"/>
          <p14:tracePt t="287237" x="4895850" y="1422400"/>
          <p14:tracePt t="287252" x="4889500" y="1422400"/>
          <p14:tracePt t="287270" x="4889500" y="1441450"/>
          <p14:tracePt t="287286" x="4883150" y="1473200"/>
          <p14:tracePt t="287303" x="4883150" y="1511300"/>
          <p14:tracePt t="287320" x="4889500" y="1543050"/>
          <p14:tracePt t="287337" x="4902200" y="1568450"/>
          <p14:tracePt t="287337" x="4902200" y="1581150"/>
          <p14:tracePt t="287353" x="4908550" y="1593850"/>
          <p14:tracePt t="287369" x="4927600" y="1606550"/>
          <p14:tracePt t="287385" x="4927600" y="1612900"/>
          <p14:tracePt t="287403" x="4933950" y="1612900"/>
          <p14:tracePt t="287419" x="4940300" y="1606550"/>
          <p14:tracePt t="287435" x="4972050" y="1574800"/>
          <p14:tracePt t="287452" x="4991100" y="1536700"/>
          <p14:tracePt t="287469" x="4991100" y="1498600"/>
          <p14:tracePt t="287487" x="4991100" y="1479550"/>
          <p14:tracePt t="287502" x="4984750" y="1473200"/>
          <p14:tracePt t="287562" x="4972050" y="1473200"/>
          <p14:tracePt t="287578" x="4908550" y="1524000"/>
          <p14:tracePt t="287594" x="4794250" y="1644650"/>
          <p14:tracePt t="287599" x="4629150" y="1784350"/>
          <p14:tracePt t="287612" x="4387850" y="1981200"/>
          <p14:tracePt t="287629" x="4121150" y="2171700"/>
          <p14:tracePt t="287651" x="4006850" y="2254250"/>
          <p14:tracePt t="287656" x="3816350" y="2393950"/>
          <p14:tracePt t="287669" x="3644900" y="2501900"/>
          <p14:tracePt t="287686" x="3511550" y="2578100"/>
          <p14:tracePt t="287702" x="3416300" y="2622550"/>
          <p14:tracePt t="287719" x="3314700" y="2667000"/>
          <p14:tracePt t="287735" x="3251200" y="2698750"/>
          <p14:tracePt t="287752" x="3187700" y="2749550"/>
          <p14:tracePt t="287769" x="3117850" y="2794000"/>
          <p14:tracePt t="287785" x="3079750" y="2832100"/>
          <p14:tracePt t="287802" x="3067050" y="2832100"/>
          <p14:tracePt t="287819" x="3060700" y="2832100"/>
          <p14:tracePt t="287836" x="3048000" y="2819400"/>
          <p14:tracePt t="287852" x="3016250" y="2787650"/>
          <p14:tracePt t="287868" x="2978150" y="2762250"/>
          <p14:tracePt t="287886" x="2940050" y="2736850"/>
          <p14:tracePt t="287902" x="2876550" y="2730500"/>
          <p14:tracePt t="287919" x="2825750" y="2730500"/>
          <p14:tracePt t="287935" x="2774950" y="2755900"/>
          <p14:tracePt t="287952" x="2711450" y="2863850"/>
          <p14:tracePt t="287969" x="2622550" y="2997200"/>
          <p14:tracePt t="287985" x="2508250" y="3194050"/>
          <p14:tracePt t="288002" x="2476500" y="3295650"/>
          <p14:tracePt t="288018" x="2463800" y="3378200"/>
          <p14:tracePt t="288035" x="2463800" y="3422650"/>
          <p14:tracePt t="288052" x="2476500" y="3441700"/>
          <p14:tracePt t="288068" x="2495550" y="3454400"/>
          <p14:tracePt t="288085" x="2520950" y="3454400"/>
          <p14:tracePt t="288101" x="2546350" y="3454400"/>
          <p14:tracePt t="288119" x="2565400" y="3416300"/>
          <p14:tracePt t="288135" x="2578100" y="3346450"/>
          <p14:tracePt t="288151" x="2578100" y="3282950"/>
          <p14:tracePt t="288169" x="2578100" y="3251200"/>
          <p14:tracePt t="288185" x="2546350" y="3219450"/>
          <p14:tracePt t="288202" x="2508250" y="3206750"/>
          <p14:tracePt t="288218" x="2470150" y="3206750"/>
          <p14:tracePt t="288235" x="2438400" y="3213100"/>
          <p14:tracePt t="288252" x="2406650" y="3251200"/>
          <p14:tracePt t="288268" x="2400300" y="3282950"/>
          <p14:tracePt t="288285" x="2400300" y="3308350"/>
          <p14:tracePt t="288301" x="2406650" y="3314700"/>
          <p14:tracePt t="288319" x="2425700" y="3321050"/>
          <p14:tracePt t="288335" x="2438400" y="3321050"/>
          <p14:tracePt t="288352" x="2451100" y="3321050"/>
          <p14:tracePt t="288369" x="2457450" y="3302000"/>
          <p14:tracePt t="288385" x="2463800" y="3295650"/>
          <p14:tracePt t="288401" x="2508250" y="3302000"/>
          <p14:tracePt t="288418" x="2597150" y="3359150"/>
          <p14:tracePt t="288435" x="2736850" y="3429000"/>
          <p14:tracePt t="288451" x="2933700" y="3505200"/>
          <p14:tracePt t="288468" x="3181350" y="3543300"/>
          <p14:tracePt t="288485" x="3460750" y="3562350"/>
          <p14:tracePt t="288501" x="3708400" y="3562350"/>
          <p14:tracePt t="288519" x="3949700" y="3517900"/>
          <p14:tracePt t="288535" x="4140200" y="3441700"/>
          <p14:tracePt t="288551" x="4273550" y="3390900"/>
          <p14:tracePt t="288568" x="4356100" y="3359150"/>
          <p14:tracePt t="288584" x="4419600" y="3333750"/>
          <p14:tracePt t="288584" x="4445000" y="3327400"/>
          <p14:tracePt t="288602" x="4489450" y="3308350"/>
          <p14:tracePt t="288618" x="4533900" y="3289300"/>
          <p14:tracePt t="288634" x="4572000" y="3282950"/>
          <p14:tracePt t="288651" x="4578350" y="3276600"/>
          <p14:tracePt t="288668" x="4616450" y="3270250"/>
          <p14:tracePt t="288685" x="4635500" y="3257550"/>
          <p14:tracePt t="288701" x="4654550" y="3257550"/>
          <p14:tracePt t="288718" x="4705350" y="3225800"/>
          <p14:tracePt t="288735" x="4756150" y="3213100"/>
          <p14:tracePt t="288751" x="4819650" y="3194050"/>
          <p14:tracePt t="288768" x="4864100" y="3175000"/>
          <p14:tracePt t="288785" x="4908550" y="3149600"/>
          <p14:tracePt t="288802" x="4953000" y="3117850"/>
          <p14:tracePt t="288819" x="4991100" y="3086100"/>
          <p14:tracePt t="288835" x="5016500" y="3041650"/>
          <p14:tracePt t="288852" x="5029200" y="2997200"/>
          <p14:tracePt t="288868" x="5029200" y="2965450"/>
          <p14:tracePt t="288885" x="5016500" y="2933700"/>
          <p14:tracePt t="288902" x="5003800" y="2921000"/>
          <p14:tracePt t="288919" x="4991100" y="2921000"/>
          <p14:tracePt t="288936" x="4984750" y="2921000"/>
          <p14:tracePt t="288952" x="4959350" y="2921000"/>
          <p14:tracePt t="288969" x="4927600" y="2927350"/>
          <p14:tracePt t="288985" x="4889500" y="2940050"/>
          <p14:tracePt t="289002" x="4813300" y="3009900"/>
          <p14:tracePt t="289019" x="4762500" y="3067050"/>
          <p14:tracePt t="289035" x="4737100" y="3111500"/>
          <p14:tracePt t="289053" x="4730750" y="3155950"/>
          <p14:tracePt t="289068" x="4718050" y="3206750"/>
          <p14:tracePt t="289085" x="4718050" y="3276600"/>
          <p14:tracePt t="289102" x="4718050" y="3314700"/>
          <p14:tracePt t="289118" x="4730750" y="3352800"/>
          <p14:tracePt t="289136" x="4756150" y="3390900"/>
          <p14:tracePt t="289152" x="4806950" y="3429000"/>
          <p14:tracePt t="289169" x="4845050" y="3454400"/>
          <p14:tracePt t="289185" x="4889500" y="3492500"/>
          <p14:tracePt t="289202" x="4972050" y="3536950"/>
          <p14:tracePt t="289219" x="5029200" y="3549650"/>
          <p14:tracePt t="289235" x="5080000" y="3549650"/>
          <p14:tracePt t="289252" x="5137150" y="3549650"/>
          <p14:tracePt t="289268" x="5194300" y="3511550"/>
          <p14:tracePt t="289285" x="5232400" y="3467100"/>
          <p14:tracePt t="289302" x="5270500" y="3403600"/>
          <p14:tracePt t="289318" x="5295900" y="3340100"/>
          <p14:tracePt t="289335" x="5302250" y="3270250"/>
          <p14:tracePt t="289352" x="5302250" y="3200400"/>
          <p14:tracePt t="289368" x="5302250" y="3124200"/>
          <p14:tracePt t="289385" x="5276850" y="3060700"/>
          <p14:tracePt t="289401" x="5200650" y="2978150"/>
          <p14:tracePt t="289419" x="5162550" y="2940050"/>
          <p14:tracePt t="289435" x="5111750" y="2901950"/>
          <p14:tracePt t="289452" x="5054600" y="2876550"/>
          <p14:tracePt t="289468" x="5003800" y="2863850"/>
          <p14:tracePt t="289485" x="4953000" y="2863850"/>
          <p14:tracePt t="289502" x="4895850" y="2863850"/>
          <p14:tracePt t="289518" x="4864100" y="2863850"/>
          <p14:tracePt t="289535" x="4832350" y="2876550"/>
          <p14:tracePt t="289551" x="4800600" y="2895600"/>
          <p14:tracePt t="289568" x="4743450" y="2940050"/>
          <p14:tracePt t="289585" x="4699000" y="2984500"/>
          <p14:tracePt t="289601" x="4660900" y="3035300"/>
          <p14:tracePt t="289601" x="4635500" y="3073400"/>
          <p14:tracePt t="289618" x="4622800" y="3136900"/>
          <p14:tracePt t="289635" x="4616450" y="3194050"/>
          <p14:tracePt t="289652" x="4616450" y="3251200"/>
          <p14:tracePt t="289668" x="4616450" y="3314700"/>
          <p14:tracePt t="289685" x="4622800" y="3378200"/>
          <p14:tracePt t="289702" x="4648200" y="3416300"/>
          <p14:tracePt t="289718" x="4692650" y="3460750"/>
          <p14:tracePt t="289735" x="4737100" y="3486150"/>
          <p14:tracePt t="289751" x="4787900" y="3505200"/>
          <p14:tracePt t="289768" x="4845050" y="3511550"/>
          <p14:tracePt t="289785" x="4895850" y="3511550"/>
          <p14:tracePt t="289801" x="4953000" y="3511550"/>
          <p14:tracePt t="289801" x="4978400" y="3511550"/>
          <p14:tracePt t="289819" x="5029200" y="3486150"/>
          <p14:tracePt t="289835" x="5073650" y="3460750"/>
          <p14:tracePt t="289852" x="5130800" y="3409950"/>
          <p14:tracePt t="289868" x="5181600" y="3352800"/>
          <p14:tracePt t="289884" x="5207000" y="3308350"/>
          <p14:tracePt t="289901" x="5213350" y="3257550"/>
          <p14:tracePt t="289918" x="5213350" y="3200400"/>
          <p14:tracePt t="289935" x="5187950" y="3136900"/>
          <p14:tracePt t="289951" x="5162550" y="3092450"/>
          <p14:tracePt t="289968" x="5143500" y="3054350"/>
          <p14:tracePt t="289985" x="5124450" y="3022600"/>
          <p14:tracePt t="290001" x="5086350" y="3009900"/>
          <p14:tracePt t="290001" x="5067300" y="3003550"/>
          <p14:tracePt t="290018" x="5054600" y="2997200"/>
          <p14:tracePt t="290034" x="4997450" y="2984500"/>
          <p14:tracePt t="290052" x="4965700" y="2984500"/>
          <p14:tracePt t="290068" x="4933950" y="2984500"/>
          <p14:tracePt t="290084" x="4902200" y="2990850"/>
          <p14:tracePt t="290101" x="4845050" y="3035300"/>
          <p14:tracePt t="290118" x="4800600" y="3105150"/>
          <p14:tracePt t="290135" x="4756150" y="3181350"/>
          <p14:tracePt t="290151" x="4730750" y="3270250"/>
          <p14:tracePt t="290168" x="4730750" y="3333750"/>
          <p14:tracePt t="290185" x="4730750" y="3359150"/>
          <p14:tracePt t="290201" x="4730750" y="3371850"/>
          <p14:tracePt t="290218" x="4749800" y="3390900"/>
          <p14:tracePt t="290234" x="4775200" y="3397250"/>
          <p14:tracePt t="290251" x="4787900" y="3397250"/>
          <p14:tracePt t="290268" x="4794250" y="3403600"/>
          <p14:tracePt t="290284" x="4800600" y="3403600"/>
          <p14:tracePt t="290301" x="4806950" y="3403600"/>
          <p14:tracePt t="290400" x="4813300" y="3403600"/>
          <p14:tracePt t="290405" x="4819650" y="3409950"/>
          <p14:tracePt t="290412" x="4857750" y="3435350"/>
          <p14:tracePt t="290434" x="4876800" y="3448050"/>
          <p14:tracePt t="290439" x="4921250" y="3473450"/>
          <p14:tracePt t="290451" x="4972050" y="3498850"/>
          <p14:tracePt t="290467" x="5029200" y="3498850"/>
          <p14:tracePt t="290484" x="5099050" y="3498850"/>
          <p14:tracePt t="290500" x="5162550" y="3454400"/>
          <p14:tracePt t="290517" x="5226050" y="3365500"/>
          <p14:tracePt t="290534" x="5270500" y="3238500"/>
          <p14:tracePt t="290551" x="5276850" y="3130550"/>
          <p14:tracePt t="290567" x="5270500" y="3035300"/>
          <p14:tracePt t="290584" x="5245100" y="2971800"/>
          <p14:tracePt t="290601" x="5213350" y="2940050"/>
          <p14:tracePt t="290618" x="5187950" y="2921000"/>
          <p14:tracePt t="290634" x="5162550" y="2914650"/>
          <p14:tracePt t="290651" x="5130800" y="2914650"/>
          <p14:tracePt t="290667" x="5092700" y="2927350"/>
          <p14:tracePt t="290684" x="5048250" y="2952750"/>
          <p14:tracePt t="290701" x="4984750" y="3016250"/>
          <p14:tracePt t="290717" x="4927600" y="3073400"/>
          <p14:tracePt t="290734" x="4883150" y="3149600"/>
          <p14:tracePt t="290750" x="4845050" y="3213100"/>
          <p14:tracePt t="290767" x="4845050" y="3263900"/>
          <p14:tracePt t="290784" x="4845050" y="3295650"/>
          <p14:tracePt t="290801" x="4851400" y="3314700"/>
          <p14:tracePt t="290818" x="4895850" y="3371850"/>
          <p14:tracePt t="290834" x="4946650" y="3397250"/>
          <p14:tracePt t="290851" x="4984750" y="3403600"/>
          <p14:tracePt t="290867" x="5022850" y="3403600"/>
          <p14:tracePt t="290884" x="5054600" y="3397250"/>
          <p14:tracePt t="290901" x="5073650" y="3378200"/>
          <p14:tracePt t="290917" x="5086350" y="3359150"/>
          <p14:tracePt t="290934" x="5086350" y="3327400"/>
          <p14:tracePt t="290950" x="5086350" y="3308350"/>
          <p14:tracePt t="290967" x="5086350" y="3263900"/>
          <p14:tracePt t="290984" x="5073650" y="3225800"/>
          <p14:tracePt t="291000" x="5054600" y="3194050"/>
          <p14:tracePt t="291017" x="5022850" y="3175000"/>
          <p14:tracePt t="291034" x="4984750" y="3155950"/>
          <p14:tracePt t="291050" x="4921250" y="3143250"/>
          <p14:tracePt t="291068" x="4851400" y="3143250"/>
          <p14:tracePt t="291084" x="4787900" y="3143250"/>
          <p14:tracePt t="291101" x="4737100" y="3155950"/>
          <p14:tracePt t="291117" x="4699000" y="3175000"/>
          <p14:tracePt t="291134" x="4679950" y="3200400"/>
          <p14:tracePt t="291150" x="4673600" y="3225800"/>
          <p14:tracePt t="291167" x="4667250" y="3263900"/>
          <p14:tracePt t="291184" x="4667250" y="3302000"/>
          <p14:tracePt t="291200" x="4667250" y="3333750"/>
          <p14:tracePt t="291217" x="4679950" y="3365500"/>
          <p14:tracePt t="291233" x="4705350" y="3397250"/>
          <p14:tracePt t="291250" x="4768850" y="3422650"/>
          <p14:tracePt t="291267" x="4819650" y="3435350"/>
          <p14:tracePt t="291284" x="4876800" y="3435350"/>
          <p14:tracePt t="291301" x="4933950" y="3435350"/>
          <p14:tracePt t="291317" x="4991100" y="3416300"/>
          <p14:tracePt t="291334" x="5035550" y="3384550"/>
          <p14:tracePt t="291350" x="5073650" y="3327400"/>
          <p14:tracePt t="291367" x="5086350" y="3295650"/>
          <p14:tracePt t="291384" x="5086350" y="3263900"/>
          <p14:tracePt t="291400" x="5086350" y="3225800"/>
          <p14:tracePt t="291417" x="5073650" y="3181350"/>
          <p14:tracePt t="291434" x="5041900" y="3149600"/>
          <p14:tracePt t="291450" x="4991100" y="3111500"/>
          <p14:tracePt t="291467" x="4972050" y="3105150"/>
          <p14:tracePt t="291483" x="4953000" y="3105150"/>
          <p14:tracePt t="291500" x="4921250" y="3105150"/>
          <p14:tracePt t="291517" x="4902200" y="3130550"/>
          <p14:tracePt t="291533" x="4876800" y="3155950"/>
          <p14:tracePt t="291550" x="4870450" y="3162300"/>
          <p14:tracePt t="291567" x="4857750" y="3187700"/>
          <p14:tracePt t="291584" x="4857750" y="3200400"/>
          <p14:tracePt t="291600" x="4851400" y="3206750"/>
          <p14:tracePt t="291645" x="4845050" y="3206750"/>
          <p14:tracePt t="291728" x="4845050" y="3213100"/>
          <p14:tracePt t="291742" x="4838700" y="3219450"/>
          <p14:tracePt t="291759" x="4832350" y="3225800"/>
          <p14:tracePt t="291776" x="4826000" y="3232150"/>
          <p14:tracePt t="291866" x="4838700" y="3219450"/>
          <p14:tracePt t="291870" x="4851400" y="3206750"/>
          <p14:tracePt t="291883" x="4876800" y="3194050"/>
          <p14:tracePt t="291900" x="4914900" y="3168650"/>
          <p14:tracePt t="291916" x="4959350" y="3130550"/>
          <p14:tracePt t="291921" x="4991100" y="3079750"/>
          <p14:tracePt t="291933" x="5003800" y="3048000"/>
          <p14:tracePt t="291950" x="5003800" y="3041650"/>
          <p14:tracePt t="292036" x="5003800" y="3054350"/>
          <p14:tracePt t="292039" x="5003800" y="3079750"/>
          <p14:tracePt t="292046" x="5003800" y="3105150"/>
          <p14:tracePt t="292070" x="5003800" y="3117850"/>
          <p14:tracePt t="292083" x="5003800" y="3143250"/>
          <p14:tracePt t="292087" x="5003800" y="3168650"/>
          <p14:tracePt t="292099" x="5003800" y="3194050"/>
          <p14:tracePt t="292116" x="5003800" y="3219450"/>
          <p14:tracePt t="292133" x="5003800" y="3238500"/>
          <p14:tracePt t="292150" x="5003800" y="3251200"/>
          <p14:tracePt t="292166" x="5003800" y="3263900"/>
          <p14:tracePt t="292183" x="5003800" y="3276600"/>
          <p14:tracePt t="292200" x="5003800" y="3282950"/>
          <p14:tracePt t="292216" x="5003800" y="3289300"/>
          <p14:tracePt t="292233" x="4991100" y="3302000"/>
          <p14:tracePt t="292250" x="4972050" y="3321050"/>
          <p14:tracePt t="292267" x="4959350" y="3333750"/>
          <p14:tracePt t="292283" x="4946650" y="3340100"/>
          <p14:tracePt t="292300" x="4933950" y="3346450"/>
          <p14:tracePt t="292364" x="4933950" y="3352800"/>
          <p14:tracePt t="292380" x="4933950" y="3359150"/>
          <p14:tracePt t="292384" x="4933950" y="3365500"/>
          <p14:tracePt t="292399" x="4946650" y="3371850"/>
          <p14:tracePt t="292416" x="4959350" y="3371850"/>
          <p14:tracePt t="292420" x="4965700" y="3371850"/>
          <p14:tracePt t="292433" x="4984750" y="3371850"/>
          <p14:tracePt t="292449" x="5003800" y="3371850"/>
          <p14:tracePt t="292466" x="5029200" y="3371850"/>
          <p14:tracePt t="292483" x="5041900" y="3371850"/>
          <p14:tracePt t="292626" x="5035550" y="3378200"/>
          <p14:tracePt t="292630" x="5029200" y="3378200"/>
          <p14:tracePt t="292677" x="5022850" y="3384550"/>
          <p14:tracePt t="292788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CMOS Circuits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itchFamily="49" charset="0"/>
              <a:buChar char="o"/>
            </a:pPr>
            <a:r>
              <a:rPr lang="en-US" b="1" dirty="0"/>
              <a:t>Complementary metal–oxide–semiconductor</a:t>
            </a:r>
            <a:r>
              <a:rPr lang="en-US" dirty="0"/>
              <a:t> (</a:t>
            </a:r>
            <a:r>
              <a:rPr lang="en-US" b="1" dirty="0" smtClean="0"/>
              <a:t>CMOS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is </a:t>
            </a:r>
            <a:r>
              <a:rPr lang="en-US" dirty="0"/>
              <a:t>a technology for </a:t>
            </a:r>
            <a:r>
              <a:rPr lang="en-US" dirty="0" smtClean="0"/>
              <a:t>constructing</a:t>
            </a:r>
            <a:r>
              <a:rPr lang="en-US" dirty="0"/>
              <a:t> integrated </a:t>
            </a:r>
            <a:r>
              <a:rPr lang="en-US" dirty="0" smtClean="0"/>
              <a:t>circuits</a:t>
            </a:r>
          </a:p>
          <a:p>
            <a:pPr marL="342900" indent="-342900">
              <a:spcBef>
                <a:spcPts val="1200"/>
              </a:spcBef>
              <a:buFont typeface="Courier New" pitchFamily="49" charset="0"/>
              <a:buChar char="o"/>
            </a:pPr>
            <a:r>
              <a:rPr lang="en-US" dirty="0" smtClean="0"/>
              <a:t>The</a:t>
            </a:r>
            <a:r>
              <a:rPr lang="en-US" dirty="0"/>
              <a:t> </a:t>
            </a:r>
            <a:r>
              <a:rPr lang="en-US" dirty="0" smtClean="0"/>
              <a:t>main </a:t>
            </a:r>
            <a:r>
              <a:rPr lang="en-US" dirty="0"/>
              <a:t>characteristics of CMOS devices </a:t>
            </a:r>
            <a:r>
              <a:rPr lang="en-US" dirty="0" smtClean="0"/>
              <a:t>is low </a:t>
            </a:r>
            <a:r>
              <a:rPr lang="en-US" dirty="0"/>
              <a:t>static power </a:t>
            </a:r>
            <a:r>
              <a:rPr lang="en-US" dirty="0" smtClean="0"/>
              <a:t>consumption</a:t>
            </a:r>
            <a:endParaRPr lang="en-US" dirty="0"/>
          </a:p>
          <a:p>
            <a:pPr marL="757238" lvl="2" indent="-342900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 smtClean="0"/>
              <a:t>There is no current in static state of the scheme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(i.e. the power supply is never connected to the ground)</a:t>
            </a:r>
          </a:p>
          <a:p>
            <a:pPr marL="342900" indent="-342900">
              <a:spcBef>
                <a:spcPts val="1200"/>
              </a:spcBef>
              <a:buFont typeface="Courier New" pitchFamily="49" charset="0"/>
              <a:buChar char="o"/>
            </a:pPr>
            <a:r>
              <a:rPr lang="en-US" dirty="0"/>
              <a:t>CMOS schemes </a:t>
            </a:r>
            <a:r>
              <a:rPr lang="en-US" b="1" dirty="0"/>
              <a:t>always</a:t>
            </a:r>
            <a:r>
              <a:rPr lang="en-US" dirty="0"/>
              <a:t> </a:t>
            </a:r>
            <a:r>
              <a:rPr lang="en-US" dirty="0" smtClean="0"/>
              <a:t>contain two </a:t>
            </a:r>
            <a:r>
              <a:rPr lang="en-US" dirty="0"/>
              <a:t>complementary </a:t>
            </a:r>
            <a:r>
              <a:rPr lang="en-US" dirty="0" smtClean="0"/>
              <a:t>parts</a:t>
            </a:r>
            <a:endParaRPr lang="en-US" dirty="0"/>
          </a:p>
          <a:p>
            <a:pPr marL="757238" lvl="2" indent="-342900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/>
              <a:t>One </a:t>
            </a:r>
            <a:r>
              <a:rPr lang="en-US" dirty="0" smtClean="0"/>
              <a:t>part consists of P-type transistors and is </a:t>
            </a:r>
            <a:r>
              <a:rPr lang="en-US" dirty="0"/>
              <a:t>connected to the power supply and provides 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to the output</a:t>
            </a:r>
          </a:p>
          <a:p>
            <a:pPr marL="757238" lvl="2" indent="-342900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/>
              <a:t>The other </a:t>
            </a:r>
            <a:r>
              <a:rPr lang="en-US" dirty="0" smtClean="0"/>
              <a:t>consists of N-type transistors and is </a:t>
            </a:r>
            <a:r>
              <a:rPr lang="en-US" dirty="0"/>
              <a:t>connected to the ground and provides </a:t>
            </a:r>
            <a:r>
              <a:rPr lang="en-US" dirty="0">
                <a:solidFill>
                  <a:schemeClr val="accent1"/>
                </a:solidFill>
              </a:rPr>
              <a:t>0</a:t>
            </a:r>
            <a:r>
              <a:rPr lang="en-US" dirty="0"/>
              <a:t> to output</a:t>
            </a:r>
          </a:p>
          <a:p>
            <a:pPr marL="757238" lvl="2" indent="-342900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/>
              <a:t>When one part is turned on the other part is disabled (provides Z)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5010236"/>
      </p:ext>
    </p:extLst>
  </p:cSld>
  <p:clrMapOvr>
    <a:masterClrMapping/>
  </p:clrMapOvr>
  <p:transition advTm="27453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1654" y="161000"/>
            <a:ext cx="3780692" cy="889000"/>
          </a:xfrm>
        </p:spPr>
        <p:txBody>
          <a:bodyPr/>
          <a:lstStyle/>
          <a:p>
            <a:r>
              <a:rPr lang="en-US" dirty="0" smtClean="0"/>
              <a:t>CMOS Inverter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132644"/>
              </p:ext>
            </p:extLst>
          </p:nvPr>
        </p:nvGraphicFramePr>
        <p:xfrm>
          <a:off x="6517829" y="1015035"/>
          <a:ext cx="1994704" cy="1149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352"/>
                <a:gridCol w="997352"/>
              </a:tblGrid>
              <a:tr h="3831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Input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Output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3831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dirty="0">
                        <a:solidFill>
                          <a:schemeClr val="accent1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</a:tr>
              <a:tr h="3831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dirty="0">
                        <a:solidFill>
                          <a:schemeClr val="accent1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497611" y="4262996"/>
            <a:ext cx="1966051" cy="1501566"/>
            <a:chOff x="9074875" y="3172029"/>
            <a:chExt cx="1966051" cy="1501566"/>
          </a:xfrm>
        </p:grpSpPr>
        <p:grpSp>
          <p:nvGrpSpPr>
            <p:cNvPr id="6" name="Group 5"/>
            <p:cNvGrpSpPr/>
            <p:nvPr/>
          </p:nvGrpSpPr>
          <p:grpSpPr>
            <a:xfrm>
              <a:off x="9640644" y="3544044"/>
              <a:ext cx="620358" cy="1129551"/>
              <a:chOff x="8127402" y="3544048"/>
              <a:chExt cx="620358" cy="1129551"/>
            </a:xfrm>
          </p:grpSpPr>
          <p:cxnSp>
            <p:nvCxnSpPr>
              <p:cNvPr id="10" name="Straight Connector 9"/>
              <p:cNvCxnSpPr/>
              <p:nvPr/>
            </p:nvCxnSpPr>
            <p:spPr bwMode="auto">
              <a:xfrm>
                <a:off x="8606118" y="3920565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1" name="Straight Connector 10"/>
              <p:cNvCxnSpPr/>
              <p:nvPr/>
            </p:nvCxnSpPr>
            <p:spPr bwMode="auto">
              <a:xfrm>
                <a:off x="8606118" y="3920565"/>
                <a:ext cx="141642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2" name="Straight Connector 11"/>
              <p:cNvCxnSpPr/>
              <p:nvPr/>
            </p:nvCxnSpPr>
            <p:spPr bwMode="auto">
              <a:xfrm>
                <a:off x="8606118" y="4297082"/>
                <a:ext cx="141642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3" name="Straight Connector 12"/>
              <p:cNvCxnSpPr/>
              <p:nvPr/>
            </p:nvCxnSpPr>
            <p:spPr bwMode="auto">
              <a:xfrm>
                <a:off x="8747760" y="3544048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4" name="Straight Connector 13"/>
              <p:cNvCxnSpPr/>
              <p:nvPr/>
            </p:nvCxnSpPr>
            <p:spPr bwMode="auto">
              <a:xfrm>
                <a:off x="8747760" y="4297082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5" name="Straight Connector 14"/>
              <p:cNvCxnSpPr/>
              <p:nvPr/>
            </p:nvCxnSpPr>
            <p:spPr bwMode="auto">
              <a:xfrm>
                <a:off x="8503920" y="3920564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6" name="Straight Connector 15"/>
              <p:cNvCxnSpPr/>
              <p:nvPr/>
            </p:nvCxnSpPr>
            <p:spPr bwMode="auto">
              <a:xfrm rot="5400000">
                <a:off x="8315661" y="3920565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sp>
          <p:nvSpPr>
            <p:cNvPr id="7" name="TextBox 6"/>
            <p:cNvSpPr txBox="1"/>
            <p:nvPr/>
          </p:nvSpPr>
          <p:spPr>
            <a:xfrm>
              <a:off x="9074875" y="3954935"/>
              <a:ext cx="5385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itchFamily="34" charset="0"/>
                </a:rPr>
                <a:t>Gate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964834" y="3172029"/>
              <a:ext cx="5798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itchFamily="34" charset="0"/>
                </a:rPr>
                <a:t>Drain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337272" y="4358335"/>
              <a:ext cx="7036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itchFamily="34" charset="0"/>
                </a:rPr>
                <a:t>Source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57377" y="2795713"/>
            <a:ext cx="1467227" cy="1492820"/>
            <a:chOff x="528918" y="4512364"/>
            <a:chExt cx="1467227" cy="1492820"/>
          </a:xfrm>
        </p:grpSpPr>
        <p:grpSp>
          <p:nvGrpSpPr>
            <p:cNvPr id="18" name="Group 17"/>
            <p:cNvGrpSpPr/>
            <p:nvPr/>
          </p:nvGrpSpPr>
          <p:grpSpPr>
            <a:xfrm>
              <a:off x="528918" y="4512364"/>
              <a:ext cx="1467227" cy="1492820"/>
              <a:chOff x="9074875" y="3517149"/>
              <a:chExt cx="1467227" cy="1492820"/>
            </a:xfrm>
          </p:grpSpPr>
          <p:grpSp>
            <p:nvGrpSpPr>
              <p:cNvPr id="20" name="Group 19"/>
              <p:cNvGrpSpPr/>
              <p:nvPr/>
            </p:nvGrpSpPr>
            <p:grpSpPr>
              <a:xfrm>
                <a:off x="9640644" y="3544044"/>
                <a:ext cx="620358" cy="1129551"/>
                <a:chOff x="8127402" y="3544048"/>
                <a:chExt cx="620358" cy="1129551"/>
              </a:xfrm>
            </p:grpSpPr>
            <p:cxnSp>
              <p:nvCxnSpPr>
                <p:cNvPr id="24" name="Straight Connector 23"/>
                <p:cNvCxnSpPr/>
                <p:nvPr/>
              </p:nvCxnSpPr>
              <p:spPr bwMode="auto">
                <a:xfrm>
                  <a:off x="8606118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25" name="Straight Connector 24"/>
                <p:cNvCxnSpPr/>
                <p:nvPr/>
              </p:nvCxnSpPr>
              <p:spPr bwMode="auto">
                <a:xfrm>
                  <a:off x="8606118" y="3920565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26" name="Straight Connector 25"/>
                <p:cNvCxnSpPr/>
                <p:nvPr/>
              </p:nvCxnSpPr>
              <p:spPr bwMode="auto">
                <a:xfrm>
                  <a:off x="8606118" y="4297082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27" name="Straight Connector 26"/>
                <p:cNvCxnSpPr/>
                <p:nvPr/>
              </p:nvCxnSpPr>
              <p:spPr bwMode="auto">
                <a:xfrm>
                  <a:off x="8747760" y="3544048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28" name="Straight Connector 27"/>
                <p:cNvCxnSpPr/>
                <p:nvPr/>
              </p:nvCxnSpPr>
              <p:spPr bwMode="auto">
                <a:xfrm>
                  <a:off x="8747760" y="4297082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29" name="Straight Connector 28"/>
                <p:cNvCxnSpPr/>
                <p:nvPr/>
              </p:nvCxnSpPr>
              <p:spPr bwMode="auto">
                <a:xfrm>
                  <a:off x="8503920" y="3920564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30" name="Straight Connector 29"/>
                <p:cNvCxnSpPr/>
                <p:nvPr/>
              </p:nvCxnSpPr>
              <p:spPr bwMode="auto">
                <a:xfrm rot="5400000">
                  <a:off x="8315661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sp>
            <p:nvSpPr>
              <p:cNvPr id="21" name="TextBox 20"/>
              <p:cNvSpPr txBox="1"/>
              <p:nvPr/>
            </p:nvSpPr>
            <p:spPr>
              <a:xfrm>
                <a:off x="9074875" y="3954935"/>
                <a:ext cx="53854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>
                    <a:latin typeface="Neo Sans Intel" pitchFamily="34" charset="0"/>
                  </a:rPr>
                  <a:t>Gate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9962263" y="4702192"/>
                <a:ext cx="5798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>
                    <a:latin typeface="Neo Sans Intel" pitchFamily="34" charset="0"/>
                  </a:rPr>
                  <a:t>Drain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9477076" y="3517149"/>
                <a:ext cx="7036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>
                    <a:latin typeface="Neo Sans Intel" pitchFamily="34" charset="0"/>
                  </a:rPr>
                  <a:t>Source</a:t>
                </a:r>
              </a:p>
            </p:txBody>
          </p:sp>
        </p:grpSp>
        <p:sp>
          <p:nvSpPr>
            <p:cNvPr id="19" name="Oval 18"/>
            <p:cNvSpPr>
              <a:spLocks noChangeAspect="1"/>
            </p:cNvSpPr>
            <p:nvPr/>
          </p:nvSpPr>
          <p:spPr bwMode="auto">
            <a:xfrm>
              <a:off x="1330011" y="5033441"/>
              <a:ext cx="141194" cy="14119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573555" y="5757079"/>
            <a:ext cx="224790" cy="106680"/>
            <a:chOff x="3539490" y="4938999"/>
            <a:chExt cx="224790" cy="106680"/>
          </a:xfrm>
        </p:grpSpPr>
        <p:cxnSp>
          <p:nvCxnSpPr>
            <p:cNvPr id="32" name="Straight Connector 31"/>
            <p:cNvCxnSpPr/>
            <p:nvPr/>
          </p:nvCxnSpPr>
          <p:spPr bwMode="auto">
            <a:xfrm>
              <a:off x="3539490" y="4938999"/>
              <a:ext cx="224790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>
              <a:off x="3583152" y="4992339"/>
              <a:ext cx="137467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34" name="Straight Connector 33"/>
            <p:cNvCxnSpPr/>
            <p:nvPr/>
          </p:nvCxnSpPr>
          <p:spPr bwMode="auto">
            <a:xfrm>
              <a:off x="3630055" y="5045679"/>
              <a:ext cx="43661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</p:grpSp>
      <p:sp>
        <p:nvSpPr>
          <p:cNvPr id="40" name="TextBox 39"/>
          <p:cNvSpPr txBox="1"/>
          <p:nvPr/>
        </p:nvSpPr>
        <p:spPr>
          <a:xfrm>
            <a:off x="1352943" y="5458267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0</a:t>
            </a:r>
          </a:p>
        </p:txBody>
      </p:sp>
      <p:cxnSp>
        <p:nvCxnSpPr>
          <p:cNvPr id="42" name="Straight Arrow Connector 41"/>
          <p:cNvCxnSpPr/>
          <p:nvPr/>
        </p:nvCxnSpPr>
        <p:spPr bwMode="auto">
          <a:xfrm>
            <a:off x="1685950" y="4635011"/>
            <a:ext cx="425885" cy="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43" name="TextBox 42"/>
          <p:cNvSpPr txBox="1"/>
          <p:nvPr/>
        </p:nvSpPr>
        <p:spPr>
          <a:xfrm>
            <a:off x="4300871" y="2363603"/>
            <a:ext cx="523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Neo Sans Intel" pitchFamily="34" charset="0"/>
              </a:rPr>
              <a:t>V</a:t>
            </a:r>
            <a:r>
              <a:rPr lang="en-US" sz="1600" dirty="0" err="1" smtClean="0">
                <a:latin typeface="Neo Sans Intel" pitchFamily="34" charset="0"/>
              </a:rPr>
              <a:t>cc</a:t>
            </a:r>
            <a:endParaRPr lang="en-US" sz="1600" dirty="0" smtClean="0">
              <a:latin typeface="Neo Sans Intel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566330" y="273293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1</a:t>
            </a:r>
            <a:endParaRPr lang="en-US" dirty="0" smtClean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45" name="Straight Arrow Connector 44"/>
          <p:cNvCxnSpPr/>
          <p:nvPr/>
        </p:nvCxnSpPr>
        <p:spPr bwMode="auto">
          <a:xfrm>
            <a:off x="4534684" y="3952159"/>
            <a:ext cx="425885" cy="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045315"/>
              </p:ext>
            </p:extLst>
          </p:nvPr>
        </p:nvGraphicFramePr>
        <p:xfrm>
          <a:off x="669529" y="1003460"/>
          <a:ext cx="1994704" cy="1149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352"/>
                <a:gridCol w="997352"/>
              </a:tblGrid>
              <a:tr h="3831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Input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Output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3831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dirty="0">
                        <a:solidFill>
                          <a:schemeClr val="accent1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Consolas" pitchFamily="49" charset="0"/>
                          <a:cs typeface="Consolas" pitchFamily="49" charset="0"/>
                        </a:rPr>
                        <a:t>Z</a:t>
                      </a:r>
                      <a:endParaRPr lang="en-US" dirty="0">
                        <a:solidFill>
                          <a:schemeClr val="tx2">
                            <a:lumMod val="75000"/>
                          </a:schemeClr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</a:tr>
              <a:tr h="3831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dirty="0">
                        <a:solidFill>
                          <a:schemeClr val="accent1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47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211556"/>
              </p:ext>
            </p:extLst>
          </p:nvPr>
        </p:nvGraphicFramePr>
        <p:xfrm>
          <a:off x="3610414" y="1015034"/>
          <a:ext cx="1994704" cy="1149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352"/>
                <a:gridCol w="997352"/>
              </a:tblGrid>
              <a:tr h="3831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Input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Neo Sans Intel" pitchFamily="34" charset="0"/>
                        </a:rPr>
                        <a:t>Output</a:t>
                      </a:r>
                      <a:endParaRPr lang="en-US" dirty="0">
                        <a:latin typeface="Neo Sans Intel" pitchFamily="34" charset="0"/>
                      </a:endParaRPr>
                    </a:p>
                  </a:txBody>
                  <a:tcPr anchor="ctr"/>
                </a:tc>
              </a:tr>
              <a:tr h="3831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1"/>
                          </a:solidFill>
                          <a:effectLst/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dirty="0">
                        <a:solidFill>
                          <a:schemeClr val="accent1"/>
                        </a:solidFill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effectLst/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</a:tr>
              <a:tr h="3831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effectLst/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dirty="0">
                        <a:solidFill>
                          <a:srgbClr val="FF0000"/>
                        </a:solidFill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  <a:latin typeface="Consolas" pitchFamily="49" charset="0"/>
                          <a:cs typeface="Consolas" pitchFamily="49" charset="0"/>
                        </a:rPr>
                        <a:t>Z</a:t>
                      </a:r>
                      <a:endParaRPr lang="en-US" dirty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pSp>
        <p:nvGrpSpPr>
          <p:cNvPr id="110" name="Group 109"/>
          <p:cNvGrpSpPr/>
          <p:nvPr/>
        </p:nvGrpSpPr>
        <p:grpSpPr>
          <a:xfrm>
            <a:off x="7185543" y="4644563"/>
            <a:ext cx="734965" cy="1228748"/>
            <a:chOff x="7185543" y="4644563"/>
            <a:chExt cx="734965" cy="1228748"/>
          </a:xfrm>
        </p:grpSpPr>
        <p:grpSp>
          <p:nvGrpSpPr>
            <p:cNvPr id="49" name="Group 48"/>
            <p:cNvGrpSpPr/>
            <p:nvPr/>
          </p:nvGrpSpPr>
          <p:grpSpPr>
            <a:xfrm>
              <a:off x="7185543" y="4644563"/>
              <a:ext cx="620358" cy="1129551"/>
              <a:chOff x="8127402" y="3544048"/>
              <a:chExt cx="620358" cy="1129551"/>
            </a:xfrm>
          </p:grpSpPr>
          <p:cxnSp>
            <p:nvCxnSpPr>
              <p:cNvPr id="53" name="Straight Connector 52"/>
              <p:cNvCxnSpPr/>
              <p:nvPr/>
            </p:nvCxnSpPr>
            <p:spPr bwMode="auto">
              <a:xfrm>
                <a:off x="8606118" y="3920565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54" name="Straight Connector 53"/>
              <p:cNvCxnSpPr/>
              <p:nvPr/>
            </p:nvCxnSpPr>
            <p:spPr bwMode="auto">
              <a:xfrm>
                <a:off x="8606118" y="3920565"/>
                <a:ext cx="141642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55" name="Straight Connector 54"/>
              <p:cNvCxnSpPr/>
              <p:nvPr/>
            </p:nvCxnSpPr>
            <p:spPr bwMode="auto">
              <a:xfrm>
                <a:off x="8606118" y="4297082"/>
                <a:ext cx="141642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56" name="Straight Connector 55"/>
              <p:cNvCxnSpPr/>
              <p:nvPr/>
            </p:nvCxnSpPr>
            <p:spPr bwMode="auto">
              <a:xfrm>
                <a:off x="8747760" y="3544048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57" name="Straight Connector 56"/>
              <p:cNvCxnSpPr/>
              <p:nvPr/>
            </p:nvCxnSpPr>
            <p:spPr bwMode="auto">
              <a:xfrm>
                <a:off x="8747760" y="4297082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58" name="Straight Connector 57"/>
              <p:cNvCxnSpPr/>
              <p:nvPr/>
            </p:nvCxnSpPr>
            <p:spPr bwMode="auto">
              <a:xfrm>
                <a:off x="8503920" y="3920564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59" name="Straight Connector 58"/>
              <p:cNvCxnSpPr/>
              <p:nvPr/>
            </p:nvCxnSpPr>
            <p:spPr bwMode="auto">
              <a:xfrm rot="5400000">
                <a:off x="8315661" y="3920565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grpSp>
          <p:nvGrpSpPr>
            <p:cNvPr id="74" name="Group 73"/>
            <p:cNvGrpSpPr/>
            <p:nvPr/>
          </p:nvGrpSpPr>
          <p:grpSpPr>
            <a:xfrm>
              <a:off x="7695718" y="5766631"/>
              <a:ext cx="224790" cy="106680"/>
              <a:chOff x="3539490" y="4938999"/>
              <a:chExt cx="224790" cy="106680"/>
            </a:xfrm>
          </p:grpSpPr>
          <p:cxnSp>
            <p:nvCxnSpPr>
              <p:cNvPr id="75" name="Straight Connector 74"/>
              <p:cNvCxnSpPr/>
              <p:nvPr/>
            </p:nvCxnSpPr>
            <p:spPr bwMode="auto">
              <a:xfrm>
                <a:off x="3539490" y="4938999"/>
                <a:ext cx="224790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>
                <a:off x="3583152" y="4992339"/>
                <a:ext cx="137467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77" name="Straight Connector 76"/>
              <p:cNvCxnSpPr/>
              <p:nvPr/>
            </p:nvCxnSpPr>
            <p:spPr bwMode="auto">
              <a:xfrm>
                <a:off x="3630055" y="5045679"/>
                <a:ext cx="43661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sp>
          <p:nvSpPr>
            <p:cNvPr id="78" name="TextBox 77"/>
            <p:cNvSpPr txBox="1"/>
            <p:nvPr/>
          </p:nvSpPr>
          <p:spPr>
            <a:xfrm>
              <a:off x="7475106" y="5467819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1"/>
                  </a:solidFill>
                  <a:latin typeface="Consolas" pitchFamily="49" charset="0"/>
                  <a:cs typeface="Consolas" pitchFamily="49" charset="0"/>
                </a:rPr>
                <a:t>0</a:t>
              </a: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7183844" y="2370200"/>
            <a:ext cx="954488" cy="1588556"/>
            <a:chOff x="7183844" y="2370200"/>
            <a:chExt cx="954488" cy="1588556"/>
          </a:xfrm>
        </p:grpSpPr>
        <p:grpSp>
          <p:nvGrpSpPr>
            <p:cNvPr id="60" name="Group 59"/>
            <p:cNvGrpSpPr/>
            <p:nvPr/>
          </p:nvGrpSpPr>
          <p:grpSpPr>
            <a:xfrm>
              <a:off x="7183844" y="2829205"/>
              <a:ext cx="620358" cy="1129551"/>
              <a:chOff x="1094687" y="4539259"/>
              <a:chExt cx="620358" cy="1129551"/>
            </a:xfrm>
          </p:grpSpPr>
          <p:grpSp>
            <p:nvGrpSpPr>
              <p:cNvPr id="63" name="Group 62"/>
              <p:cNvGrpSpPr/>
              <p:nvPr/>
            </p:nvGrpSpPr>
            <p:grpSpPr>
              <a:xfrm>
                <a:off x="1094687" y="4539259"/>
                <a:ext cx="620358" cy="1129551"/>
                <a:chOff x="8127402" y="3544048"/>
                <a:chExt cx="620358" cy="1129551"/>
              </a:xfrm>
            </p:grpSpPr>
            <p:cxnSp>
              <p:nvCxnSpPr>
                <p:cNvPr id="67" name="Straight Connector 66"/>
                <p:cNvCxnSpPr/>
                <p:nvPr/>
              </p:nvCxnSpPr>
              <p:spPr bwMode="auto">
                <a:xfrm>
                  <a:off x="8606118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68" name="Straight Connector 67"/>
                <p:cNvCxnSpPr/>
                <p:nvPr/>
              </p:nvCxnSpPr>
              <p:spPr bwMode="auto">
                <a:xfrm>
                  <a:off x="8606118" y="3920565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69" name="Straight Connector 68"/>
                <p:cNvCxnSpPr/>
                <p:nvPr/>
              </p:nvCxnSpPr>
              <p:spPr bwMode="auto">
                <a:xfrm>
                  <a:off x="8606118" y="4297082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8747760" y="3544048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8747760" y="4297082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8503920" y="3920564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73" name="Straight Connector 72"/>
                <p:cNvCxnSpPr/>
                <p:nvPr/>
              </p:nvCxnSpPr>
              <p:spPr bwMode="auto">
                <a:xfrm rot="5400000">
                  <a:off x="8315661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sp>
            <p:nvSpPr>
              <p:cNvPr id="62" name="Oval 61"/>
              <p:cNvSpPr>
                <a:spLocks noChangeAspect="1"/>
              </p:cNvSpPr>
              <p:nvPr/>
            </p:nvSpPr>
            <p:spPr bwMode="auto">
              <a:xfrm>
                <a:off x="1330011" y="5033441"/>
                <a:ext cx="141194" cy="141194"/>
              </a:xfrm>
              <a:prstGeom prst="ellips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7561569" y="2370200"/>
              <a:ext cx="5237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latin typeface="Neo Sans Intel" pitchFamily="34" charset="0"/>
                </a:rPr>
                <a:t>V</a:t>
              </a:r>
              <a:r>
                <a:rPr lang="en-US" sz="1600" dirty="0" err="1" smtClean="0">
                  <a:latin typeface="Neo Sans Intel" pitchFamily="34" charset="0"/>
                </a:rPr>
                <a:t>cc</a:t>
              </a:r>
              <a:endParaRPr lang="en-US" sz="1600" dirty="0" smtClean="0">
                <a:latin typeface="Neo Sans Intel" pitchFamily="34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7827028" y="2739532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Consolas" pitchFamily="49" charset="0"/>
                  <a:cs typeface="Consolas" pitchFamily="49" charset="0"/>
                </a:rPr>
                <a:t>1</a:t>
              </a:r>
              <a:endParaRPr lang="en-US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961888" y="3393978"/>
            <a:ext cx="1234147" cy="1815361"/>
            <a:chOff x="5961888" y="3393979"/>
            <a:chExt cx="1234147" cy="1144798"/>
          </a:xfrm>
        </p:grpSpPr>
        <p:cxnSp>
          <p:nvCxnSpPr>
            <p:cNvPr id="85" name="Straight Connector 84"/>
            <p:cNvCxnSpPr/>
            <p:nvPr/>
          </p:nvCxnSpPr>
          <p:spPr bwMode="auto">
            <a:xfrm flipH="1">
              <a:off x="6790944" y="4538777"/>
              <a:ext cx="405091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86" name="Straight Connector 85"/>
            <p:cNvCxnSpPr/>
            <p:nvPr/>
          </p:nvCxnSpPr>
          <p:spPr bwMode="auto">
            <a:xfrm flipH="1">
              <a:off x="6790944" y="3393979"/>
              <a:ext cx="405091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88" name="Straight Connector 87"/>
            <p:cNvCxnSpPr/>
            <p:nvPr/>
          </p:nvCxnSpPr>
          <p:spPr bwMode="auto">
            <a:xfrm>
              <a:off x="6790944" y="3393984"/>
              <a:ext cx="0" cy="1144793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90" name="Straight Arrow Connector 89"/>
            <p:cNvCxnSpPr/>
            <p:nvPr/>
          </p:nvCxnSpPr>
          <p:spPr bwMode="auto">
            <a:xfrm>
              <a:off x="6297168" y="3966380"/>
              <a:ext cx="493776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sp>
          <p:nvSpPr>
            <p:cNvPr id="92" name="TextBox 91"/>
            <p:cNvSpPr txBox="1"/>
            <p:nvPr/>
          </p:nvSpPr>
          <p:spPr>
            <a:xfrm>
              <a:off x="5961888" y="3737083"/>
              <a:ext cx="689612" cy="230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Neo Sans Intel" pitchFamily="34" charset="0"/>
                </a:rPr>
                <a:t>Input</a:t>
              </a:r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7795382" y="3883166"/>
            <a:ext cx="1263995" cy="761397"/>
            <a:chOff x="7795382" y="3883166"/>
            <a:chExt cx="1263995" cy="761397"/>
          </a:xfrm>
        </p:grpSpPr>
        <p:cxnSp>
          <p:nvCxnSpPr>
            <p:cNvPr id="82" name="Straight Arrow Connector 81"/>
            <p:cNvCxnSpPr/>
            <p:nvPr/>
          </p:nvCxnSpPr>
          <p:spPr bwMode="auto">
            <a:xfrm>
              <a:off x="7795382" y="4290461"/>
              <a:ext cx="790443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sp>
          <p:nvSpPr>
            <p:cNvPr id="93" name="TextBox 92"/>
            <p:cNvSpPr txBox="1"/>
            <p:nvPr/>
          </p:nvSpPr>
          <p:spPr>
            <a:xfrm>
              <a:off x="8190228" y="3883166"/>
              <a:ext cx="8691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Neo Sans Intel" pitchFamily="34" charset="0"/>
                </a:rPr>
                <a:t>Output</a:t>
              </a: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7804202" y="3952159"/>
              <a:ext cx="0" cy="692404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</p:grpSp>
      <p:sp>
        <p:nvSpPr>
          <p:cNvPr id="100" name="TextBox 99"/>
          <p:cNvSpPr txBox="1"/>
          <p:nvPr/>
        </p:nvSpPr>
        <p:spPr>
          <a:xfrm>
            <a:off x="6151042" y="435953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1</a:t>
            </a:r>
            <a:endParaRPr lang="en-US" dirty="0" smtClean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2" name="Multiply 101"/>
          <p:cNvSpPr/>
          <p:nvPr/>
        </p:nvSpPr>
        <p:spPr bwMode="auto">
          <a:xfrm>
            <a:off x="7364034" y="3046134"/>
            <a:ext cx="695704" cy="695704"/>
          </a:xfrm>
          <a:prstGeom prst="mathMultiply">
            <a:avLst>
              <a:gd name="adj1" fmla="val 8030"/>
            </a:avLst>
          </a:prstGeom>
          <a:solidFill>
            <a:srgbClr val="FF3300"/>
          </a:solidFill>
          <a:ln>
            <a:headEnd type="none" w="sm" len="sm"/>
            <a:tailEnd type="none" w="sm" len="sm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8403182" y="435953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0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7808822" y="391909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Z</a:t>
            </a:r>
            <a:endParaRPr lang="en-US" dirty="0" smtClean="0">
              <a:solidFill>
                <a:schemeClr val="bg2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5" name="Freeform 104"/>
          <p:cNvSpPr/>
          <p:nvPr/>
        </p:nvSpPr>
        <p:spPr bwMode="auto">
          <a:xfrm>
            <a:off x="7796784" y="4297681"/>
            <a:ext cx="737616" cy="1469136"/>
          </a:xfrm>
          <a:custGeom>
            <a:avLst/>
            <a:gdLst>
              <a:gd name="connsiteX0" fmla="*/ 83402 w 851498"/>
              <a:gd name="connsiteY0" fmla="*/ 1577960 h 1577960"/>
              <a:gd name="connsiteX1" fmla="*/ 71210 w 851498"/>
              <a:gd name="connsiteY1" fmla="*/ 108824 h 1577960"/>
              <a:gd name="connsiteX2" fmla="*/ 851498 w 851498"/>
              <a:gd name="connsiteY2" fmla="*/ 108824 h 1577960"/>
              <a:gd name="connsiteX3" fmla="*/ 851498 w 851498"/>
              <a:gd name="connsiteY3" fmla="*/ 108824 h 1577960"/>
              <a:gd name="connsiteX4" fmla="*/ 851498 w 851498"/>
              <a:gd name="connsiteY4" fmla="*/ 108824 h 1577960"/>
              <a:gd name="connsiteX0" fmla="*/ 123259 w 891355"/>
              <a:gd name="connsiteY0" fmla="*/ 1475007 h 1475007"/>
              <a:gd name="connsiteX1" fmla="*/ 111067 w 891355"/>
              <a:gd name="connsiteY1" fmla="*/ 5871 h 1475007"/>
              <a:gd name="connsiteX2" fmla="*/ 891355 w 891355"/>
              <a:gd name="connsiteY2" fmla="*/ 5871 h 1475007"/>
              <a:gd name="connsiteX3" fmla="*/ 891355 w 891355"/>
              <a:gd name="connsiteY3" fmla="*/ 5871 h 1475007"/>
              <a:gd name="connsiteX4" fmla="*/ 891355 w 891355"/>
              <a:gd name="connsiteY4" fmla="*/ 5871 h 1475007"/>
              <a:gd name="connsiteX0" fmla="*/ 123259 w 891355"/>
              <a:gd name="connsiteY0" fmla="*/ 1475007 h 1475007"/>
              <a:gd name="connsiteX1" fmla="*/ 111067 w 891355"/>
              <a:gd name="connsiteY1" fmla="*/ 5871 h 1475007"/>
              <a:gd name="connsiteX2" fmla="*/ 891355 w 891355"/>
              <a:gd name="connsiteY2" fmla="*/ 5871 h 1475007"/>
              <a:gd name="connsiteX3" fmla="*/ 891355 w 891355"/>
              <a:gd name="connsiteY3" fmla="*/ 5871 h 1475007"/>
              <a:gd name="connsiteX4" fmla="*/ 891355 w 891355"/>
              <a:gd name="connsiteY4" fmla="*/ 5871 h 1475007"/>
              <a:gd name="connsiteX0" fmla="*/ 31630 w 799726"/>
              <a:gd name="connsiteY0" fmla="*/ 1475007 h 1475007"/>
              <a:gd name="connsiteX1" fmla="*/ 19438 w 799726"/>
              <a:gd name="connsiteY1" fmla="*/ 5871 h 1475007"/>
              <a:gd name="connsiteX2" fmla="*/ 799726 w 799726"/>
              <a:gd name="connsiteY2" fmla="*/ 5871 h 1475007"/>
              <a:gd name="connsiteX3" fmla="*/ 799726 w 799726"/>
              <a:gd name="connsiteY3" fmla="*/ 5871 h 1475007"/>
              <a:gd name="connsiteX4" fmla="*/ 799726 w 799726"/>
              <a:gd name="connsiteY4" fmla="*/ 5871 h 1475007"/>
              <a:gd name="connsiteX0" fmla="*/ 31630 w 799726"/>
              <a:gd name="connsiteY0" fmla="*/ 1475007 h 1475007"/>
              <a:gd name="connsiteX1" fmla="*/ 19438 w 799726"/>
              <a:gd name="connsiteY1" fmla="*/ 5871 h 1475007"/>
              <a:gd name="connsiteX2" fmla="*/ 799726 w 799726"/>
              <a:gd name="connsiteY2" fmla="*/ 5871 h 1475007"/>
              <a:gd name="connsiteX3" fmla="*/ 799726 w 799726"/>
              <a:gd name="connsiteY3" fmla="*/ 5871 h 1475007"/>
              <a:gd name="connsiteX4" fmla="*/ 799726 w 799726"/>
              <a:gd name="connsiteY4" fmla="*/ 5871 h 1475007"/>
              <a:gd name="connsiteX0" fmla="*/ 12192 w 780288"/>
              <a:gd name="connsiteY0" fmla="*/ 1475007 h 1475007"/>
              <a:gd name="connsiteX1" fmla="*/ 0 w 780288"/>
              <a:gd name="connsiteY1" fmla="*/ 5871 h 1475007"/>
              <a:gd name="connsiteX2" fmla="*/ 780288 w 780288"/>
              <a:gd name="connsiteY2" fmla="*/ 5871 h 1475007"/>
              <a:gd name="connsiteX3" fmla="*/ 780288 w 780288"/>
              <a:gd name="connsiteY3" fmla="*/ 5871 h 1475007"/>
              <a:gd name="connsiteX4" fmla="*/ 780288 w 780288"/>
              <a:gd name="connsiteY4" fmla="*/ 5871 h 1475007"/>
              <a:gd name="connsiteX0" fmla="*/ 12192 w 780288"/>
              <a:gd name="connsiteY0" fmla="*/ 1469136 h 1469136"/>
              <a:gd name="connsiteX1" fmla="*/ 0 w 780288"/>
              <a:gd name="connsiteY1" fmla="*/ 0 h 1469136"/>
              <a:gd name="connsiteX2" fmla="*/ 780288 w 780288"/>
              <a:gd name="connsiteY2" fmla="*/ 0 h 1469136"/>
              <a:gd name="connsiteX3" fmla="*/ 780288 w 780288"/>
              <a:gd name="connsiteY3" fmla="*/ 0 h 1469136"/>
              <a:gd name="connsiteX4" fmla="*/ 780288 w 780288"/>
              <a:gd name="connsiteY4" fmla="*/ 0 h 1469136"/>
              <a:gd name="connsiteX0" fmla="*/ 12192 w 780288"/>
              <a:gd name="connsiteY0" fmla="*/ 1469136 h 1469136"/>
              <a:gd name="connsiteX1" fmla="*/ 0 w 780288"/>
              <a:gd name="connsiteY1" fmla="*/ 0 h 1469136"/>
              <a:gd name="connsiteX2" fmla="*/ 780288 w 780288"/>
              <a:gd name="connsiteY2" fmla="*/ 0 h 1469136"/>
              <a:gd name="connsiteX3" fmla="*/ 780288 w 780288"/>
              <a:gd name="connsiteY3" fmla="*/ 0 h 1469136"/>
              <a:gd name="connsiteX4" fmla="*/ 780288 w 780288"/>
              <a:gd name="connsiteY4" fmla="*/ 0 h 1469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0288" h="1469136">
                <a:moveTo>
                  <a:pt x="12192" y="1469136"/>
                </a:moveTo>
                <a:cubicBezTo>
                  <a:pt x="3048" y="844804"/>
                  <a:pt x="4572" y="250952"/>
                  <a:pt x="0" y="0"/>
                </a:cubicBezTo>
                <a:lnTo>
                  <a:pt x="780288" y="0"/>
                </a:lnTo>
                <a:lnTo>
                  <a:pt x="780288" y="0"/>
                </a:lnTo>
                <a:lnTo>
                  <a:pt x="780288" y="0"/>
                </a:lnTo>
              </a:path>
            </a:pathLst>
          </a:cu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1" name="Half Frame 100"/>
          <p:cNvSpPr/>
          <p:nvPr/>
        </p:nvSpPr>
        <p:spPr bwMode="auto">
          <a:xfrm rot="13374752">
            <a:off x="7447811" y="4907183"/>
            <a:ext cx="432895" cy="331228"/>
          </a:xfrm>
          <a:prstGeom prst="halfFrame">
            <a:avLst>
              <a:gd name="adj1" fmla="val 19004"/>
              <a:gd name="adj2" fmla="val 17526"/>
            </a:avLst>
          </a:prstGeom>
          <a:solidFill>
            <a:srgbClr val="00B050"/>
          </a:solidFill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815800" y="5936066"/>
            <a:ext cx="1852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itchFamily="34" charset="0"/>
              </a:rPr>
              <a:t>The </a:t>
            </a:r>
            <a:r>
              <a:rPr lang="en-US" b="1" dirty="0" smtClean="0">
                <a:latin typeface="Neo Sans Intel" pitchFamily="34" charset="0"/>
              </a:rPr>
              <a:t>bottom </a:t>
            </a:r>
            <a:r>
              <a:rPr lang="en-US" dirty="0" smtClean="0">
                <a:latin typeface="Neo Sans Intel" pitchFamily="34" charset="0"/>
              </a:rPr>
              <a:t>part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3690935" y="5936066"/>
            <a:ext cx="1406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itchFamily="34" charset="0"/>
              </a:rPr>
              <a:t>The </a:t>
            </a:r>
            <a:r>
              <a:rPr lang="en-US" b="1" dirty="0" smtClean="0">
                <a:latin typeface="Neo Sans Intel" pitchFamily="34" charset="0"/>
              </a:rPr>
              <a:t>top </a:t>
            </a:r>
            <a:r>
              <a:rPr lang="en-US" dirty="0" smtClean="0">
                <a:latin typeface="Neo Sans Intel" pitchFamily="34" charset="0"/>
              </a:rPr>
              <a:t>part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557935" y="5936066"/>
            <a:ext cx="172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itchFamily="34" charset="0"/>
              </a:rPr>
              <a:t>The </a:t>
            </a:r>
            <a:r>
              <a:rPr lang="en-US" b="1" dirty="0" smtClean="0">
                <a:latin typeface="Neo Sans Intel" pitchFamily="34" charset="0"/>
              </a:rPr>
              <a:t>full </a:t>
            </a:r>
            <a:r>
              <a:rPr lang="en-US" dirty="0" smtClean="0">
                <a:latin typeface="Neo Sans Intel" pitchFamily="34" charset="0"/>
              </a:rPr>
              <a:t>scheme</a:t>
            </a:r>
          </a:p>
        </p:txBody>
      </p:sp>
      <p:sp>
        <p:nvSpPr>
          <p:cNvPr id="109" name="Rounded Rectangle 108"/>
          <p:cNvSpPr/>
          <p:nvPr/>
        </p:nvSpPr>
        <p:spPr bwMode="auto">
          <a:xfrm>
            <a:off x="7574804" y="1816340"/>
            <a:ext cx="856725" cy="301752"/>
          </a:xfrm>
          <a:prstGeom prst="roundRect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26" name="Group 125"/>
          <p:cNvGrpSpPr/>
          <p:nvPr/>
        </p:nvGrpSpPr>
        <p:grpSpPr>
          <a:xfrm>
            <a:off x="6293104" y="282776"/>
            <a:ext cx="2588219" cy="468064"/>
            <a:chOff x="6293104" y="282776"/>
            <a:chExt cx="2588219" cy="468064"/>
          </a:xfrm>
        </p:grpSpPr>
        <p:grpSp>
          <p:nvGrpSpPr>
            <p:cNvPr id="123" name="Group 122"/>
            <p:cNvGrpSpPr/>
            <p:nvPr/>
          </p:nvGrpSpPr>
          <p:grpSpPr>
            <a:xfrm>
              <a:off x="6976579" y="282776"/>
              <a:ext cx="1049763" cy="444404"/>
              <a:chOff x="7196035" y="203528"/>
              <a:chExt cx="1049763" cy="444404"/>
            </a:xfrm>
          </p:grpSpPr>
          <p:sp>
            <p:nvSpPr>
              <p:cNvPr id="112" name="Isosceles Triangle 111"/>
              <p:cNvSpPr/>
              <p:nvPr/>
            </p:nvSpPr>
            <p:spPr bwMode="auto">
              <a:xfrm rot="19758681">
                <a:off x="7371657" y="203528"/>
                <a:ext cx="515509" cy="444404"/>
              </a:xfrm>
              <a:prstGeom prst="triangl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13" name="Oval 112"/>
              <p:cNvSpPr/>
              <p:nvPr/>
            </p:nvSpPr>
            <p:spPr bwMode="auto">
              <a:xfrm>
                <a:off x="7886313" y="435552"/>
                <a:ext cx="98467" cy="98467"/>
              </a:xfrm>
              <a:prstGeom prst="ellips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118" name="Straight Connector 117"/>
              <p:cNvCxnSpPr/>
              <p:nvPr/>
            </p:nvCxnSpPr>
            <p:spPr bwMode="auto">
              <a:xfrm flipH="1">
                <a:off x="7982681" y="486523"/>
                <a:ext cx="263117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20" name="Straight Connector 119"/>
              <p:cNvCxnSpPr/>
              <p:nvPr/>
            </p:nvCxnSpPr>
            <p:spPr bwMode="auto">
              <a:xfrm flipH="1">
                <a:off x="7196035" y="489343"/>
                <a:ext cx="314649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sp>
          <p:nvSpPr>
            <p:cNvPr id="124" name="TextBox 123"/>
            <p:cNvSpPr txBox="1"/>
            <p:nvPr/>
          </p:nvSpPr>
          <p:spPr>
            <a:xfrm>
              <a:off x="6293104" y="381508"/>
              <a:ext cx="6896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Neo Sans Intel" pitchFamily="34" charset="0"/>
                </a:rPr>
                <a:t>Input</a:t>
              </a: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012174" y="379367"/>
              <a:ext cx="8691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Neo Sans Intel" pitchFamily="34" charset="0"/>
                </a:rPr>
                <a:t>Output</a:t>
              </a:r>
            </a:p>
          </p:txBody>
        </p: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55074979"/>
      </p:ext>
    </p:extLst>
  </p:cSld>
  <p:clrMapOvr>
    <a:masterClrMapping/>
  </p:clrMapOvr>
  <p:transition advTm="29949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0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64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4.44444E-6 L -3.61111E-6 -0.05718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00"/>
                            </p:stCondLst>
                            <p:childTnLst>
                              <p:par>
                                <p:cTn id="1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0" grpId="0"/>
      <p:bldP spid="43" grpId="0"/>
      <p:bldP spid="44" grpId="0"/>
      <p:bldP spid="100" grpId="0"/>
      <p:bldP spid="102" grpId="0" animBg="1"/>
      <p:bldP spid="103" grpId="0"/>
      <p:bldP spid="104" grpId="0"/>
      <p:bldP spid="105" grpId="0" animBg="1"/>
      <p:bldP spid="101" grpId="0" animBg="1"/>
      <p:bldP spid="106" grpId="0"/>
      <p:bldP spid="107" grpId="0"/>
      <p:bldP spid="108" grpId="0"/>
      <p:bldP spid="109" grpId="0" animBg="1"/>
      <p:bldP spid="109" grpId="1" animBg="1"/>
      <p:bldP spid="109" grpId="2" animBg="1"/>
      <p:bldP spid="109" grpId="3" animBg="1"/>
    </p:bldLst>
  </p:timing>
  <p:extLst>
    <p:ext uri="{3A86A75C-4F4B-4683-9AE1-C65F6400EC91}">
      <p14:laserTraceLst xmlns:p14="http://schemas.microsoft.com/office/powerpoint/2010/main">
        <p14:tracePtLst>
          <p14:tracePt t="30249" x="7848600" y="1854200"/>
          <p14:tracePt t="30365" x="7842250" y="1854200"/>
          <p14:tracePt t="30373" x="7835900" y="1866900"/>
          <p14:tracePt t="30396" x="7829550" y="1885950"/>
          <p14:tracePt t="30413" x="7829550" y="1892300"/>
          <p14:tracePt t="30429" x="7823200" y="1898650"/>
          <p14:tracePt t="30444" x="7816850" y="1905000"/>
          <p14:tracePt t="30446" x="7816850" y="1917700"/>
          <p14:tracePt t="30485" x="7810500" y="1930400"/>
          <p14:tracePt t="30493" x="7804150" y="1943100"/>
          <p14:tracePt t="30521" x="7804150" y="1949450"/>
          <p14:tracePt t="30525" x="7797800" y="1962150"/>
          <p14:tracePt t="30541" x="7797800" y="1968500"/>
          <p14:tracePt t="30549" x="7791450" y="1987550"/>
          <p14:tracePt t="30565" x="7791450" y="2000250"/>
          <p14:tracePt t="30581" x="7791450" y="2012950"/>
          <p14:tracePt t="30597" x="7791450" y="2025650"/>
          <p14:tracePt t="30612" x="7791450" y="2032000"/>
          <p14:tracePt t="30628" x="7791450" y="2038350"/>
          <p14:tracePt t="30645" x="7791450" y="2044700"/>
          <p14:tracePt t="30662" x="7791450" y="2057400"/>
          <p14:tracePt t="30678" x="7791450" y="2070100"/>
          <p14:tracePt t="30695" x="7791450" y="2082800"/>
          <p14:tracePt t="30711" x="7791450" y="2108200"/>
          <p14:tracePt t="30728" x="7804150" y="2120900"/>
          <p14:tracePt t="30745" x="7810500" y="2133600"/>
          <p14:tracePt t="30762" x="7823200" y="2152650"/>
          <p14:tracePt t="30778" x="7835900" y="2159000"/>
          <p14:tracePt t="30795" x="7835900" y="2165350"/>
          <p14:tracePt t="30813" x="7842250" y="2178050"/>
          <p14:tracePt t="30828" x="7854950" y="2178050"/>
          <p14:tracePt t="30845" x="7874000" y="2178050"/>
          <p14:tracePt t="30862" x="7899400" y="2178050"/>
          <p14:tracePt t="30878" x="7918450" y="2178050"/>
          <p14:tracePt t="30897" x="7943850" y="2178050"/>
          <p14:tracePt t="30912" x="7975600" y="2178050"/>
          <p14:tracePt t="30928" x="8001000" y="2178050"/>
          <p14:tracePt t="30944" x="8039100" y="2178050"/>
          <p14:tracePt t="30962" x="8070850" y="2178050"/>
          <p14:tracePt t="30977" x="8089900" y="2178050"/>
          <p14:tracePt t="30994" x="8121650" y="2178050"/>
          <p14:tracePt t="31028" x="8140700" y="2159000"/>
          <p14:tracePt t="31030" x="8153400" y="2146300"/>
          <p14:tracePt t="31061" x="8159750" y="2146300"/>
          <p14:tracePt t="31063" x="8166100" y="2139950"/>
          <p14:tracePt t="31078" x="8172450" y="2133600"/>
          <p14:tracePt t="31096" x="8178800" y="2120900"/>
          <p14:tracePt t="31111" x="8185150" y="2108200"/>
          <p14:tracePt t="31129" x="8191500" y="2095500"/>
          <p14:tracePt t="31144" x="8197850" y="2082800"/>
          <p14:tracePt t="31161" x="8204200" y="2063750"/>
          <p14:tracePt t="31177" x="8204200" y="2038350"/>
          <p14:tracePt t="31194" x="8204200" y="2025650"/>
          <p14:tracePt t="31211" x="8204200" y="2006600"/>
          <p14:tracePt t="31228" x="8204200" y="1993900"/>
          <p14:tracePt t="31244" x="8191500" y="1974850"/>
          <p14:tracePt t="31261" x="8185150" y="1949450"/>
          <p14:tracePt t="31277" x="8172450" y="1936750"/>
          <p14:tracePt t="31294" x="8166100" y="1924050"/>
          <p14:tracePt t="31310" x="8147050" y="1911350"/>
          <p14:tracePt t="31328" x="8134350" y="1892300"/>
          <p14:tracePt t="31344" x="8115300" y="1885950"/>
          <p14:tracePt t="31360" x="8108950" y="1873250"/>
          <p14:tracePt t="31377" x="8089900" y="1866900"/>
          <p14:tracePt t="31394" x="8089900" y="1860550"/>
          <p14:tracePt t="31411" x="8077200" y="1860550"/>
          <p14:tracePt t="31427" x="8070850" y="1854200"/>
          <p14:tracePt t="31461" x="8064500" y="1854200"/>
          <p14:tracePt t="31464" x="8051800" y="1854200"/>
          <p14:tracePt t="31477" x="8032750" y="1854200"/>
          <p14:tracePt t="31494" x="8013700" y="1841500"/>
          <p14:tracePt t="31510" x="7994650" y="1841500"/>
          <p14:tracePt t="31527" x="7975600" y="1835150"/>
          <p14:tracePt t="31544" x="7962900" y="1835150"/>
          <p14:tracePt t="31561" x="7956550" y="1835150"/>
          <p14:tracePt t="31577" x="7950200" y="1835150"/>
          <p14:tracePt t="31594" x="7937500" y="1835150"/>
          <p14:tracePt t="31611" x="7931150" y="1835150"/>
          <p14:tracePt t="31627" x="7918450" y="1847850"/>
          <p14:tracePt t="31644" x="7905750" y="1847850"/>
          <p14:tracePt t="31660" x="7886700" y="1873250"/>
          <p14:tracePt t="31677" x="7867650" y="1879600"/>
          <p14:tracePt t="31693" x="7861300" y="1892300"/>
          <p14:tracePt t="31710" x="7854950" y="1898650"/>
          <p14:tracePt t="31727" x="7842250" y="1917700"/>
          <p14:tracePt t="31743" x="7829550" y="1930400"/>
          <p14:tracePt t="31760" x="7823200" y="1943100"/>
          <p14:tracePt t="31777" x="7810500" y="1968500"/>
          <p14:tracePt t="31793" x="7804150" y="1981200"/>
          <p14:tracePt t="31810" x="7797800" y="2000250"/>
          <p14:tracePt t="31827" x="7797800" y="2019300"/>
          <p14:tracePt t="31843" x="7797800" y="2032000"/>
          <p14:tracePt t="31860" x="7797800" y="2044700"/>
          <p14:tracePt t="31877" x="7797800" y="2076450"/>
          <p14:tracePt t="31893" x="7804150" y="2095500"/>
          <p14:tracePt t="31910" x="7816850" y="2108200"/>
          <p14:tracePt t="31927" x="7823200" y="2120900"/>
          <p14:tracePt t="31943" x="7842250" y="2133600"/>
          <p14:tracePt t="31960" x="7848600" y="2139950"/>
          <p14:tracePt t="31977" x="7861300" y="2146300"/>
          <p14:tracePt t="31993" x="7880350" y="2152650"/>
          <p14:tracePt t="32010" x="7893050" y="2159000"/>
          <p14:tracePt t="32027" x="7918450" y="2165350"/>
          <p14:tracePt t="32043" x="7931150" y="2171700"/>
          <p14:tracePt t="32060" x="7950200" y="2178050"/>
          <p14:tracePt t="32077" x="7988300" y="2178050"/>
          <p14:tracePt t="32094" x="8013700" y="2178050"/>
          <p14:tracePt t="32110" x="8032750" y="2178050"/>
          <p14:tracePt t="32127" x="8051800" y="2178050"/>
          <p14:tracePt t="32143" x="8064500" y="2178050"/>
          <p14:tracePt t="32160" x="8096250" y="2171700"/>
          <p14:tracePt t="32177" x="8108950" y="2159000"/>
          <p14:tracePt t="32193" x="8121650" y="2152650"/>
          <p14:tracePt t="32210" x="8128000" y="2133600"/>
          <p14:tracePt t="32227" x="8140700" y="2114550"/>
          <p14:tracePt t="32243" x="8153400" y="2082800"/>
          <p14:tracePt t="32260" x="8159750" y="2057400"/>
          <p14:tracePt t="32277" x="8159750" y="2012950"/>
          <p14:tracePt t="32293" x="8159750" y="1993900"/>
          <p14:tracePt t="32310" x="8159750" y="1968500"/>
          <p14:tracePt t="32327" x="8159750" y="1949450"/>
          <p14:tracePt t="32343" x="8147050" y="1930400"/>
          <p14:tracePt t="32360" x="8128000" y="1905000"/>
          <p14:tracePt t="32377" x="8121650" y="1885950"/>
          <p14:tracePt t="32393" x="8115300" y="1873250"/>
          <p14:tracePt t="32410" x="8108950" y="1866900"/>
          <p14:tracePt t="32426" x="8102600" y="1854200"/>
          <p14:tracePt t="32443" x="8096250" y="1847850"/>
          <p14:tracePt t="32460" x="8089900" y="1841500"/>
          <p14:tracePt t="32477" x="8077200" y="1835150"/>
          <p14:tracePt t="32477" x="8070850" y="1835150"/>
          <p14:tracePt t="32493" x="8064500" y="1828800"/>
          <p14:tracePt t="32510" x="8051800" y="1828800"/>
          <p14:tracePt t="32527" x="8045450" y="1828800"/>
          <p14:tracePt t="32543" x="8032750" y="1828800"/>
          <p14:tracePt t="32560" x="8013700" y="1828800"/>
          <p14:tracePt t="32598" x="8007350" y="1828800"/>
          <p14:tracePt t="32599" x="7988300" y="1828800"/>
          <p14:tracePt t="32610" x="7975600" y="1828800"/>
          <p14:tracePt t="32626" x="7962900" y="1828800"/>
          <p14:tracePt t="32643" x="7950200" y="1828800"/>
          <p14:tracePt t="32660" x="7937500" y="1828800"/>
          <p14:tracePt t="32676" x="7918450" y="1835150"/>
          <p14:tracePt t="32693" x="7912100" y="1847850"/>
          <p14:tracePt t="32709" x="7899400" y="1847850"/>
          <p14:tracePt t="32726" x="7893050" y="1854200"/>
          <p14:tracePt t="32743" x="7880350" y="1860550"/>
          <p14:tracePt t="32759" x="7874000" y="1873250"/>
          <p14:tracePt t="32777" x="7867650" y="1879600"/>
          <p14:tracePt t="32793" x="7861300" y="1879600"/>
          <p14:tracePt t="32810" x="7861300" y="1892300"/>
          <p14:tracePt t="32826" x="7854950" y="1898650"/>
          <p14:tracePt t="32843" x="7848600" y="1917700"/>
          <p14:tracePt t="32860" x="7848600" y="1930400"/>
          <p14:tracePt t="32876" x="7848600" y="1949450"/>
          <p14:tracePt t="32893" x="7848600" y="1962150"/>
          <p14:tracePt t="32909" x="7848600" y="1974850"/>
          <p14:tracePt t="32926" x="7848600" y="1993900"/>
          <p14:tracePt t="32943" x="7848600" y="2012950"/>
          <p14:tracePt t="32959" x="7854950" y="2032000"/>
          <p14:tracePt t="32977" x="7861300" y="2051050"/>
          <p14:tracePt t="32993" x="7874000" y="2063750"/>
          <p14:tracePt t="33010" x="7886700" y="2076450"/>
          <p14:tracePt t="33026" x="7893050" y="2089150"/>
          <p14:tracePt t="33043" x="7905750" y="2101850"/>
          <p14:tracePt t="33060" x="7918450" y="2114550"/>
          <p14:tracePt t="33076" x="7931150" y="2127250"/>
          <p14:tracePt t="33076" x="7931150" y="2133600"/>
          <p14:tracePt t="33093" x="7956550" y="2139950"/>
          <p14:tracePt t="33109" x="7969250" y="2152650"/>
          <p14:tracePt t="33126" x="7981950" y="2152650"/>
          <p14:tracePt t="33143" x="8001000" y="2152650"/>
          <p14:tracePt t="33159" x="8026400" y="2152650"/>
          <p14:tracePt t="33176" x="8058150" y="2152650"/>
          <p14:tracePt t="33192" x="8083550" y="2152650"/>
          <p14:tracePt t="33210" x="8102600" y="2133600"/>
          <p14:tracePt t="33225" x="8115300" y="2127250"/>
          <p14:tracePt t="33242" x="8128000" y="2120900"/>
          <p14:tracePt t="33260" x="8134350" y="2114550"/>
          <p14:tracePt t="33276" x="8140700" y="2108200"/>
          <p14:tracePt t="33276" x="8147050" y="2101850"/>
          <p14:tracePt t="33318" x="8153400" y="2095500"/>
          <p14:tracePt t="33319" x="8159750" y="2082800"/>
          <p14:tracePt t="33326" x="8166100" y="2076450"/>
          <p14:tracePt t="33342" x="8172450" y="2063750"/>
          <p14:tracePt t="33359" x="8178800" y="2044700"/>
          <p14:tracePt t="33376" x="8178800" y="2038350"/>
          <p14:tracePt t="33392" x="8185150" y="2019300"/>
          <p14:tracePt t="33409" x="8185150" y="2000250"/>
          <p14:tracePt t="33426" x="8185150" y="1987550"/>
          <p14:tracePt t="33442" x="8185150" y="1962150"/>
          <p14:tracePt t="33460" x="8178800" y="1936750"/>
          <p14:tracePt t="33475" x="8166100" y="1917700"/>
          <p14:tracePt t="33475" x="8159750" y="1905000"/>
          <p14:tracePt t="33493" x="8153400" y="1898650"/>
          <p14:tracePt t="33509" x="8128000" y="1879600"/>
          <p14:tracePt t="33526" x="8121650" y="1860550"/>
          <p14:tracePt t="33542" x="8108950" y="1854200"/>
          <p14:tracePt t="33559" x="8096250" y="1835150"/>
          <p14:tracePt t="33576" x="8083550" y="1828800"/>
          <p14:tracePt t="33592" x="8077200" y="1822450"/>
          <p14:tracePt t="33609" x="8070850" y="1822450"/>
          <p14:tracePt t="33625" x="8051800" y="1822450"/>
          <p14:tracePt t="33642" x="8039100" y="1822450"/>
          <p14:tracePt t="33659" x="8026400" y="1822450"/>
          <p14:tracePt t="33676" x="8007350" y="1822450"/>
          <p14:tracePt t="33693" x="7988300" y="1822450"/>
          <p14:tracePt t="33709" x="7962900" y="1822450"/>
          <p14:tracePt t="33725" x="7943850" y="1822450"/>
          <p14:tracePt t="33742" x="7931150" y="1822450"/>
          <p14:tracePt t="33759" x="7912100" y="1822450"/>
          <p14:tracePt t="33776" x="7905750" y="1828800"/>
          <p14:tracePt t="33792" x="7893050" y="1835150"/>
          <p14:tracePt t="33809" x="7886700" y="1854200"/>
          <p14:tracePt t="33825" x="7867650" y="1860550"/>
          <p14:tracePt t="33842" x="7867650" y="1879600"/>
          <p14:tracePt t="33859" x="7861300" y="1885950"/>
          <p14:tracePt t="33875" x="7854950" y="1892300"/>
          <p14:tracePt t="33892" x="7848600" y="1905000"/>
          <p14:tracePt t="33908" x="7848600" y="1917700"/>
          <p14:tracePt t="33925" x="7842250" y="1930400"/>
          <p14:tracePt t="33942" x="7842250" y="1943100"/>
          <p14:tracePt t="33959" x="7842250" y="1962150"/>
          <p14:tracePt t="33976" x="7842250" y="1981200"/>
          <p14:tracePt t="33992" x="7842250" y="1993900"/>
          <p14:tracePt t="34008" x="7842250" y="2012950"/>
          <p14:tracePt t="34025" x="7842250" y="2044700"/>
          <p14:tracePt t="34042" x="7854950" y="2070100"/>
          <p14:tracePt t="34059" x="7854950" y="2101850"/>
          <p14:tracePt t="34075" x="7867650" y="2120900"/>
          <p14:tracePt t="34092" x="7880350" y="2139950"/>
          <p14:tracePt t="34109" x="7893050" y="2152650"/>
          <p14:tracePt t="34125" x="7912100" y="2159000"/>
          <p14:tracePt t="34142" x="7931150" y="2171700"/>
          <p14:tracePt t="34158" x="7943850" y="2184400"/>
          <p14:tracePt t="34175" x="7969250" y="2184400"/>
          <p14:tracePt t="34192" x="7988300" y="2190750"/>
          <p14:tracePt t="34208" x="8001000" y="2190750"/>
          <p14:tracePt t="34226" x="8026400" y="2190750"/>
          <p14:tracePt t="34242" x="8058150" y="2184400"/>
          <p14:tracePt t="34258" x="8096250" y="2165350"/>
          <p14:tracePt t="34275" x="8134350" y="2139950"/>
          <p14:tracePt t="34292" x="8153400" y="2127250"/>
          <p14:tracePt t="34292" x="8159750" y="2127250"/>
          <p14:tracePt t="34309" x="8172450" y="2108200"/>
          <p14:tracePt t="34325" x="8185150" y="2101850"/>
          <p14:tracePt t="34342" x="8185150" y="2082800"/>
          <p14:tracePt t="34358" x="8191500" y="2063750"/>
          <p14:tracePt t="34375" x="8204200" y="2044700"/>
          <p14:tracePt t="34392" x="8204200" y="2012950"/>
          <p14:tracePt t="34408" x="8204200" y="1987550"/>
          <p14:tracePt t="34426" x="8204200" y="1968500"/>
          <p14:tracePt t="34442" x="8204200" y="1943100"/>
          <p14:tracePt t="34458" x="8204200" y="1930400"/>
          <p14:tracePt t="34475" x="8197850" y="1911350"/>
          <p14:tracePt t="34492" x="8191500" y="1885950"/>
          <p14:tracePt t="34508" x="8166100" y="1854200"/>
          <p14:tracePt t="34525" x="8153400" y="1841500"/>
          <p14:tracePt t="34542" x="8134350" y="1841500"/>
          <p14:tracePt t="34558" x="8128000" y="1828800"/>
          <p14:tracePt t="34575" x="8115300" y="1822450"/>
          <p14:tracePt t="34592" x="8089900" y="1816100"/>
          <p14:tracePt t="34608" x="8070850" y="1816100"/>
          <p14:tracePt t="34625" x="8045450" y="1809750"/>
          <p14:tracePt t="34641" x="8039100" y="1809750"/>
          <p14:tracePt t="34658" x="8007350" y="1803400"/>
          <p14:tracePt t="34675" x="7994650" y="1803400"/>
          <p14:tracePt t="34691" x="7975600" y="1803400"/>
          <p14:tracePt t="34709" x="7956550" y="1803400"/>
          <p14:tracePt t="34725" x="7937500" y="1816100"/>
          <p14:tracePt t="34741" x="7931150" y="1822450"/>
          <p14:tracePt t="34758" x="7918450" y="1828800"/>
          <p14:tracePt t="34774" x="7912100" y="1835150"/>
          <p14:tracePt t="34791" x="7905750" y="1841500"/>
          <p14:tracePt t="34808" x="7899400" y="1847850"/>
          <p14:tracePt t="34825" x="7899400" y="1854200"/>
          <p14:tracePt t="34841" x="7886700" y="1860550"/>
          <p14:tracePt t="34858" x="7886700" y="1873250"/>
          <p14:tracePt t="34875" x="7880350" y="1879600"/>
          <p14:tracePt t="34891" x="7867650" y="1892300"/>
          <p14:tracePt t="34891" x="7867650" y="1898650"/>
          <p14:tracePt t="34909" x="7867650" y="1905000"/>
          <p14:tracePt t="34924" x="7861300" y="1930400"/>
          <p14:tracePt t="34942" x="7854950" y="1943100"/>
          <p14:tracePt t="34958" x="7854950" y="1962150"/>
          <p14:tracePt t="34975" x="7848600" y="1974850"/>
          <p14:tracePt t="34991" x="7848600" y="1993900"/>
          <p14:tracePt t="35008" x="7848600" y="2006600"/>
          <p14:tracePt t="35025" x="7848600" y="2025650"/>
          <p14:tracePt t="35041" x="7848600" y="2044700"/>
          <p14:tracePt t="35058" x="7861300" y="2063750"/>
          <p14:tracePt t="35075" x="7867650" y="2089150"/>
          <p14:tracePt t="35091" x="7874000" y="2101850"/>
          <p14:tracePt t="35108" x="7886700" y="2114550"/>
          <p14:tracePt t="35124" x="7912100" y="2139950"/>
          <p14:tracePt t="35141" x="7931150" y="2152650"/>
          <p14:tracePt t="35158" x="7956550" y="2152650"/>
          <p14:tracePt t="35174" x="7981950" y="2159000"/>
          <p14:tracePt t="35192" x="8013700" y="2159000"/>
          <p14:tracePt t="35208" x="8039100" y="2159000"/>
          <p14:tracePt t="35224" x="8058150" y="2159000"/>
          <p14:tracePt t="35241" x="8089900" y="2159000"/>
          <p14:tracePt t="35258" x="8108950" y="2159000"/>
          <p14:tracePt t="35275" x="8134350" y="2159000"/>
          <p14:tracePt t="35291" x="8166100" y="2159000"/>
          <p14:tracePt t="35308" x="8191500" y="2152650"/>
          <p14:tracePt t="35324" x="8216900" y="2127250"/>
          <p14:tracePt t="35341" x="8229600" y="2114550"/>
          <p14:tracePt t="35358" x="8235950" y="2108200"/>
          <p14:tracePt t="35374" x="8242300" y="2095500"/>
          <p14:tracePt t="35391" x="8248650" y="2082800"/>
          <p14:tracePt t="35407" x="8248650" y="2063750"/>
          <p14:tracePt t="35424" x="8248650" y="2044700"/>
          <p14:tracePt t="35441" x="8242300" y="2019300"/>
          <p14:tracePt t="35458" x="8235950" y="1987550"/>
          <p14:tracePt t="35475" x="8229600" y="1968500"/>
          <p14:tracePt t="35491" x="8216900" y="1943100"/>
          <p14:tracePt t="35508" x="8204200" y="1936750"/>
          <p14:tracePt t="35524" x="8191500" y="1917700"/>
          <p14:tracePt t="35541" x="8191500" y="1911350"/>
          <p14:tracePt t="35557" x="8185150" y="1905000"/>
          <p14:tracePt t="35574" x="8172450" y="1892300"/>
          <p14:tracePt t="35591" x="8166100" y="1885950"/>
          <p14:tracePt t="35629" x="8159750" y="1885950"/>
          <p14:tracePt t="36101" x="8147050" y="1885950"/>
          <p14:tracePt t="36118" x="8140700" y="1879600"/>
          <p14:tracePt t="36125" x="8134350" y="1879600"/>
          <p14:tracePt t="36126" x="8128000" y="1879600"/>
          <p14:tracePt t="36140" x="8121650" y="1873250"/>
          <p14:tracePt t="36157" x="8108950" y="1873250"/>
          <p14:tracePt t="36173" x="8096250" y="1873250"/>
          <p14:tracePt t="36190" x="8096250" y="1866900"/>
          <p14:tracePt t="36207" x="8089900" y="1866900"/>
          <p14:tracePt t="36245" x="8083550" y="1866900"/>
          <p14:tracePt t="36247" x="8077200" y="1866900"/>
          <p14:tracePt t="36257" x="8064500" y="1866900"/>
          <p14:tracePt t="36274" x="8058150" y="1866900"/>
          <p14:tracePt t="36290" x="8051800" y="1866900"/>
          <p14:tracePt t="36307" x="8039100" y="1866900"/>
          <p14:tracePt t="36324" x="8032750" y="1866900"/>
          <p14:tracePt t="36340" x="8020050" y="1866900"/>
          <p14:tracePt t="36357" x="8007350" y="1866900"/>
          <p14:tracePt t="36373" x="8001000" y="1866900"/>
          <p14:tracePt t="36391" x="7988300" y="1866900"/>
          <p14:tracePt t="36407" x="7975600" y="1866900"/>
          <p14:tracePt t="36423" x="7969250" y="1866900"/>
          <p14:tracePt t="36461" x="7962900" y="1866900"/>
          <p14:tracePt t="36463" x="7956550" y="1866900"/>
          <p14:tracePt t="36474" x="7950200" y="1866900"/>
          <p14:tracePt t="36490" x="7943850" y="1866900"/>
          <p14:tracePt t="36507" x="7937500" y="1879600"/>
          <p14:tracePt t="36524" x="7924800" y="1879600"/>
          <p14:tracePt t="36540" x="7912100" y="1892300"/>
          <p14:tracePt t="36557" x="7893050" y="1905000"/>
          <p14:tracePt t="36573" x="7886700" y="1917700"/>
          <p14:tracePt t="36590" x="7880350" y="1924050"/>
          <p14:tracePt t="36607" x="7874000" y="1936750"/>
          <p14:tracePt t="36623" x="7861300" y="1949450"/>
          <p14:tracePt t="36640" x="7848600" y="1968500"/>
          <p14:tracePt t="36656" x="7842250" y="1987550"/>
          <p14:tracePt t="36673" x="7835900" y="2006600"/>
          <p14:tracePt t="36690" x="7829550" y="2025650"/>
          <p14:tracePt t="36706" x="7829550" y="2038350"/>
          <p14:tracePt t="36724" x="7829550" y="2044700"/>
          <p14:tracePt t="36740" x="7829550" y="2057400"/>
          <p14:tracePt t="36757" x="7829550" y="2063750"/>
          <p14:tracePt t="36775" x="7829550" y="2070100"/>
          <p14:tracePt t="36790" x="7835900" y="2076450"/>
          <p14:tracePt t="36807" x="7842250" y="2089150"/>
          <p14:tracePt t="36823" x="7854950" y="2095500"/>
          <p14:tracePt t="36840" x="7854950" y="2101850"/>
          <p14:tracePt t="36856" x="7867650" y="2101850"/>
          <p14:tracePt t="36874" x="7874000" y="2114550"/>
          <p14:tracePt t="36890" x="7886700" y="2120900"/>
          <p14:tracePt t="36906" x="7899400" y="2127250"/>
          <p14:tracePt t="36923" x="7912100" y="2133600"/>
          <p14:tracePt t="36940" x="7918450" y="2139950"/>
          <p14:tracePt t="36957" x="7924800" y="2139950"/>
          <p14:tracePt t="36998" x="7931150" y="2139950"/>
          <p14:tracePt t="37014" x="7937500" y="2139950"/>
          <p14:tracePt t="37016" x="7943850" y="2139950"/>
          <p14:tracePt t="37029" x="7950200" y="2139950"/>
          <p14:tracePt t="37040" x="7962900" y="2139950"/>
          <p14:tracePt t="37056" x="7969250" y="2139950"/>
          <p14:tracePt t="37073" x="7981950" y="2139950"/>
          <p14:tracePt t="37090" x="7988300" y="2139950"/>
          <p14:tracePt t="37106" x="7994650" y="2139950"/>
          <p14:tracePt t="37123" x="8007350" y="2139950"/>
          <p14:tracePt t="37140" x="8013700" y="2139950"/>
          <p14:tracePt t="37156" x="8032750" y="2127250"/>
          <p14:tracePt t="37173" x="8045450" y="2120900"/>
          <p14:tracePt t="37189" x="8064500" y="2108200"/>
          <p14:tracePt t="37206" x="8083550" y="2095500"/>
          <p14:tracePt t="37223" x="8089900" y="2089150"/>
          <p14:tracePt t="37239" x="8102600" y="2082800"/>
          <p14:tracePt t="37256" x="8108950" y="2070100"/>
          <p14:tracePt t="37273" x="8121650" y="2057400"/>
          <p14:tracePt t="37289" x="8128000" y="2051050"/>
          <p14:tracePt t="37306" x="8134350" y="2038350"/>
          <p14:tracePt t="37323" x="8153400" y="2019300"/>
          <p14:tracePt t="37339" x="8159750" y="2006600"/>
          <p14:tracePt t="37356" x="8159750" y="2000250"/>
          <p14:tracePt t="37373" x="8166100" y="1981200"/>
          <p14:tracePt t="37389" x="8166100" y="1962150"/>
          <p14:tracePt t="37406" x="8166100" y="1955800"/>
          <p14:tracePt t="37423" x="8166100" y="1943100"/>
          <p14:tracePt t="37440" x="8159750" y="1924050"/>
          <p14:tracePt t="37456" x="8153400" y="1917700"/>
          <p14:tracePt t="37473" x="8147050" y="1905000"/>
          <p14:tracePt t="37489" x="8140700" y="1898650"/>
          <p14:tracePt t="37506" x="8128000" y="1885950"/>
          <p14:tracePt t="37547" x="8121650" y="1879600"/>
          <p14:tracePt t="37559" x="8115300" y="1879600"/>
          <p14:tracePt t="37573" x="8108950" y="1879600"/>
          <p14:tracePt t="37576" x="8108950" y="1873250"/>
          <p14:tracePt t="37589" x="8102600" y="1866900"/>
          <p14:tracePt t="37606" x="8096250" y="1866900"/>
          <p14:tracePt t="37623" x="8089900" y="1866900"/>
          <p14:tracePt t="37662" x="8083550" y="1866900"/>
          <p14:tracePt t="37673" x="8077200" y="1866900"/>
          <p14:tracePt t="37676" x="8070850" y="1866900"/>
          <p14:tracePt t="37689" x="8051800" y="1866900"/>
          <p14:tracePt t="37726" x="8045450" y="1866900"/>
          <p14:tracePt t="37728" x="8039100" y="1866900"/>
          <p14:tracePt t="37739" x="8026400" y="1866900"/>
          <p14:tracePt t="37773" x="8020050" y="1866900"/>
          <p14:tracePt t="37774" x="8013700" y="1866900"/>
          <p14:tracePt t="37789" x="8001000" y="1866900"/>
          <p14:tracePt t="37806" x="7988300" y="1866900"/>
          <p14:tracePt t="37822" x="7981950" y="1873250"/>
          <p14:tracePt t="37840" x="7975600" y="1879600"/>
          <p14:tracePt t="37856" x="7962900" y="1879600"/>
          <p14:tracePt t="37894" x="7962900" y="1885950"/>
          <p14:tracePt t="37909" x="7956550" y="1885950"/>
          <p14:tracePt t="37925" x="7950200" y="1892300"/>
          <p14:tracePt t="37941" x="7950200" y="1898650"/>
          <p14:tracePt t="37943" x="7943850" y="1898650"/>
          <p14:tracePt t="37956" x="7937500" y="1905000"/>
          <p14:tracePt t="37972" x="7924800" y="1924050"/>
          <p14:tracePt t="37989" x="7912100" y="1936750"/>
          <p14:tracePt t="38006" x="7905750" y="1943100"/>
          <p14:tracePt t="38022" x="7899400" y="1955800"/>
          <p14:tracePt t="38040" x="7893050" y="1962150"/>
          <p14:tracePt t="38056" x="7893050" y="1974850"/>
          <p14:tracePt t="38072" x="7893050" y="1981200"/>
          <p14:tracePt t="38090" x="7893050" y="1993900"/>
          <p14:tracePt t="38106" x="7886700" y="2000250"/>
          <p14:tracePt t="38122" x="7886700" y="2012950"/>
          <p14:tracePt t="38139" x="7886700" y="2032000"/>
          <p14:tracePt t="38155" x="7886700" y="2038350"/>
          <p14:tracePt t="38155" x="7886700" y="2044700"/>
          <p14:tracePt t="38173" x="7886700" y="2057400"/>
          <p14:tracePt t="38189" x="7893050" y="2063750"/>
          <p14:tracePt t="38205" x="7905750" y="2082800"/>
          <p14:tracePt t="38222" x="7905750" y="2089150"/>
          <p14:tracePt t="38239" x="7918450" y="2101850"/>
          <p14:tracePt t="38256" x="7924800" y="2108200"/>
          <p14:tracePt t="38272" x="7931150" y="2108200"/>
          <p14:tracePt t="38289" x="7937500" y="2114550"/>
          <p14:tracePt t="38333" x="7943850" y="2114550"/>
          <p14:tracePt t="38357" x="7950200" y="2114550"/>
          <p14:tracePt t="38381" x="7956550" y="2114550"/>
          <p14:tracePt t="38397" x="7969250" y="2114550"/>
          <p14:tracePt t="38404" x="7981950" y="2114550"/>
          <p14:tracePt t="38415" x="7994650" y="2114550"/>
          <p14:tracePt t="38422" x="8007350" y="2114550"/>
          <p14:tracePt t="38439" x="8020050" y="2114550"/>
          <p14:tracePt t="38455" x="8032750" y="2114550"/>
          <p14:tracePt t="38472" x="8045450" y="2114550"/>
          <p14:tracePt t="38489" x="8051800" y="2114550"/>
          <p14:tracePt t="38505" x="8058150" y="2114550"/>
          <p14:tracePt t="38541" x="8064500" y="2114550"/>
          <p14:tracePt t="38557" x="8070850" y="2114550"/>
          <p14:tracePt t="38574" x="8083550" y="2114550"/>
          <p14:tracePt t="38575" x="8089900" y="2114550"/>
          <p14:tracePt t="38589" x="8108950" y="2114550"/>
          <p14:tracePt t="38605" x="8121650" y="2114550"/>
          <p14:tracePt t="38622" x="8128000" y="2114550"/>
          <p14:tracePt t="38638" x="8147050" y="2114550"/>
          <p14:tracePt t="38656" x="8159750" y="2114550"/>
          <p14:tracePt t="38672" x="8166100" y="2114550"/>
          <p14:tracePt t="38689" x="8178800" y="2108200"/>
          <p14:tracePt t="38705" x="8185150" y="2108200"/>
          <p14:tracePt t="38722" x="8185150" y="2101850"/>
          <p14:tracePt t="38739" x="8191500" y="2095500"/>
          <p14:tracePt t="38755" x="8197850" y="2089150"/>
          <p14:tracePt t="38772" x="8197850" y="2070100"/>
          <p14:tracePt t="38788" x="8204200" y="2044700"/>
          <p14:tracePt t="38805" x="8204200" y="2038350"/>
          <p14:tracePt t="38822" x="8204200" y="2032000"/>
          <p14:tracePt t="38838" x="8204200" y="2025650"/>
          <p14:tracePt t="38855" x="8204200" y="2019300"/>
          <p14:tracePt t="38872" x="8204200" y="2012950"/>
          <p14:tracePt t="38888" x="8204200" y="2006600"/>
          <p14:tracePt t="38905" x="8204200" y="1993900"/>
          <p14:tracePt t="38922" x="8204200" y="1981200"/>
          <p14:tracePt t="38939" x="8204200" y="1974850"/>
          <p14:tracePt t="38981" x="8204200" y="1968500"/>
          <p14:tracePt t="38997" x="8204200" y="1962150"/>
          <p14:tracePt t="39029" x="8204200" y="1955800"/>
          <p14:tracePt t="39045" x="8197850" y="1949450"/>
          <p14:tracePt t="39055" x="8197850" y="1943100"/>
          <p14:tracePt t="39078" x="8197850" y="1936750"/>
          <p14:tracePt t="39088" x="8191500" y="1930400"/>
          <p14:tracePt t="39091" x="8185150" y="1924050"/>
          <p14:tracePt t="39105" x="8178800" y="1917700"/>
          <p14:tracePt t="39121" x="8172450" y="1911350"/>
          <p14:tracePt t="39139" x="8166100" y="1905000"/>
          <p14:tracePt t="39155" x="8159750" y="1898650"/>
          <p14:tracePt t="39205" x="8159750" y="1892300"/>
          <p14:tracePt t="39214" x="8153400" y="1892300"/>
          <p14:tracePt t="39237" x="8147050" y="1892300"/>
          <p14:tracePt t="39254" x="8140700" y="1892300"/>
          <p14:tracePt t="39269" x="8134350" y="1892300"/>
          <p14:tracePt t="39271" x="8128000" y="1892300"/>
          <p14:tracePt t="39309" x="8121650" y="1892300"/>
          <p14:tracePt t="39317" x="8115300" y="1892300"/>
          <p14:tracePt t="39325" x="8108950" y="1892300"/>
          <p14:tracePt t="39341" x="8102600" y="1892300"/>
          <p14:tracePt t="39354" x="8096250" y="1892300"/>
          <p14:tracePt t="39356" x="8089900" y="1892300"/>
          <p14:tracePt t="39372" x="8077200" y="1885950"/>
          <p14:tracePt t="39388" x="8070850" y="1879600"/>
          <p14:tracePt t="39405" x="8051800" y="1879600"/>
          <p14:tracePt t="39421" x="8045450" y="1873250"/>
          <p14:tracePt t="39438" x="8039100" y="1873250"/>
          <p14:tracePt t="39477" x="8032750" y="1873250"/>
          <p14:tracePt t="39479" x="8026400" y="1866900"/>
          <p14:tracePt t="39488" x="8020050" y="1860550"/>
          <p14:tracePt t="39533" x="8013700" y="1860550"/>
          <p14:tracePt t="39541" x="8007350" y="1860550"/>
          <p14:tracePt t="39542" x="8001000" y="1860550"/>
          <p14:tracePt t="39554" x="7988300" y="1860550"/>
          <p14:tracePt t="39572" x="7981950" y="1860550"/>
          <p14:tracePt t="39588" x="7969250" y="1860550"/>
          <p14:tracePt t="39604" x="7950200" y="1860550"/>
          <p14:tracePt t="39645" x="7937500" y="1860550"/>
          <p14:tracePt t="39646" x="7931150" y="1860550"/>
          <p14:tracePt t="39654" x="7918450" y="1860550"/>
          <p14:tracePt t="39671" x="7905750" y="1860550"/>
          <p14:tracePt t="39688" x="7893050" y="1866900"/>
          <p14:tracePt t="39705" x="7886700" y="1866900"/>
          <p14:tracePt t="39743" x="7880350" y="1866900"/>
          <p14:tracePt t="39758" x="7874000" y="1866900"/>
          <p14:tracePt t="39759" x="7874000" y="1873250"/>
          <p14:tracePt t="39772" x="7874000" y="1879600"/>
          <p14:tracePt t="39789" x="7867650" y="1885950"/>
          <p14:tracePt t="39805" x="7854950" y="1885950"/>
          <p14:tracePt t="39822" x="7854950" y="1892300"/>
          <p14:tracePt t="39839" x="7848600" y="1905000"/>
          <p14:tracePt t="39855" x="7842250" y="1911350"/>
          <p14:tracePt t="39872" x="7835900" y="1917700"/>
          <p14:tracePt t="39889" x="7835900" y="1924050"/>
          <p14:tracePt t="39905" x="7829550" y="1936750"/>
          <p14:tracePt t="39923" x="7829550" y="1943100"/>
          <p14:tracePt t="39939" x="7829550" y="1949450"/>
          <p14:tracePt t="39955" x="7829550" y="1955800"/>
          <p14:tracePt t="39972" x="7823200" y="1962150"/>
          <p14:tracePt t="39989" x="7823200" y="1974850"/>
          <p14:tracePt t="40005" x="7823200" y="1981200"/>
          <p14:tracePt t="40022" x="7823200" y="1993900"/>
          <p14:tracePt t="40038" x="7823200" y="2000250"/>
          <p14:tracePt t="40055" x="7823200" y="2006600"/>
          <p14:tracePt t="40072" x="7823200" y="2012950"/>
          <p14:tracePt t="40089" x="7823200" y="2025650"/>
          <p14:tracePt t="40105" x="7829550" y="2025650"/>
          <p14:tracePt t="40122" x="7829550" y="2032000"/>
          <p14:tracePt t="40139" x="7829550" y="2038350"/>
          <p14:tracePt t="40174" x="7835900" y="2038350"/>
          <p14:tracePt t="40199" x="7842250" y="2044700"/>
          <p14:tracePt t="40213" x="7848600" y="2044700"/>
          <p14:tracePt t="40230" x="7848600" y="2051050"/>
          <p14:tracePt t="40245" x="7861300" y="2057400"/>
          <p14:tracePt t="40255" x="7867650" y="2063750"/>
          <p14:tracePt t="40261" x="7874000" y="2063750"/>
          <p14:tracePt t="40271" x="7880350" y="2070100"/>
          <p14:tracePt t="40288" x="7886700" y="2076450"/>
          <p14:tracePt t="40305" x="7899400" y="2076450"/>
          <p14:tracePt t="40322" x="7905750" y="2076450"/>
          <p14:tracePt t="40338" x="7912100" y="2082800"/>
          <p14:tracePt t="40355" x="7918450" y="2082800"/>
          <p14:tracePt t="40391" x="7924800" y="2082800"/>
          <p14:tracePt t="40392" x="7937500" y="2082800"/>
          <p14:tracePt t="40405" x="7956550" y="2082800"/>
          <p14:tracePt t="40422" x="7975600" y="2082800"/>
          <p14:tracePt t="40438" x="7988300" y="2082800"/>
          <p14:tracePt t="40455" x="7994650" y="2076450"/>
          <p14:tracePt t="40472" x="8001000" y="2076450"/>
          <p14:tracePt t="40544" x="8007350" y="2076450"/>
          <p14:tracePt t="40566" x="8020050" y="2076450"/>
          <p14:tracePt t="40574" x="8026400" y="2076450"/>
          <p14:tracePt t="40591" x="8032750" y="2076450"/>
          <p14:tracePt t="40606" x="8039100" y="2076450"/>
          <p14:tracePt t="40607" x="8045450" y="2076450"/>
          <p14:tracePt t="40623" x="8051800" y="2076450"/>
          <p14:tracePt t="40639" x="8058150" y="2076450"/>
          <p14:tracePt t="40679" x="8070850" y="2076450"/>
          <p14:tracePt t="40681" x="8077200" y="2076450"/>
          <p14:tracePt t="40689" x="8083550" y="2082800"/>
          <p14:tracePt t="40706" x="8096250" y="2089150"/>
          <p14:tracePt t="40722" x="8108950" y="2089150"/>
          <p14:tracePt t="40739" x="8121650" y="2095500"/>
          <p14:tracePt t="40756" x="8134350" y="2095500"/>
          <p14:tracePt t="40791" x="8140700" y="2095500"/>
          <p14:tracePt t="40793" x="8147050" y="2089150"/>
          <p14:tracePt t="40806" x="8153400" y="2082800"/>
          <p14:tracePt t="40822" x="8172450" y="2063750"/>
          <p14:tracePt t="40839" x="8178800" y="2051050"/>
          <p14:tracePt t="40856" x="8185150" y="2025650"/>
          <p14:tracePt t="40872" x="8185150" y="2006600"/>
          <p14:tracePt t="40889" x="8185150" y="1981200"/>
          <p14:tracePt t="40906" x="8185150" y="1962150"/>
          <p14:tracePt t="40922" x="8185150" y="1943100"/>
          <p14:tracePt t="40939" x="8185150" y="1924050"/>
          <p14:tracePt t="40955" x="8185150" y="1911350"/>
          <p14:tracePt t="40972" x="8185150" y="1905000"/>
          <p14:tracePt t="40989" x="8185150" y="1898650"/>
          <p14:tracePt t="41005" x="8178800" y="1892300"/>
          <p14:tracePt t="41022" x="8172450" y="1892300"/>
          <p14:tracePt t="41039" x="8166100" y="1892300"/>
          <p14:tracePt t="41055" x="8159750" y="1885950"/>
          <p14:tracePt t="41073" x="8153400" y="1879600"/>
          <p14:tracePt t="41089" x="8147050" y="1879600"/>
          <p14:tracePt t="41106" x="8140700" y="1873250"/>
          <p14:tracePt t="41122" x="8134350" y="1873250"/>
          <p14:tracePt t="41139" x="8115300" y="1866900"/>
          <p14:tracePt t="41156" x="8096250" y="1860550"/>
          <p14:tracePt t="41172" x="8070850" y="1854200"/>
          <p14:tracePt t="41189" x="8039100" y="1847850"/>
          <p14:tracePt t="41205" x="8013700" y="1847850"/>
          <p14:tracePt t="41222" x="7988300" y="1841500"/>
          <p14:tracePt t="41239" x="7975600" y="1841500"/>
          <p14:tracePt t="41288" x="7969250" y="1841500"/>
          <p14:tracePt t="41326" x="7962900" y="1847850"/>
          <p14:tracePt t="41334" x="7956550" y="1847850"/>
          <p14:tracePt t="41355" x="7950200" y="1854200"/>
          <p14:tracePt t="41358" x="7943850" y="1854200"/>
          <p14:tracePt t="41372" x="7937500" y="1860550"/>
          <p14:tracePt t="41389" x="7931150" y="1866900"/>
          <p14:tracePt t="41405" x="7918450" y="1873250"/>
          <p14:tracePt t="41422" x="7905750" y="1885950"/>
          <p14:tracePt t="41439" x="7899400" y="1892300"/>
          <p14:tracePt t="41455" x="7899400" y="1905000"/>
          <p14:tracePt t="41472" x="7893050" y="1911350"/>
          <p14:tracePt t="41488" x="7886700" y="1917700"/>
          <p14:tracePt t="41506" x="7880350" y="1936750"/>
          <p14:tracePt t="41522" x="7880350" y="1943100"/>
          <p14:tracePt t="41538" x="7880350" y="1955800"/>
          <p14:tracePt t="41555" x="7874000" y="1968500"/>
          <p14:tracePt t="41572" x="7874000" y="1981200"/>
          <p14:tracePt t="41589" x="7874000" y="2000250"/>
          <p14:tracePt t="41605" x="7867650" y="2012950"/>
          <p14:tracePt t="41622" x="7867650" y="2032000"/>
          <p14:tracePt t="41639" x="7867650" y="2038350"/>
          <p14:tracePt t="41655" x="7867650" y="2051050"/>
          <p14:tracePt t="41672" x="7867650" y="2057400"/>
          <p14:tracePt t="41712" x="7874000" y="2063750"/>
          <p14:tracePt t="41714" x="7874000" y="2070100"/>
          <p14:tracePt t="41722" x="7874000" y="2076450"/>
          <p14:tracePt t="41738" x="7880350" y="2082800"/>
          <p14:tracePt t="41755" x="7893050" y="2089150"/>
          <p14:tracePt t="41771" x="7905750" y="2108200"/>
          <p14:tracePt t="41788" x="7918450" y="2114550"/>
          <p14:tracePt t="41805" x="7931150" y="2120900"/>
          <p14:tracePt t="41822" x="7937500" y="2133600"/>
          <p14:tracePt t="41839" x="7956550" y="2133600"/>
          <p14:tracePt t="41855" x="7969250" y="2133600"/>
          <p14:tracePt t="41872" x="7988300" y="2133600"/>
          <p14:tracePt t="41888" x="8001000" y="2133600"/>
          <p14:tracePt t="41905" x="8020050" y="2133600"/>
          <p14:tracePt t="41922" x="8032750" y="2133600"/>
          <p14:tracePt t="41938" x="8039100" y="2133600"/>
          <p14:tracePt t="41955" x="8045450" y="2133600"/>
          <p14:tracePt t="41971" x="8064500" y="2127250"/>
          <p14:tracePt t="41988" x="8083550" y="2127250"/>
          <p14:tracePt t="42005" x="8102600" y="2114550"/>
          <p14:tracePt t="42021" x="8121650" y="2108200"/>
          <p14:tracePt t="42021" x="8121650" y="2101850"/>
          <p14:tracePt t="42038" x="8140700" y="2101850"/>
          <p14:tracePt t="42055" x="8140700" y="2089150"/>
          <p14:tracePt t="42072" x="8153400" y="2082800"/>
          <p14:tracePt t="42088" x="8159750" y="2070100"/>
          <p14:tracePt t="42105" x="8172450" y="2063750"/>
          <p14:tracePt t="42121" x="8178800" y="2038350"/>
          <p14:tracePt t="42138" x="8178800" y="2032000"/>
          <p14:tracePt t="42155" x="8185150" y="2019300"/>
          <p14:tracePt t="42171" x="8185150" y="2006600"/>
          <p14:tracePt t="42188" x="8185150" y="1987550"/>
          <p14:tracePt t="42204" x="8185150" y="1968500"/>
          <p14:tracePt t="42221" x="8185150" y="1955800"/>
          <p14:tracePt t="42238" x="8153400" y="1866900"/>
          <p14:tracePt t="42255" x="8121650" y="1835150"/>
          <p14:tracePt t="42272" x="8108950" y="1816100"/>
          <p14:tracePt t="42288" x="8096250" y="1803400"/>
          <p14:tracePt t="42304" x="8083550" y="1803400"/>
          <p14:tracePt t="42321" x="8083550" y="1790700"/>
          <p14:tracePt t="42338" x="8070850" y="1784350"/>
          <p14:tracePt t="42355" x="8058150" y="1784350"/>
          <p14:tracePt t="42371" x="8045450" y="1784350"/>
          <p14:tracePt t="42388" x="8032750" y="1784350"/>
          <p14:tracePt t="42405" x="8026400" y="1784350"/>
          <p14:tracePt t="42421" x="8013700" y="1784350"/>
          <p14:tracePt t="42438" x="8007350" y="1784350"/>
          <p14:tracePt t="42454" x="7994650" y="1784350"/>
          <p14:tracePt t="42472" x="7988300" y="1790700"/>
          <p14:tracePt t="42488" x="7975600" y="1797050"/>
          <p14:tracePt t="42504" x="7969250" y="1816100"/>
          <p14:tracePt t="42521" x="7956550" y="1822450"/>
          <p14:tracePt t="42537" x="7943850" y="1847850"/>
          <p14:tracePt t="42555" x="7931150" y="1860550"/>
          <p14:tracePt t="42571" x="7924800" y="1873250"/>
          <p14:tracePt t="42588" x="7924800" y="1879600"/>
          <p14:tracePt t="42604" x="7918450" y="1892300"/>
          <p14:tracePt t="42621" x="7912100" y="1898650"/>
          <p14:tracePt t="42638" x="7912100" y="1905000"/>
          <p14:tracePt t="42654" x="7905750" y="1917700"/>
          <p14:tracePt t="42671" x="7905750" y="1930400"/>
          <p14:tracePt t="42687" x="7905750" y="1949450"/>
          <p14:tracePt t="42704" x="7905750" y="1955800"/>
          <p14:tracePt t="42721" x="7905750" y="1968500"/>
          <p14:tracePt t="42737" x="7905750" y="1987550"/>
          <p14:tracePt t="42775" x="7905750" y="1993900"/>
          <p14:tracePt t="42787" x="7905750" y="2000250"/>
          <p14:tracePt t="42790" x="7905750" y="2006600"/>
          <p14:tracePt t="42846" x="7912100" y="2006600"/>
          <p14:tracePt t="43079" x="7918450" y="2006600"/>
          <p14:tracePt t="43102" x="7924800" y="2006600"/>
          <p14:tracePt t="43110" x="7931150" y="2006600"/>
          <p14:tracePt t="43120" x="7937500" y="2006600"/>
          <p14:tracePt t="43150" x="7943850" y="2006600"/>
          <p14:tracePt t="43166" x="7950200" y="2006600"/>
          <p14:tracePt t="43550" x="7962900" y="2000250"/>
          <p14:tracePt t="43564" x="7969250" y="1987550"/>
          <p14:tracePt t="43570" x="7975600" y="1974850"/>
          <p14:tracePt t="43572" x="7994650" y="1943100"/>
          <p14:tracePt t="43587" x="7994650" y="1905000"/>
          <p14:tracePt t="43604" x="7994650" y="1879600"/>
          <p14:tracePt t="43620" x="7994650" y="1860550"/>
          <p14:tracePt t="43637" x="7994650" y="1847850"/>
          <p14:tracePt t="43637" x="7994650" y="1841500"/>
          <p14:tracePt t="43672" x="7988300" y="1835150"/>
          <p14:tracePt t="43695" x="7981950" y="1835150"/>
          <p14:tracePt t="43718" x="7981950" y="1828800"/>
          <p14:tracePt t="43743" x="7975600" y="1828800"/>
          <p14:tracePt t="43773" x="7969250" y="1828800"/>
          <p14:tracePt t="43855" x="7969250" y="1822450"/>
          <p14:tracePt t="43863" x="7969250" y="1816100"/>
          <p14:tracePt t="43870" x="7962900" y="1809750"/>
          <p14:tracePt t="43887" x="7962900" y="1797050"/>
          <p14:tracePt t="43888" x="7962900" y="1790700"/>
          <p14:tracePt t="43904" x="7962900" y="1778000"/>
          <p14:tracePt t="43920" x="7962900" y="1771650"/>
          <p14:tracePt t="43936" x="7962900" y="1765300"/>
          <p14:tracePt t="43953" x="7962900" y="1758950"/>
          <p14:tracePt t="44598" x="7969250" y="1758950"/>
          <p14:tracePt t="44614" x="7994650" y="1758950"/>
          <p14:tracePt t="44622" x="8013700" y="1758950"/>
          <p14:tracePt t="44624" x="8020050" y="1758950"/>
          <p14:tracePt t="44636" x="8039100" y="1758950"/>
          <p14:tracePt t="44654" x="8051800" y="1758950"/>
          <p14:tracePt t="44669" x="8070850" y="1765300"/>
          <p14:tracePt t="44686" x="8083550" y="1765300"/>
          <p14:tracePt t="44703" x="8089900" y="1765300"/>
          <p14:tracePt t="44719" x="8102600" y="1758950"/>
          <p14:tracePt t="44737" x="8121650" y="1758950"/>
          <p14:tracePt t="44753" x="8140700" y="1758950"/>
          <p14:tracePt t="44769" x="8153400" y="1752600"/>
          <p14:tracePt t="44786" x="8172450" y="1746250"/>
          <p14:tracePt t="44803" x="8185150" y="1739900"/>
          <p14:tracePt t="44820" x="8197850" y="1733550"/>
          <p14:tracePt t="44836" x="8210550" y="1720850"/>
          <p14:tracePt t="44853" x="8216900" y="1714500"/>
          <p14:tracePt t="44869" x="8229600" y="1695450"/>
          <p14:tracePt t="44886" x="8235950" y="1676400"/>
          <p14:tracePt t="44903" x="8242300" y="1670050"/>
          <p14:tracePt t="44919" x="8242300" y="1657350"/>
          <p14:tracePt t="44936" x="8242300" y="1631950"/>
          <p14:tracePt t="44952" x="8235950" y="1606550"/>
          <p14:tracePt t="44970" x="8229600" y="1581150"/>
          <p14:tracePt t="44986" x="8229600" y="1555750"/>
          <p14:tracePt t="45002" x="8216900" y="1536700"/>
          <p14:tracePt t="45020" x="8210550" y="1517650"/>
          <p14:tracePt t="45036" x="8197850" y="1511300"/>
          <p14:tracePt t="45053" x="8197850" y="1498600"/>
          <p14:tracePt t="45069" x="8178800" y="1485900"/>
          <p14:tracePt t="45086" x="8159750" y="1466850"/>
          <p14:tracePt t="45103" x="8153400" y="1460500"/>
          <p14:tracePt t="45143" x="8147050" y="1454150"/>
          <p14:tracePt t="45145" x="8140700" y="1454150"/>
          <p14:tracePt t="45152" x="8134350" y="1447800"/>
          <p14:tracePt t="45169" x="8128000" y="1441450"/>
          <p14:tracePt t="45186" x="8121650" y="1428750"/>
          <p14:tracePt t="45202" x="8102600" y="1428750"/>
          <p14:tracePt t="45220" x="8096250" y="1428750"/>
          <p14:tracePt t="45263" x="8089900" y="1428750"/>
          <p14:tracePt t="45286" x="8083550" y="1428750"/>
          <p14:tracePt t="45301" x="8077200" y="1428750"/>
          <p14:tracePt t="45311" x="8070850" y="1428750"/>
          <p14:tracePt t="45313" x="8064500" y="1428750"/>
          <p14:tracePt t="45319" x="8051800" y="1428750"/>
          <p14:tracePt t="45336" x="8045450" y="1428750"/>
          <p14:tracePt t="45352" x="8026400" y="1428750"/>
          <p14:tracePt t="45369" x="8020050" y="1428750"/>
          <p14:tracePt t="45386" x="8007350" y="1428750"/>
          <p14:tracePt t="45402" x="7988300" y="1428750"/>
          <p14:tracePt t="45419" x="7981950" y="1428750"/>
          <p14:tracePt t="45435" x="7975600" y="1428750"/>
          <p14:tracePt t="45452" x="7962900" y="1428750"/>
          <p14:tracePt t="45469" x="7956550" y="1435100"/>
          <p14:tracePt t="45485" x="7943850" y="1441450"/>
          <p14:tracePt t="45502" x="7937500" y="1447800"/>
          <p14:tracePt t="45519" x="7924800" y="1454150"/>
          <p14:tracePt t="45536" x="7918450" y="1460500"/>
          <p14:tracePt t="45552" x="7905750" y="1460500"/>
          <p14:tracePt t="45569" x="7905750" y="1466850"/>
          <p14:tracePt t="45586" x="7899400" y="1473200"/>
          <p14:tracePt t="45602" x="7893050" y="1479550"/>
          <p14:tracePt t="45619" x="7886700" y="1492250"/>
          <p14:tracePt t="45635" x="7880350" y="1498600"/>
          <p14:tracePt t="45652" x="7874000" y="1511300"/>
          <p14:tracePt t="45687" x="7874000" y="1517650"/>
          <p14:tracePt t="45774" x="7874000" y="1524000"/>
          <p14:tracePt t="45791" x="7867650" y="1530350"/>
          <p14:tracePt t="45798" x="7867650" y="1536700"/>
          <p14:tracePt t="45811" x="7867650" y="1543050"/>
          <p14:tracePt t="45814" x="7867650" y="1549400"/>
          <p14:tracePt t="45819" x="7861300" y="1568450"/>
          <p14:tracePt t="45835" x="7854950" y="1581150"/>
          <p14:tracePt t="45852" x="7854950" y="1593850"/>
          <p14:tracePt t="45869" x="7848600" y="1612900"/>
          <p14:tracePt t="45885" x="7848600" y="1619250"/>
          <p14:tracePt t="45903" x="7848600" y="1631950"/>
          <p14:tracePt t="45919" x="7848600" y="1638300"/>
          <p14:tracePt t="45935" x="7848600" y="1651000"/>
          <p14:tracePt t="45952" x="7848600" y="1657350"/>
          <p14:tracePt t="45968" x="7848600" y="1663700"/>
          <p14:tracePt t="45985" x="7848600" y="1670050"/>
          <p14:tracePt t="46002" x="7854950" y="1676400"/>
          <p14:tracePt t="46019" x="7854950" y="1682750"/>
          <p14:tracePt t="46035" x="7854950" y="1689100"/>
          <p14:tracePt t="46052" x="7867650" y="1689100"/>
          <p14:tracePt t="46069" x="7874000" y="1701800"/>
          <p14:tracePt t="46085" x="7880350" y="1708150"/>
          <p14:tracePt t="46085" x="7886700" y="1714500"/>
          <p14:tracePt t="46102" x="7893050" y="1720850"/>
          <p14:tracePt t="46118" x="7905750" y="1733550"/>
          <p14:tracePt t="46135" x="7912100" y="1739900"/>
          <p14:tracePt t="46152" x="7924800" y="1752600"/>
          <p14:tracePt t="46168" x="7931150" y="1758950"/>
          <p14:tracePt t="46185" x="7943850" y="1758950"/>
          <p14:tracePt t="46201" x="7950200" y="1765300"/>
          <p14:tracePt t="46218" x="7962900" y="1771650"/>
          <p14:tracePt t="46235" x="7975600" y="1778000"/>
          <p14:tracePt t="46252" x="7988300" y="1778000"/>
          <p14:tracePt t="46269" x="8007350" y="1778000"/>
          <p14:tracePt t="46304" x="8013700" y="1778000"/>
          <p14:tracePt t="46306" x="8020050" y="1778000"/>
          <p14:tracePt t="46318" x="8026400" y="1778000"/>
          <p14:tracePt t="46398" x="8032750" y="1778000"/>
          <p14:tracePt t="46414" x="8039100" y="1778000"/>
          <p14:tracePt t="46419" x="8045450" y="1778000"/>
          <p14:tracePt t="46435" x="8051800" y="1778000"/>
          <p14:tracePt t="46451" x="8058150" y="1778000"/>
          <p14:tracePt t="46468" x="8070850" y="1778000"/>
          <p14:tracePt t="46485" x="8077200" y="1778000"/>
          <p14:tracePt t="46502" x="8083550" y="1778000"/>
          <p14:tracePt t="46518" x="8089900" y="1778000"/>
          <p14:tracePt t="46535" x="8096250" y="1778000"/>
          <p14:tracePt t="46623" x="8102600" y="1778000"/>
          <p14:tracePt t="46654" x="8108950" y="1771650"/>
          <p14:tracePt t="46670" x="8115300" y="1765300"/>
          <p14:tracePt t="46679" x="8121650" y="1765300"/>
          <p14:tracePt t="46686" x="8128000" y="1765300"/>
          <p14:tracePt t="46703" x="8128000" y="1758950"/>
          <p14:tracePt t="46705" x="8140700" y="1752600"/>
          <p14:tracePt t="46718" x="8147050" y="1746250"/>
          <p14:tracePt t="46735" x="8159750" y="1733550"/>
          <p14:tracePt t="46751" x="8166100" y="1727200"/>
          <p14:tracePt t="46768" x="8178800" y="1714500"/>
          <p14:tracePt t="46785" x="8178800" y="1708150"/>
          <p14:tracePt t="46801" x="8185150" y="1695450"/>
          <p14:tracePt t="46818" x="8197850" y="1670050"/>
          <p14:tracePt t="46835" x="8204200" y="1657350"/>
          <p14:tracePt t="46851" x="8204200" y="1638300"/>
          <p14:tracePt t="46868" x="8204200" y="1625600"/>
          <p14:tracePt t="46884" x="8210550" y="1619250"/>
          <p14:tracePt t="46902" x="8216900" y="1612900"/>
          <p14:tracePt t="46918" x="8216900" y="1593850"/>
          <p14:tracePt t="46934" x="8216900" y="1587500"/>
          <p14:tracePt t="46951" x="8216900" y="1574800"/>
          <p14:tracePt t="46968" x="8216900" y="1568450"/>
          <p14:tracePt t="46985" x="8210550" y="1562100"/>
          <p14:tracePt t="47001" x="8210550" y="1555750"/>
          <p14:tracePt t="47018" x="8210550" y="1549400"/>
          <p14:tracePt t="47034" x="8204200" y="1530350"/>
          <p14:tracePt t="47051" x="8197850" y="1517650"/>
          <p14:tracePt t="47068" x="8191500" y="1511300"/>
          <p14:tracePt t="47084" x="8185150" y="1498600"/>
          <p14:tracePt t="47101" x="8178800" y="1492250"/>
          <p14:tracePt t="47118" x="8178800" y="1485900"/>
          <p14:tracePt t="47174" x="8172450" y="1479550"/>
          <p14:tracePt t="47222" x="8172450" y="1473200"/>
          <p14:tracePt t="47237" x="8172450" y="1466850"/>
          <p14:tracePt t="47246" x="8166100" y="1466850"/>
          <p14:tracePt t="47271" x="8159750" y="1460500"/>
          <p14:tracePt t="47350" x="8153400" y="1460500"/>
          <p14:tracePt t="47374" x="8147050" y="1460500"/>
          <p14:tracePt t="47391" x="8140700" y="1460500"/>
          <p14:tracePt t="47406" x="8134350" y="1460500"/>
          <p14:tracePt t="47414" x="8128000" y="1460500"/>
          <p14:tracePt t="47414" x="8121650" y="1460500"/>
          <p14:tracePt t="47454" x="8115300" y="1460500"/>
          <p14:tracePt t="47454" x="8115300" y="1454150"/>
          <p14:tracePt t="47480" x="8108950" y="1454150"/>
          <p14:tracePt t="47495" x="8102600" y="1454150"/>
          <p14:tracePt t="47502" x="8096250" y="1454150"/>
          <p14:tracePt t="47517" x="8089900" y="1454150"/>
          <p14:tracePt t="47536" x="8083550" y="1454150"/>
          <p14:tracePt t="47537" x="8070850" y="1454150"/>
          <p14:tracePt t="47551" x="8064500" y="1454150"/>
          <p14:tracePt t="47567" x="8058150" y="1454150"/>
          <p14:tracePt t="47584" x="8045450" y="1454150"/>
          <p14:tracePt t="47600" x="8039100" y="1454150"/>
          <p14:tracePt t="47617" x="8032750" y="1454150"/>
          <p14:tracePt t="47634" x="8026400" y="1454150"/>
          <p14:tracePt t="47650" x="8020050" y="1454150"/>
          <p14:tracePt t="47686" x="8013700" y="1454150"/>
          <p14:tracePt t="47688" x="8007350" y="1454150"/>
          <p14:tracePt t="47701" x="8007350" y="1460500"/>
          <p14:tracePt t="47718" x="7994650" y="1466850"/>
          <p14:tracePt t="47734" x="7988300" y="1466850"/>
          <p14:tracePt t="48070" x="7988300" y="1473200"/>
          <p14:tracePt t="48086" x="7981950" y="1473200"/>
          <p14:tracePt t="48191" x="7975600" y="1473200"/>
          <p14:tracePt t="48246" x="7969250" y="1473200"/>
          <p14:tracePt t="48286" x="7962900" y="1473200"/>
          <p14:tracePt t="48302" x="7956550" y="1479550"/>
          <p14:tracePt t="48318" x="7950200" y="1479550"/>
          <p14:tracePt t="48422" x="7950200" y="1485900"/>
          <p14:tracePt t="48454" x="7943850" y="1485900"/>
          <p14:tracePt t="48478" x="7937500" y="1485900"/>
          <p14:tracePt t="48510" x="7937500" y="1492250"/>
          <p14:tracePt t="48574" x="7931150" y="1492250"/>
          <p14:tracePt t="48582" x="7931150" y="1498600"/>
          <p14:tracePt t="48585" x="7924800" y="1498600"/>
          <p14:tracePt t="48631" x="7918450" y="1498600"/>
          <p14:tracePt t="48634" x="7918450" y="1504950"/>
          <p14:tracePt t="48686" x="7912100" y="1504950"/>
          <p14:tracePt t="48702" x="7912100" y="1511300"/>
          <p14:tracePt t="48718" x="7905750" y="1517650"/>
          <p14:tracePt t="48734" x="7905750" y="1524000"/>
          <p14:tracePt t="48749" x="7899400" y="1524000"/>
          <p14:tracePt t="48752" x="7899400" y="1530350"/>
          <p14:tracePt t="48766" x="7899400" y="1536700"/>
          <p14:tracePt t="48783" x="7893050" y="1543050"/>
          <p14:tracePt t="48800" x="7886700" y="1555750"/>
          <p14:tracePt t="48839" x="7886700" y="1562100"/>
          <p14:tracePt t="48854" x="7886700" y="1568450"/>
          <p14:tracePt t="48856" x="7880350" y="1574800"/>
          <p14:tracePt t="48866" x="7880350" y="1581150"/>
          <p14:tracePt t="48883" x="7880350" y="1587500"/>
          <p14:tracePt t="48899" x="7874000" y="1593850"/>
          <p14:tracePt t="48917" x="7874000" y="1600200"/>
          <p14:tracePt t="48933" x="7874000" y="1606550"/>
          <p14:tracePt t="48933" x="7867650" y="1606550"/>
          <p14:tracePt t="48950" x="7867650" y="1619250"/>
          <p14:tracePt t="48966" x="7867650" y="1625600"/>
          <p14:tracePt t="48983" x="7867650" y="1631950"/>
          <p14:tracePt t="49000" x="7867650" y="1638300"/>
          <p14:tracePt t="49039" x="7867650" y="1644650"/>
          <p14:tracePt t="49054" x="7867650" y="1651000"/>
          <p14:tracePt t="49055" x="7867650" y="1657350"/>
          <p14:tracePt t="49066" x="7867650" y="1663700"/>
          <p14:tracePt t="49085" x="7867650" y="1676400"/>
          <p14:tracePt t="49099" x="7867650" y="1689100"/>
          <p14:tracePt t="49116" x="7867650" y="1708150"/>
          <p14:tracePt t="49132" x="7874000" y="1739900"/>
          <p14:tracePt t="49150" x="7886700" y="1765300"/>
          <p14:tracePt t="49166" x="7893050" y="1765300"/>
          <p14:tracePt t="49183" x="7905750" y="1784350"/>
          <p14:tracePt t="49200" x="7912100" y="1784350"/>
          <p14:tracePt t="49216" x="7924800" y="1784350"/>
          <p14:tracePt t="49326" x="7931150" y="1784350"/>
          <p14:tracePt t="49336" x="7937500" y="1784350"/>
          <p14:tracePt t="49350" x="7943850" y="1784350"/>
          <p14:tracePt t="49374" x="7950200" y="1784350"/>
          <p14:tracePt t="49382" x="7956550" y="1784350"/>
          <p14:tracePt t="49405" x="7962900" y="1784350"/>
          <p14:tracePt t="49439" x="7969250" y="1784350"/>
          <p14:tracePt t="49447" x="7975600" y="1784350"/>
          <p14:tracePt t="49462" x="7981950" y="1784350"/>
          <p14:tracePt t="49476" x="7988300" y="1784350"/>
          <p14:tracePt t="49482" x="7994650" y="1784350"/>
          <p14:tracePt t="49484" x="8013700" y="1784350"/>
          <p14:tracePt t="49499" x="8020050" y="1784350"/>
          <p14:tracePt t="49516" x="8032750" y="1784350"/>
          <p14:tracePt t="49532" x="8039100" y="1784350"/>
          <p14:tracePt t="49549" x="8051800" y="1784350"/>
          <p14:tracePt t="49566" x="8051800" y="1790700"/>
          <p14:tracePt t="49582" x="8058150" y="1790700"/>
          <p14:tracePt t="50910" x="8064500" y="1790700"/>
          <p14:tracePt t="50918" x="8070850" y="1790700"/>
          <p14:tracePt t="50931" x="8077200" y="1790700"/>
          <p14:tracePt t="50933" x="8083550" y="1784350"/>
          <p14:tracePt t="50948" x="8089900" y="1778000"/>
          <p14:tracePt t="51174" x="8096250" y="1778000"/>
          <p14:tracePt t="51199" x="8102600" y="1771650"/>
          <p14:tracePt t="51214" x="8108950" y="1771650"/>
          <p14:tracePt t="51278" x="8108950" y="1765300"/>
          <p14:tracePt t="51290" x="8115300" y="1765300"/>
          <p14:tracePt t="51292" x="8115300" y="1758950"/>
          <p14:tracePt t="51318" x="8121650" y="1758950"/>
          <p14:tracePt t="51342" x="8121650" y="1752600"/>
          <p14:tracePt t="51367" x="8121650" y="1746250"/>
          <p14:tracePt t="51398" x="8121650" y="1739900"/>
          <p14:tracePt t="51694" x="8128000" y="1739900"/>
          <p14:tracePt t="51702" x="8140700" y="1739900"/>
          <p14:tracePt t="51710" x="8147050" y="1739900"/>
          <p14:tracePt t="51722" x="8147050" y="1733550"/>
          <p14:tracePt t="51732" x="8159750" y="1733550"/>
          <p14:tracePt t="51775" x="8166100" y="1733550"/>
          <p14:tracePt t="51798" x="8172450" y="1733550"/>
          <p14:tracePt t="51830" x="8178800" y="1733550"/>
          <p14:tracePt t="51895" x="8185150" y="1733550"/>
          <p14:tracePt t="51911" x="8191500" y="1733550"/>
          <p14:tracePt t="51923" x="8197850" y="1733550"/>
          <p14:tracePt t="51932" x="8204200" y="1733550"/>
          <p14:tracePt t="51948" x="8210550" y="1733550"/>
          <p14:tracePt t="51951" x="8216900" y="1733550"/>
          <p14:tracePt t="51965" x="8229600" y="1733550"/>
          <p14:tracePt t="51981" x="8242300" y="1733550"/>
          <p14:tracePt t="51997" x="8248650" y="1733550"/>
          <p14:tracePt t="52014" x="8261350" y="1733550"/>
          <p14:tracePt t="52032" x="8267700" y="1733550"/>
          <p14:tracePt t="52047" x="8280400" y="1727200"/>
          <p14:tracePt t="52064" x="8286750" y="1727200"/>
          <p14:tracePt t="52081" x="8293100" y="1720850"/>
          <p14:tracePt t="52119" x="8299450" y="1714500"/>
          <p14:tracePt t="52120" x="8305800" y="1714500"/>
          <p14:tracePt t="52131" x="8305800" y="1708150"/>
          <p14:tracePt t="52147" x="8305800" y="1701800"/>
          <p14:tracePt t="52164" x="8305800" y="1695450"/>
          <p14:tracePt t="52181" x="8312150" y="1682750"/>
          <p14:tracePt t="52197" x="8312150" y="1676400"/>
          <p14:tracePt t="52214" x="8312150" y="1670050"/>
          <p14:tracePt t="52230" x="8312150" y="1663700"/>
          <p14:tracePt t="52247" x="8312150" y="1651000"/>
          <p14:tracePt t="52264" x="8312150" y="1644650"/>
          <p14:tracePt t="52280" x="8312150" y="1631950"/>
          <p14:tracePt t="52298" x="8305800" y="1631950"/>
          <p14:tracePt t="52314" x="8299450" y="1625600"/>
          <p14:tracePt t="52331" x="8299450" y="1619250"/>
          <p14:tracePt t="52347" x="8293100" y="1612900"/>
          <p14:tracePt t="52364" x="8293100" y="1600200"/>
          <p14:tracePt t="52381" x="8280400" y="1593850"/>
          <p14:tracePt t="52397" x="8274050" y="1574800"/>
          <p14:tracePt t="52414" x="8267700" y="1574800"/>
          <p14:tracePt t="52430" x="8261350" y="1568450"/>
          <p14:tracePt t="52447" x="8255000" y="1562100"/>
          <p14:tracePt t="52464" x="8255000" y="1555750"/>
          <p14:tracePt t="52480" x="8242300" y="1549400"/>
          <p14:tracePt t="52497" x="8235950" y="1536700"/>
          <p14:tracePt t="52513" x="8223250" y="1530350"/>
          <p14:tracePt t="52531" x="8210550" y="1517650"/>
          <p14:tracePt t="52547" x="8197850" y="1511300"/>
          <p14:tracePt t="52564" x="8166100" y="1498600"/>
          <p14:tracePt t="52581" x="8121650" y="1473200"/>
          <p14:tracePt t="52597" x="8032750" y="1441450"/>
          <p14:tracePt t="52614" x="7988300" y="1428750"/>
          <p14:tracePt t="52630" x="7956550" y="1416050"/>
          <p14:tracePt t="52647" x="7931150" y="1416050"/>
          <p14:tracePt t="52664" x="7924800" y="1416050"/>
          <p14:tracePt t="52680" x="7912100" y="1416050"/>
          <p14:tracePt t="52697" x="7899400" y="1441450"/>
          <p14:tracePt t="52713" x="7880350" y="1466850"/>
          <p14:tracePt t="52730" x="7861300" y="1511300"/>
          <p14:tracePt t="52747" x="7848600" y="1555750"/>
          <p14:tracePt t="52763" x="7835900" y="1606550"/>
          <p14:tracePt t="52781" x="7835900" y="1638300"/>
          <p14:tracePt t="52797" x="7842250" y="1682750"/>
          <p14:tracePt t="52814" x="7854950" y="1682750"/>
          <p14:tracePt t="52830" x="7867650" y="1682750"/>
          <p14:tracePt t="52847" x="7893050" y="1682750"/>
          <p14:tracePt t="52863" x="7912100" y="1676400"/>
          <p14:tracePt t="52880" x="7924800" y="1663700"/>
          <p14:tracePt t="52897" x="7924800" y="1651000"/>
          <p14:tracePt t="52913" x="7931150" y="1651000"/>
          <p14:tracePt t="53038" x="7931150" y="1670050"/>
          <p14:tracePt t="53046" x="7931150" y="1695450"/>
          <p14:tracePt t="53063" x="7931150" y="1708150"/>
          <p14:tracePt t="53065" x="7931150" y="1733550"/>
          <p14:tracePt t="53081" x="7950200" y="1765300"/>
          <p14:tracePt t="53096" x="7981950" y="1790700"/>
          <p14:tracePt t="53113" x="8001000" y="1797050"/>
          <p14:tracePt t="53130" x="8013700" y="1797050"/>
          <p14:tracePt t="53147" x="8020050" y="1797050"/>
          <p14:tracePt t="53163" x="8026400" y="1797050"/>
          <p14:tracePt t="53180" x="8032750" y="1790700"/>
          <p14:tracePt t="53197" x="8032750" y="1784350"/>
          <p14:tracePt t="53213" x="8032750" y="1771650"/>
          <p14:tracePt t="53230" x="8032750" y="1765300"/>
          <p14:tracePt t="53246" x="8032750" y="1758950"/>
          <p14:tracePt t="53263" x="8026400" y="1752600"/>
          <p14:tracePt t="53280" x="8020050" y="1752600"/>
          <p14:tracePt t="53296" x="7994650" y="1752600"/>
          <p14:tracePt t="53313" x="7975600" y="1752600"/>
          <p14:tracePt t="53330" x="7956550" y="1752600"/>
          <p14:tracePt t="53347" x="7924800" y="1752600"/>
          <p14:tracePt t="53363" x="7918450" y="1765300"/>
          <p14:tracePt t="53380" x="7899400" y="1784350"/>
          <p14:tracePt t="53396" x="7899400" y="1790700"/>
          <p14:tracePt t="53413" x="7893050" y="1803400"/>
          <p14:tracePt t="53413" x="7893050" y="1816100"/>
          <p14:tracePt t="53430" x="7893050" y="1835150"/>
          <p14:tracePt t="53446" x="7893050" y="1860550"/>
          <p14:tracePt t="53463" x="7893050" y="1898650"/>
          <p14:tracePt t="53479" x="7905750" y="1936750"/>
          <p14:tracePt t="53496" x="7924800" y="1981200"/>
          <p14:tracePt t="53513" x="7931150" y="2006600"/>
          <p14:tracePt t="53529" x="7950200" y="2032000"/>
          <p14:tracePt t="53547" x="7962900" y="2044700"/>
          <p14:tracePt t="53563" x="7988300" y="2063750"/>
          <p14:tracePt t="53579" x="8013700" y="2082800"/>
          <p14:tracePt t="53596" x="8039100" y="2089150"/>
          <p14:tracePt t="53613" x="8077200" y="2108200"/>
          <p14:tracePt t="53630" x="8108950" y="2114550"/>
          <p14:tracePt t="53646" x="8121650" y="2114550"/>
          <p14:tracePt t="53663" x="8140700" y="2114550"/>
          <p14:tracePt t="53679" x="8153400" y="2114550"/>
          <p14:tracePt t="53696" x="8172450" y="2101850"/>
          <p14:tracePt t="53713" x="8204200" y="2076450"/>
          <p14:tracePt t="53729" x="8223250" y="2051050"/>
          <p14:tracePt t="53746" x="8229600" y="2032000"/>
          <p14:tracePt t="53763" x="8235950" y="2019300"/>
          <p14:tracePt t="53779" x="8235950" y="2006600"/>
          <p14:tracePt t="53797" x="8235950" y="2000250"/>
          <p14:tracePt t="53813" x="8235950" y="1974850"/>
          <p14:tracePt t="53813" x="8229600" y="1955800"/>
          <p14:tracePt t="53830" x="8216900" y="1930400"/>
          <p14:tracePt t="53846" x="8204200" y="1905000"/>
          <p14:tracePt t="53863" x="8197850" y="1898650"/>
          <p14:tracePt t="53879" x="8185150" y="1879600"/>
          <p14:tracePt t="53896" x="8172450" y="1866900"/>
          <p14:tracePt t="53913" x="8166100" y="1860550"/>
          <p14:tracePt t="53929" x="8159750" y="1860550"/>
          <p14:tracePt t="53946" x="8147050" y="1860550"/>
          <p14:tracePt t="53962" x="8140700" y="1860550"/>
          <p14:tracePt t="53979" x="8134350" y="1860550"/>
          <p14:tracePt t="53996" x="8128000" y="1860550"/>
          <p14:tracePt t="54012" x="8121650" y="1860550"/>
          <p14:tracePt t="54029" x="8121650" y="1866900"/>
          <p14:tracePt t="54149" x="0" y="0"/>
        </p14:tracePtLst>
        <p14:tracePtLst>
          <p14:tracePt t="63404" x="7143750" y="1993900"/>
          <p14:tracePt t="63760" x="7143750" y="1987550"/>
          <p14:tracePt t="63777" x="7143750" y="1974850"/>
          <p14:tracePt t="63784" x="7143750" y="1968500"/>
          <p14:tracePt t="63798" x="7150100" y="1962150"/>
          <p14:tracePt t="63817" x="7156450" y="1955800"/>
          <p14:tracePt t="63819" x="7156450" y="1949450"/>
          <p14:tracePt t="63823" x="7156450" y="1943100"/>
          <p14:tracePt t="63840" x="7156450" y="1936750"/>
          <p14:tracePt t="63856" x="7156450" y="1930400"/>
          <p14:tracePt t="63873" x="7156450" y="1911350"/>
          <p14:tracePt t="63890" x="7156450" y="1892300"/>
          <p14:tracePt t="63906" x="7156450" y="1885950"/>
          <p14:tracePt t="63923" x="7150100" y="1873250"/>
          <p14:tracePt t="63966" x="7143750" y="1866900"/>
          <p14:tracePt t="63974" x="7143750" y="1860550"/>
          <p14:tracePt t="63990" x="7137400" y="1860550"/>
          <p14:tracePt t="64006" x="7131050" y="1854200"/>
          <p14:tracePt t="64046" x="7124700" y="1847850"/>
          <p14:tracePt t="64063" x="7118350" y="1847850"/>
          <p14:tracePt t="64064" x="7118350" y="1841500"/>
          <p14:tracePt t="64073" x="7112000" y="1841500"/>
          <p14:tracePt t="64110" x="7105650" y="1841500"/>
          <p14:tracePt t="64128" x="7099300" y="1835150"/>
          <p14:tracePt t="64153" x="7099300" y="1828800"/>
          <p14:tracePt t="64155" x="7092950" y="1828800"/>
          <p14:tracePt t="64173" x="7086600" y="1828800"/>
          <p14:tracePt t="64175" x="7080250" y="1828800"/>
          <p14:tracePt t="64189" x="7073900" y="1822450"/>
          <p14:tracePt t="64206" x="7067550" y="1822450"/>
          <p14:tracePt t="64222" x="7061200" y="1822450"/>
          <p14:tracePt t="64239" x="7042150" y="1822450"/>
          <p14:tracePt t="64256" x="7029450" y="1822450"/>
          <p14:tracePt t="64272" x="7023100" y="1822450"/>
          <p14:tracePt t="64543" x="7016750" y="1822450"/>
          <p14:tracePt t="64551" x="7016750" y="1835150"/>
          <p14:tracePt t="64558" x="7023100" y="1841500"/>
          <p14:tracePt t="64566" x="7042150" y="1854200"/>
          <p14:tracePt t="64573" x="7118350" y="1873250"/>
          <p14:tracePt t="64589" x="7213600" y="1885950"/>
          <p14:tracePt t="64605" x="7353300" y="1892300"/>
          <p14:tracePt t="64623" x="7454900" y="1898650"/>
          <p14:tracePt t="64639" x="7556500" y="1898650"/>
          <p14:tracePt t="64656" x="7639050" y="1917700"/>
          <p14:tracePt t="64672" x="7677150" y="1917700"/>
          <p14:tracePt t="64689" x="7810500" y="1917700"/>
          <p14:tracePt t="64706" x="7880350" y="1917700"/>
          <p14:tracePt t="64722" x="7912100" y="1917700"/>
          <p14:tracePt t="64740" x="7931150" y="1917700"/>
          <p14:tracePt t="64756" x="7943850" y="1917700"/>
          <p14:tracePt t="64772" x="7950200" y="1905000"/>
          <p14:tracePt t="64790" x="7962900" y="1905000"/>
          <p14:tracePt t="64805" x="7962900" y="1892300"/>
          <p14:tracePt t="64822" x="7969250" y="1892300"/>
          <p14:tracePt t="64839" x="7969250" y="1885950"/>
          <p14:tracePt t="64856" x="7969250" y="1873250"/>
          <p14:tracePt t="64872" x="7969250" y="1866900"/>
          <p14:tracePt t="64889" x="7956550" y="1860550"/>
          <p14:tracePt t="64906" x="7956550" y="1854200"/>
          <p14:tracePt t="64922" x="7950200" y="1854200"/>
          <p14:tracePt t="64939" x="7943850" y="1854200"/>
          <p14:tracePt t="64989" x="7937500" y="1854200"/>
          <p14:tracePt t="65014" x="7931150" y="1854200"/>
          <p14:tracePt t="65023" x="7924800" y="1854200"/>
          <p14:tracePt t="65038" x="7918450" y="1854200"/>
          <p14:tracePt t="65046" x="7912100" y="1854200"/>
          <p14:tracePt t="65055" x="7905750" y="1854200"/>
          <p14:tracePt t="65057" x="7899400" y="1866900"/>
          <p14:tracePt t="65072" x="7880350" y="1885950"/>
          <p14:tracePt t="65089" x="7874000" y="1892300"/>
          <p14:tracePt t="65106" x="7861300" y="1905000"/>
          <p14:tracePt t="65122" x="7861300" y="1911350"/>
          <p14:tracePt t="65139" x="7861300" y="1930400"/>
          <p14:tracePt t="65155" x="7861300" y="1949450"/>
          <p14:tracePt t="65172" x="7854950" y="1962150"/>
          <p14:tracePt t="65189" x="7854950" y="1981200"/>
          <p14:tracePt t="65205" x="7854950" y="1993900"/>
          <p14:tracePt t="65222" x="7854950" y="2000250"/>
          <p14:tracePt t="65239" x="7854950" y="2012950"/>
          <p14:tracePt t="65255" x="7861300" y="2019300"/>
          <p14:tracePt t="65272" x="7867650" y="2032000"/>
          <p14:tracePt t="65288" x="7880350" y="2051050"/>
          <p14:tracePt t="65306" x="7893050" y="2057400"/>
          <p14:tracePt t="65322" x="7905750" y="2076450"/>
          <p14:tracePt t="65339" x="7924800" y="2082800"/>
          <p14:tracePt t="65355" x="7950200" y="2101850"/>
          <p14:tracePt t="65372" x="7969250" y="2114550"/>
          <p14:tracePt t="65389" x="8001000" y="2127250"/>
          <p14:tracePt t="65405" x="8045450" y="2127250"/>
          <p14:tracePt t="65422" x="8064500" y="2127250"/>
          <p14:tracePt t="65439" x="8077200" y="2127250"/>
          <p14:tracePt t="65455" x="8083550" y="2114550"/>
          <p14:tracePt t="65472" x="8102600" y="2108200"/>
          <p14:tracePt t="65488" x="8108950" y="2089150"/>
          <p14:tracePt t="65505" x="8121650" y="2076450"/>
          <p14:tracePt t="65522" x="8134350" y="2051050"/>
          <p14:tracePt t="65539" x="8134350" y="2025650"/>
          <p14:tracePt t="65555" x="8140700" y="2000250"/>
          <p14:tracePt t="65572" x="8140700" y="1974850"/>
          <p14:tracePt t="65589" x="8140700" y="1936750"/>
          <p14:tracePt t="65605" x="8121650" y="1898650"/>
          <p14:tracePt t="65605" x="8108950" y="1879600"/>
          <p14:tracePt t="65622" x="8058150" y="1847850"/>
          <p14:tracePt t="65638" x="8007350" y="1822450"/>
          <p14:tracePt t="65655" x="7950200" y="1816100"/>
          <p14:tracePt t="65672" x="7899400" y="1816100"/>
          <p14:tracePt t="65688" x="7861300" y="1816100"/>
          <p14:tracePt t="65705" x="7835900" y="1822450"/>
          <p14:tracePt t="65721" x="7823200" y="1828800"/>
          <p14:tracePt t="65738" x="7810500" y="1854200"/>
          <p14:tracePt t="65755" x="7804150" y="1873250"/>
          <p14:tracePt t="65771" x="7804150" y="1924050"/>
          <p14:tracePt t="65789" x="7804150" y="1968500"/>
          <p14:tracePt t="65805" x="7804150" y="2019300"/>
          <p14:tracePt t="65822" x="7810500" y="2051050"/>
          <p14:tracePt t="65838" x="7835900" y="2076450"/>
          <p14:tracePt t="65855" x="7854950" y="2082800"/>
          <p14:tracePt t="65871" x="7874000" y="2089150"/>
          <p14:tracePt t="65888" x="7893050" y="2089150"/>
          <p14:tracePt t="65905" x="7924800" y="2089150"/>
          <p14:tracePt t="65921" x="7950200" y="2089150"/>
          <p14:tracePt t="65938" x="8001000" y="2089150"/>
          <p14:tracePt t="65955" x="8039100" y="2076450"/>
          <p14:tracePt t="65971" x="8083550" y="2063750"/>
          <p14:tracePt t="65988" x="8108950" y="2038350"/>
          <p14:tracePt t="66005" x="8115300" y="2012950"/>
          <p14:tracePt t="66022" x="8121650" y="1981200"/>
          <p14:tracePt t="66038" x="8121650" y="1936750"/>
          <p14:tracePt t="66055" x="8096250" y="1905000"/>
          <p14:tracePt t="66071" x="8070850" y="1885950"/>
          <p14:tracePt t="66088" x="8051800" y="1866900"/>
          <p14:tracePt t="66105" x="8020050" y="1854200"/>
          <p14:tracePt t="66121" x="7988300" y="1841500"/>
          <p14:tracePt t="66138" x="7956550" y="1841500"/>
          <p14:tracePt t="66155" x="7931150" y="1841500"/>
          <p14:tracePt t="66171" x="7912100" y="1841500"/>
          <p14:tracePt t="66188" x="7880350" y="1847850"/>
          <p14:tracePt t="66204" x="7867650" y="1866900"/>
          <p14:tracePt t="66221" x="7854950" y="1905000"/>
          <p14:tracePt t="66238" x="7854950" y="1936750"/>
          <p14:tracePt t="66254" x="7854950" y="1949450"/>
          <p14:tracePt t="66271" x="7854950" y="1968500"/>
          <p14:tracePt t="66288" x="7854950" y="1974850"/>
          <p14:tracePt t="66305" x="7854950" y="1993900"/>
          <p14:tracePt t="66321" x="7854950" y="2019300"/>
          <p14:tracePt t="66338" x="7861300" y="2025650"/>
          <p14:tracePt t="66354" x="7867650" y="2038350"/>
          <p14:tracePt t="66371" x="7880350" y="2038350"/>
          <p14:tracePt t="66388" x="7886700" y="2044700"/>
          <p14:tracePt t="66404" x="7905750" y="2051050"/>
          <p14:tracePt t="66422" x="7924800" y="2057400"/>
          <p14:tracePt t="66437" x="7969250" y="2070100"/>
          <p14:tracePt t="66454" x="8001000" y="2070100"/>
          <p14:tracePt t="66471" x="8026400" y="2070100"/>
          <p14:tracePt t="66488" x="8045450" y="2070100"/>
          <p14:tracePt t="66505" x="8064500" y="2070100"/>
          <p14:tracePt t="66521" x="8077200" y="2051050"/>
          <p14:tracePt t="66538" x="8089900" y="2032000"/>
          <p14:tracePt t="66554" x="8102600" y="2006600"/>
          <p14:tracePt t="66571" x="8102600" y="1987550"/>
          <p14:tracePt t="66588" x="8102600" y="1962150"/>
          <p14:tracePt t="66604" x="8102600" y="1936750"/>
          <p14:tracePt t="66621" x="8089900" y="1917700"/>
          <p14:tracePt t="66638" x="8070850" y="1905000"/>
          <p14:tracePt t="66654" x="8032750" y="1898650"/>
          <p14:tracePt t="66671" x="7994650" y="1892300"/>
          <p14:tracePt t="66687" x="7943850" y="1892300"/>
          <p14:tracePt t="66704" x="7880350" y="1892300"/>
          <p14:tracePt t="66721" x="7804150" y="1892300"/>
          <p14:tracePt t="66737" x="7721600" y="1898650"/>
          <p14:tracePt t="66755" x="7664450" y="1905000"/>
          <p14:tracePt t="66771" x="7613650" y="1911350"/>
          <p14:tracePt t="66788" x="7550150" y="1924050"/>
          <p14:tracePt t="66804" x="7524750" y="1936750"/>
          <p14:tracePt t="66821" x="7429500" y="1968500"/>
          <p14:tracePt t="66837" x="7372350" y="1987550"/>
          <p14:tracePt t="66854" x="7302500" y="1993900"/>
          <p14:tracePt t="66871" x="7277100" y="1993900"/>
          <p14:tracePt t="66887" x="7251700" y="1993900"/>
          <p14:tracePt t="66904" x="7239000" y="1993900"/>
          <p14:tracePt t="66920" x="7232650" y="1993900"/>
          <p14:tracePt t="66959" x="7226300" y="1987550"/>
          <p14:tracePt t="66975" x="7219950" y="1981200"/>
          <p14:tracePt t="66977" x="7219950" y="1974850"/>
          <p14:tracePt t="66990" x="7213600" y="1955800"/>
          <p14:tracePt t="67004" x="7207250" y="1930400"/>
          <p14:tracePt t="67020" x="7200900" y="1917700"/>
          <p14:tracePt t="67037" x="7181850" y="1905000"/>
          <p14:tracePt t="67054" x="7169150" y="1885950"/>
          <p14:tracePt t="67070" x="7156450" y="1879600"/>
          <p14:tracePt t="67087" x="7131050" y="1866900"/>
          <p14:tracePt t="67104" x="7099300" y="1854200"/>
          <p14:tracePt t="67121" x="7073900" y="1835150"/>
          <p14:tracePt t="67137" x="7035800" y="1828800"/>
          <p14:tracePt t="67154" x="7010400" y="1822450"/>
          <p14:tracePt t="67170" x="6972300" y="1822450"/>
          <p14:tracePt t="67187" x="6940550" y="1822450"/>
          <p14:tracePt t="67204" x="6915150" y="1822450"/>
          <p14:tracePt t="67220" x="6883400" y="1822450"/>
          <p14:tracePt t="67237" x="6870700" y="1822450"/>
          <p14:tracePt t="67254" x="6851650" y="1828800"/>
          <p14:tracePt t="67270" x="6838950" y="1835150"/>
          <p14:tracePt t="67287" x="6826250" y="1835150"/>
          <p14:tracePt t="67304" x="6813550" y="1854200"/>
          <p14:tracePt t="67321" x="6794500" y="1873250"/>
          <p14:tracePt t="67337" x="6781800" y="1905000"/>
          <p14:tracePt t="67353" x="6769100" y="1943100"/>
          <p14:tracePt t="67370" x="6769100" y="1974850"/>
          <p14:tracePt t="67387" x="6769100" y="2006600"/>
          <p14:tracePt t="67404" x="6769100" y="2038350"/>
          <p14:tracePt t="67420" x="6788150" y="2057400"/>
          <p14:tracePt t="67437" x="6819900" y="2095500"/>
          <p14:tracePt t="67453" x="6858000" y="2139950"/>
          <p14:tracePt t="67470" x="6896100" y="2159000"/>
          <p14:tracePt t="67487" x="6927850" y="2178050"/>
          <p14:tracePt t="67503" x="6959600" y="2184400"/>
          <p14:tracePt t="67521" x="7010400" y="2190750"/>
          <p14:tracePt t="67537" x="7048500" y="2197100"/>
          <p14:tracePt t="67556" x="7086600" y="2197100"/>
          <p14:tracePt t="67570" x="7124700" y="2197100"/>
          <p14:tracePt t="67587" x="7156450" y="2190750"/>
          <p14:tracePt t="67604" x="7188200" y="2178050"/>
          <p14:tracePt t="67620" x="7213600" y="2146300"/>
          <p14:tracePt t="67637" x="7232650" y="2114550"/>
          <p14:tracePt t="67653" x="7239000" y="2057400"/>
          <p14:tracePt t="67670" x="7239000" y="2012950"/>
          <p14:tracePt t="67687" x="7232650" y="1974850"/>
          <p14:tracePt t="67703" x="7219950" y="1943100"/>
          <p14:tracePt t="67721" x="7194550" y="1917700"/>
          <p14:tracePt t="67737" x="7162800" y="1905000"/>
          <p14:tracePt t="67753" x="7143750" y="1885950"/>
          <p14:tracePt t="67770" x="7124700" y="1879600"/>
          <p14:tracePt t="67786" x="7118350" y="1879600"/>
          <p14:tracePt t="67786" x="0" y="0"/>
        </p14:tracePtLst>
        <p14:tracePtLst>
          <p14:tracePt t="71378" x="1587500" y="1644650"/>
          <p14:tracePt t="71534" x="1574800" y="1638300"/>
          <p14:tracePt t="71542" x="1568450" y="1625600"/>
          <p14:tracePt t="71550" x="1549400" y="1619250"/>
          <p14:tracePt t="71566" x="1530350" y="1600200"/>
          <p14:tracePt t="71582" x="1511300" y="1593850"/>
          <p14:tracePt t="71598" x="1498600" y="1587500"/>
          <p14:tracePt t="71617" x="1485900" y="1574800"/>
          <p14:tracePt t="71634" x="1441450" y="1549400"/>
          <p14:tracePt t="71638" x="1422400" y="1530350"/>
          <p14:tracePt t="71650" x="1397000" y="1517650"/>
          <p14:tracePt t="71668" x="1371600" y="1504950"/>
          <p14:tracePt t="71684" x="1352550" y="1498600"/>
          <p14:tracePt t="71702" x="1346200" y="1492250"/>
          <p14:tracePt t="71717" x="1327150" y="1485900"/>
          <p14:tracePt t="71734" x="1301750" y="1479550"/>
          <p14:tracePt t="71750" x="1282700" y="1473200"/>
          <p14:tracePt t="71768" x="1257300" y="1473200"/>
          <p14:tracePt t="71785" x="1238250" y="1460500"/>
          <p14:tracePt t="71800" x="1206500" y="1447800"/>
          <p14:tracePt t="71818" x="1174750" y="1447800"/>
          <p14:tracePt t="71835" x="1143000" y="1441450"/>
          <p14:tracePt t="71850" x="1111250" y="1435100"/>
          <p14:tracePt t="71867" x="1092200" y="1435100"/>
          <p14:tracePt t="71900" x="1066800" y="1435100"/>
          <p14:tracePt t="71904" x="1060450" y="1435100"/>
          <p14:tracePt t="71917" x="1054100" y="1435100"/>
          <p14:tracePt t="71959" x="1047750" y="1435100"/>
          <p14:tracePt t="71960" x="1041400" y="1435100"/>
          <p14:tracePt t="71967" x="1028700" y="1447800"/>
          <p14:tracePt t="71983" x="1016000" y="1460500"/>
          <p14:tracePt t="72000" x="1009650" y="1485900"/>
          <p14:tracePt t="72017" x="996950" y="1517650"/>
          <p14:tracePt t="72034" x="996950" y="1536700"/>
          <p14:tracePt t="72050" x="990600" y="1562100"/>
          <p14:tracePt t="72067" x="990600" y="1581150"/>
          <p14:tracePt t="72083" x="990600" y="1593850"/>
          <p14:tracePt t="72101" x="990600" y="1612900"/>
          <p14:tracePt t="72117" x="1003300" y="1619250"/>
          <p14:tracePt t="72134" x="1009650" y="1625600"/>
          <p14:tracePt t="72150" x="1016000" y="1625600"/>
          <p14:tracePt t="72167" x="1028700" y="1625600"/>
          <p14:tracePt t="72183" x="1041400" y="1638300"/>
          <p14:tracePt t="72200" x="1047750" y="1638300"/>
          <p14:tracePt t="72217" x="1073150" y="1644650"/>
          <p14:tracePt t="72233" x="1098550" y="1644650"/>
          <p14:tracePt t="72250" x="1123950" y="1644650"/>
          <p14:tracePt t="72267" x="1162050" y="1644650"/>
          <p14:tracePt t="72283" x="1187450" y="1625600"/>
          <p14:tracePt t="72300" x="1206500" y="1612900"/>
          <p14:tracePt t="72317" x="1219200" y="1593850"/>
          <p14:tracePt t="72317" x="1219200" y="1587500"/>
          <p14:tracePt t="72334" x="1219200" y="1555750"/>
          <p14:tracePt t="72350" x="1219200" y="1517650"/>
          <p14:tracePt t="72366" x="1219200" y="1485900"/>
          <p14:tracePt t="72383" x="1206500" y="1473200"/>
          <p14:tracePt t="72400" x="1200150" y="1460500"/>
          <p14:tracePt t="72417" x="1187450" y="1460500"/>
          <p14:tracePt t="72433" x="1174750" y="1454150"/>
          <p14:tracePt t="72450" x="1162050" y="1447800"/>
          <p14:tracePt t="72467" x="1149350" y="1447800"/>
          <p14:tracePt t="72483" x="1136650" y="1447800"/>
          <p14:tracePt t="72501" x="1117600" y="1454150"/>
          <p14:tracePt t="72516" x="1104900" y="1473200"/>
          <p14:tracePt t="72516" x="1098550" y="1485900"/>
          <p14:tracePt t="72534" x="1079500" y="1504950"/>
          <p14:tracePt t="72550" x="1073150" y="1536700"/>
          <p14:tracePt t="72567" x="1073150" y="1562100"/>
          <p14:tracePt t="72583" x="1079500" y="1593850"/>
          <p14:tracePt t="72600" x="1104900" y="1612900"/>
          <p14:tracePt t="72617" x="1123950" y="1638300"/>
          <p14:tracePt t="72633" x="1149350" y="1651000"/>
          <p14:tracePt t="72650" x="1174750" y="1663700"/>
          <p14:tracePt t="72666" x="1206500" y="1663700"/>
          <p14:tracePt t="72683" x="1219200" y="1663700"/>
          <p14:tracePt t="72700" x="1231900" y="1663700"/>
          <p14:tracePt t="72716" x="1250950" y="1644650"/>
          <p14:tracePt t="72716" x="1257300" y="1644650"/>
          <p14:tracePt t="72734" x="1263650" y="1631950"/>
          <p14:tracePt t="72750" x="1263650" y="1574800"/>
          <p14:tracePt t="72766" x="1244600" y="1530350"/>
          <p14:tracePt t="72783" x="1225550" y="1492250"/>
          <p14:tracePt t="72799" x="1200150" y="1473200"/>
          <p14:tracePt t="72817" x="1162050" y="1454150"/>
          <p14:tracePt t="72833" x="1130300" y="1454150"/>
          <p14:tracePt t="72849" x="1111250" y="1454150"/>
          <p14:tracePt t="72866" x="1079500" y="1460500"/>
          <p14:tracePt t="72883" x="1047750" y="1479550"/>
          <p14:tracePt t="72900" x="1028700" y="1504950"/>
          <p14:tracePt t="72916" x="1022350" y="1511300"/>
          <p14:tracePt t="72916" x="1022350" y="1517650"/>
          <p14:tracePt t="72951" x="1022350" y="1524000"/>
          <p14:tracePt t="72953" x="1028700" y="1536700"/>
          <p14:tracePt t="72966" x="1054100" y="1555750"/>
          <p14:tracePt t="72983" x="1092200" y="1574800"/>
          <p14:tracePt t="72999" x="1143000" y="1593850"/>
          <p14:tracePt t="73016" x="1219200" y="1619250"/>
          <p14:tracePt t="73033" x="1308100" y="1631950"/>
          <p14:tracePt t="73049" x="1428750" y="1644650"/>
          <p14:tracePt t="73067" x="1562100" y="1644650"/>
          <p14:tracePt t="73083" x="1689100" y="1644650"/>
          <p14:tracePt t="73099" x="1822450" y="1631950"/>
          <p14:tracePt t="73117" x="1936750" y="1625600"/>
          <p14:tracePt t="73133" x="2051050" y="1606550"/>
          <p14:tracePt t="73150" x="2101850" y="1600200"/>
          <p14:tracePt t="73166" x="2120900" y="1600200"/>
          <p14:tracePt t="73183" x="2133600" y="1600200"/>
          <p14:tracePt t="73199" x="2139950" y="1587500"/>
          <p14:tracePt t="73216" x="2139950" y="1581150"/>
          <p14:tracePt t="73233" x="2152650" y="1568450"/>
          <p14:tracePt t="73249" x="2165350" y="1562100"/>
          <p14:tracePt t="73266" x="2178050" y="1555750"/>
          <p14:tracePt t="73282" x="2184400" y="1549400"/>
          <p14:tracePt t="73299" x="2197100" y="1543050"/>
          <p14:tracePt t="73316" x="2203450" y="1543050"/>
          <p14:tracePt t="73333" x="2209800" y="1536700"/>
          <p14:tracePt t="73333" x="2209800" y="1530350"/>
          <p14:tracePt t="73350" x="2216150" y="1524000"/>
          <p14:tracePt t="73366" x="2222500" y="1511300"/>
          <p14:tracePt t="73382" x="2222500" y="1485900"/>
          <p14:tracePt t="73399" x="2222500" y="1466850"/>
          <p14:tracePt t="73416" x="2216150" y="1441450"/>
          <p14:tracePt t="73433" x="2209800" y="1422400"/>
          <p14:tracePt t="73449" x="2203450" y="1422400"/>
          <p14:tracePt t="73466" x="2197100" y="1422400"/>
          <p14:tracePt t="73483" x="2190750" y="1416050"/>
          <p14:tracePt t="73499" x="2178050" y="1416050"/>
          <p14:tracePt t="73516" x="2165350" y="1416050"/>
          <p14:tracePt t="73532" x="2139950" y="1416050"/>
          <p14:tracePt t="73532" x="2120900" y="1416050"/>
          <p14:tracePt t="73550" x="2089150" y="1416050"/>
          <p14:tracePt t="73566" x="2051050" y="1416050"/>
          <p14:tracePt t="73582" x="2038350" y="1416050"/>
          <p14:tracePt t="73599" x="2019300" y="1416050"/>
          <p14:tracePt t="73616" x="2012950" y="1422400"/>
          <p14:tracePt t="73632" x="2000250" y="1435100"/>
          <p14:tracePt t="73649" x="1993900" y="1441450"/>
          <p14:tracePt t="73666" x="1981200" y="1454150"/>
          <p14:tracePt t="73682" x="1974850" y="1466850"/>
          <p14:tracePt t="73699" x="1968500" y="1473200"/>
          <p14:tracePt t="73716" x="1962150" y="1492250"/>
          <p14:tracePt t="73732" x="1955800" y="1511300"/>
          <p14:tracePt t="73732" x="1949450" y="1517650"/>
          <p14:tracePt t="73749" x="1949450" y="1524000"/>
          <p14:tracePt t="73766" x="1943100" y="1555750"/>
          <p14:tracePt t="73782" x="1943100" y="1574800"/>
          <p14:tracePt t="73799" x="1943100" y="1587500"/>
          <p14:tracePt t="73815" x="1949450" y="1612900"/>
          <p14:tracePt t="73833" x="1955800" y="1625600"/>
          <p14:tracePt t="73849" x="1962150" y="1638300"/>
          <p14:tracePt t="73866" x="1974850" y="1663700"/>
          <p14:tracePt t="73882" x="2000250" y="1682750"/>
          <p14:tracePt t="73899" x="2025650" y="1714500"/>
          <p14:tracePt t="73916" x="2044700" y="1733550"/>
          <p14:tracePt t="73932" x="2057400" y="1739900"/>
          <p14:tracePt t="73949" x="2070100" y="1752600"/>
          <p14:tracePt t="73965" x="2095500" y="1758950"/>
          <p14:tracePt t="73982" x="2127250" y="1765300"/>
          <p14:tracePt t="73999" x="2165350" y="1765300"/>
          <p14:tracePt t="74015" x="2197100" y="1765300"/>
          <p14:tracePt t="74033" x="2235200" y="1765300"/>
          <p14:tracePt t="74048" x="2273300" y="1765300"/>
          <p14:tracePt t="74065" x="2311400" y="1765300"/>
          <p14:tracePt t="74082" x="2336800" y="1765300"/>
          <p14:tracePt t="74098" x="2362200" y="1758950"/>
          <p14:tracePt t="74116" x="2374900" y="1746250"/>
          <p14:tracePt t="74132" x="2387600" y="1739900"/>
          <p14:tracePt t="74148" x="2400300" y="1714500"/>
          <p14:tracePt t="74148" x="2400300" y="1708150"/>
          <p14:tracePt t="74166" x="2406650" y="1682750"/>
          <p14:tracePt t="74182" x="2413000" y="1657350"/>
          <p14:tracePt t="74199" x="2413000" y="1638300"/>
          <p14:tracePt t="74215" x="2413000" y="1619250"/>
          <p14:tracePt t="74232" x="2406650" y="1606550"/>
          <p14:tracePt t="74249" x="2400300" y="1587500"/>
          <p14:tracePt t="74265" x="2387600" y="1555750"/>
          <p14:tracePt t="74282" x="2368550" y="1530350"/>
          <p14:tracePt t="74298" x="2355850" y="1504950"/>
          <p14:tracePt t="74316" x="2343150" y="1492250"/>
          <p14:tracePt t="74332" x="2330450" y="1473200"/>
          <p14:tracePt t="74348" x="2324100" y="1466850"/>
          <p14:tracePt t="74365" x="2317750" y="1466850"/>
          <p14:tracePt t="74382" x="2317750" y="1460500"/>
          <p14:tracePt t="74398" x="2311400" y="1460500"/>
          <p14:tracePt t="74415" x="2292350" y="1454150"/>
          <p14:tracePt t="74432" x="2273300" y="1454150"/>
          <p14:tracePt t="74448" x="2260600" y="1454150"/>
          <p14:tracePt t="74465" x="2247900" y="1454150"/>
          <p14:tracePt t="74482" x="2222500" y="1454150"/>
          <p14:tracePt t="74499" x="2209800" y="1454150"/>
          <p14:tracePt t="74515" x="2197100" y="1454150"/>
          <p14:tracePt t="74532" x="2178050" y="1454150"/>
          <p14:tracePt t="74548" x="2165350" y="1454150"/>
          <p14:tracePt t="74565" x="2139950" y="1454150"/>
          <p14:tracePt t="74582" x="2120900" y="1454150"/>
          <p14:tracePt t="74599" x="2095500" y="1460500"/>
          <p14:tracePt t="74615" x="2076450" y="1473200"/>
          <p14:tracePt t="74632" x="2051050" y="1479550"/>
          <p14:tracePt t="74648" x="2032000" y="1492250"/>
          <p14:tracePt t="74665" x="2019300" y="1511300"/>
          <p14:tracePt t="74682" x="2006600" y="1524000"/>
          <p14:tracePt t="74699" x="1993900" y="1543050"/>
          <p14:tracePt t="74716" x="1987550" y="1568450"/>
          <p14:tracePt t="74733" x="1987550" y="1587500"/>
          <p14:tracePt t="74749" x="1987550" y="1606550"/>
          <p14:tracePt t="74749" x="1987550" y="1619250"/>
          <p14:tracePt t="74767" x="1987550" y="1631950"/>
          <p14:tracePt t="74782" x="1993900" y="1657350"/>
          <p14:tracePt t="74799" x="2006600" y="1670050"/>
          <p14:tracePt t="74816" x="2019300" y="1689100"/>
          <p14:tracePt t="74832" x="2032000" y="1708150"/>
          <p14:tracePt t="74849" x="2038350" y="1714500"/>
          <p14:tracePt t="74866" x="2051050" y="1720850"/>
          <p14:tracePt t="74883" x="2051050" y="1727200"/>
          <p14:tracePt t="74899" x="2063750" y="1733550"/>
          <p14:tracePt t="74916" x="2070100" y="1746250"/>
          <p14:tracePt t="74932" x="2082800" y="1752600"/>
          <p14:tracePt t="74949" x="2089150" y="1758950"/>
          <p14:tracePt t="74966" x="2101850" y="1765300"/>
          <p14:tracePt t="74982" x="2120900" y="1771650"/>
          <p14:tracePt t="74999" x="2139950" y="1778000"/>
          <p14:tracePt t="75016" x="2184400" y="1778000"/>
          <p14:tracePt t="75032" x="2216150" y="1778000"/>
          <p14:tracePt t="75049" x="2241550" y="1778000"/>
          <p14:tracePt t="75066" x="2273300" y="1778000"/>
          <p14:tracePt t="75083" x="2279650" y="1771650"/>
          <p14:tracePt t="75099" x="2292350" y="1758950"/>
          <p14:tracePt t="75116" x="2298700" y="1752600"/>
          <p14:tracePt t="75132" x="2298700" y="1739900"/>
          <p14:tracePt t="75149" x="2305050" y="1739900"/>
          <p14:tracePt t="75165" x="2311400" y="1727200"/>
          <p14:tracePt t="75182" x="2311400" y="1720850"/>
          <p14:tracePt t="75199" x="2311400" y="1708150"/>
          <p14:tracePt t="75216" x="2311400" y="1701800"/>
          <p14:tracePt t="75255" x="2311400" y="1695450"/>
          <p14:tracePt t="75265" x="2311400" y="1689100"/>
          <p14:tracePt t="75286" x="2311400" y="1682750"/>
          <p14:tracePt t="75299" x="2311400" y="1676400"/>
          <p14:tracePt t="75301" x="2311400" y="1670050"/>
          <p14:tracePt t="75315" x="2311400" y="1651000"/>
          <p14:tracePt t="75332" x="2311400" y="1631950"/>
          <p14:tracePt t="75349" x="2311400" y="1625600"/>
          <p14:tracePt t="75366" x="2311400" y="1606550"/>
          <p14:tracePt t="75382" x="2311400" y="1593850"/>
          <p14:tracePt t="75423" x="2311400" y="1587500"/>
          <p14:tracePt t="75424" x="2311400" y="1581150"/>
          <p14:tracePt t="75432" x="2311400" y="1574800"/>
          <p14:tracePt t="75449" x="2311400" y="1562100"/>
          <p14:tracePt t="75465" x="2311400" y="1555750"/>
          <p14:tracePt t="75482" x="2305050" y="1555750"/>
          <p14:tracePt t="75499" x="2298700" y="1549400"/>
          <p14:tracePt t="75516" x="2298700" y="1536700"/>
          <p14:tracePt t="75532" x="2292350" y="1536700"/>
          <p14:tracePt t="75549" x="2286000" y="1536700"/>
          <p14:tracePt t="75566" x="2279650" y="1530350"/>
          <p14:tracePt t="75582" x="2266950" y="1524000"/>
          <p14:tracePt t="75600" x="2254250" y="1517650"/>
          <p14:tracePt t="75615" x="2235200" y="1511300"/>
          <p14:tracePt t="75632" x="2222500" y="1511300"/>
          <p14:tracePt t="75649" x="2216150" y="1511300"/>
          <p14:tracePt t="75665" x="2203450" y="1511300"/>
          <p14:tracePt t="75682" x="2178050" y="1511300"/>
          <p14:tracePt t="75698" x="2171700" y="1511300"/>
          <p14:tracePt t="75715" x="2165350" y="1511300"/>
          <p14:tracePt t="75732" x="2146300" y="1511300"/>
          <p14:tracePt t="75748" x="2139950" y="1511300"/>
          <p14:tracePt t="75765" x="2127250" y="1511300"/>
          <p14:tracePt t="75782" x="2114550" y="1511300"/>
          <p14:tracePt t="75799" x="2101850" y="1511300"/>
          <p14:tracePt t="75815" x="2089150" y="1511300"/>
          <p14:tracePt t="75832" x="2076450" y="1511300"/>
          <p14:tracePt t="75848" x="2070100" y="1511300"/>
          <p14:tracePt t="75865" x="2057400" y="1511300"/>
          <p14:tracePt t="75882" x="2051050" y="1511300"/>
          <p14:tracePt t="75898" x="2044700" y="1517650"/>
          <p14:tracePt t="75915" x="2032000" y="1524000"/>
          <p14:tracePt t="75932" x="2032000" y="1530350"/>
          <p14:tracePt t="75948" x="2025650" y="1536700"/>
          <p14:tracePt t="75965" x="2012950" y="1549400"/>
          <p14:tracePt t="75982" x="2012950" y="1562100"/>
          <p14:tracePt t="75998" x="2006600" y="1581150"/>
          <p14:tracePt t="76015" x="2006600" y="1600200"/>
          <p14:tracePt t="76032" x="2006600" y="1612900"/>
          <p14:tracePt t="76048" x="2006600" y="1625600"/>
          <p14:tracePt t="76065" x="2006600" y="1644650"/>
          <p14:tracePt t="76082" x="2006600" y="1651000"/>
          <p14:tracePt t="76098" x="2006600" y="1663700"/>
          <p14:tracePt t="76115" x="2019300" y="1676400"/>
          <p14:tracePt t="76131" x="2025650" y="1682750"/>
          <p14:tracePt t="76148" x="2038350" y="1695450"/>
          <p14:tracePt t="76165" x="2051050" y="1708150"/>
          <p14:tracePt t="76181" x="2070100" y="1720850"/>
          <p14:tracePt t="76198" x="2108200" y="1739900"/>
          <p14:tracePt t="76215" x="2133600" y="1746250"/>
          <p14:tracePt t="76231" x="2159000" y="1746250"/>
          <p14:tracePt t="76248" x="2178050" y="1752600"/>
          <p14:tracePt t="76265" x="2197100" y="1752600"/>
          <p14:tracePt t="76282" x="2216150" y="1752600"/>
          <p14:tracePt t="76298" x="2235200" y="1752600"/>
          <p14:tracePt t="76315" x="2247900" y="1752600"/>
          <p14:tracePt t="76331" x="2260600" y="1752600"/>
          <p14:tracePt t="76348" x="2273300" y="1752600"/>
          <p14:tracePt t="76365" x="2279650" y="1752600"/>
          <p14:tracePt t="76381" x="2292350" y="1739900"/>
          <p14:tracePt t="76398" x="2305050" y="1733550"/>
          <p14:tracePt t="76415" x="2305050" y="1720850"/>
          <p14:tracePt t="76431" x="2311400" y="1714500"/>
          <p14:tracePt t="76449" x="2311400" y="1701800"/>
          <p14:tracePt t="76464" x="2317750" y="1695450"/>
          <p14:tracePt t="76482" x="2317750" y="1682750"/>
          <p14:tracePt t="76498" x="2317750" y="1663700"/>
          <p14:tracePt t="76514" x="2317750" y="1644650"/>
          <p14:tracePt t="76532" x="2317750" y="1619250"/>
          <p14:tracePt t="76548" x="2317750" y="1593850"/>
          <p14:tracePt t="76565" x="2311400" y="1581150"/>
          <p14:tracePt t="76581" x="2311400" y="1568450"/>
          <p14:tracePt t="76598" x="2298700" y="1543050"/>
          <p14:tracePt t="76638" x="2292350" y="1536700"/>
          <p14:tracePt t="76640" x="2292350" y="1530350"/>
          <p14:tracePt t="76648" x="2286000" y="1517650"/>
          <p14:tracePt t="76664" x="2266950" y="1504950"/>
          <p14:tracePt t="76681" x="2260600" y="1498600"/>
          <p14:tracePt t="76698" x="2247900" y="1485900"/>
          <p14:tracePt t="76714" x="2241550" y="1479550"/>
          <p14:tracePt t="76732" x="2235200" y="1479550"/>
          <p14:tracePt t="76748" x="2228850" y="1473200"/>
          <p14:tracePt t="76765" x="2222500" y="1473200"/>
          <p14:tracePt t="76781" x="2216150" y="1473200"/>
          <p14:tracePt t="76798" x="2197100" y="1466850"/>
          <p14:tracePt t="76815" x="2184400" y="1466850"/>
          <p14:tracePt t="76831" x="2165350" y="1466850"/>
          <p14:tracePt t="76848" x="2152650" y="1466850"/>
          <p14:tracePt t="76864" x="2120900" y="1466850"/>
          <p14:tracePt t="76881" x="2101850" y="1473200"/>
          <p14:tracePt t="76898" x="2089150" y="1473200"/>
          <p14:tracePt t="76914" x="2076450" y="1473200"/>
          <p14:tracePt t="76931" x="2057400" y="1473200"/>
          <p14:tracePt t="76947" x="2044700" y="1473200"/>
          <p14:tracePt t="76964" x="2032000" y="1479550"/>
          <p14:tracePt t="77006" x="2025650" y="1485900"/>
          <p14:tracePt t="77008" x="2019300" y="1485900"/>
          <p14:tracePt t="77015" x="2012950" y="1492250"/>
          <p14:tracePt t="77031" x="1993900" y="1504950"/>
          <p14:tracePt t="77048" x="1987550" y="1517650"/>
          <p14:tracePt t="77064" x="1981200" y="1524000"/>
          <p14:tracePt t="77081" x="1974850" y="1530350"/>
          <p14:tracePt t="77098" x="1974850" y="1543050"/>
          <p14:tracePt t="77114" x="1974850" y="1555750"/>
          <p14:tracePt t="77131" x="1974850" y="1568450"/>
          <p14:tracePt t="77147" x="1974850" y="1587500"/>
          <p14:tracePt t="77164" x="1974850" y="1593850"/>
          <p14:tracePt t="77181" x="1974850" y="1606550"/>
          <p14:tracePt t="77197" x="1974850" y="1619250"/>
          <p14:tracePt t="77197" x="1974850" y="1625600"/>
          <p14:tracePt t="77215" x="1974850" y="1651000"/>
          <p14:tracePt t="77231" x="1987550" y="1663700"/>
          <p14:tracePt t="77247" x="1993900" y="1676400"/>
          <p14:tracePt t="77264" x="2012950" y="1695450"/>
          <p14:tracePt t="77281" x="2032000" y="1714500"/>
          <p14:tracePt t="77298" x="2044700" y="1720850"/>
          <p14:tracePt t="77314" x="2057400" y="1739900"/>
          <p14:tracePt t="77331" x="2082800" y="1746250"/>
          <p14:tracePt t="77347" x="2101850" y="1758950"/>
          <p14:tracePt t="77364" x="2127250" y="1765300"/>
          <p14:tracePt t="77381" x="2146300" y="1771650"/>
          <p14:tracePt t="77397" x="2165350" y="1778000"/>
          <p14:tracePt t="77397" x="2184400" y="1778000"/>
          <p14:tracePt t="77415" x="2216150" y="1778000"/>
          <p14:tracePt t="77430" x="2241550" y="1778000"/>
          <p14:tracePt t="77447" x="2266950" y="1778000"/>
          <p14:tracePt t="77464" x="2305050" y="1771650"/>
          <p14:tracePt t="77480" x="2317750" y="1758950"/>
          <p14:tracePt t="77498" x="2336800" y="1752600"/>
          <p14:tracePt t="77514" x="2343150" y="1733550"/>
          <p14:tracePt t="77530" x="2343150" y="1727200"/>
          <p14:tracePt t="77548" x="2355850" y="1701800"/>
          <p14:tracePt t="77564" x="2355850" y="1689100"/>
          <p14:tracePt t="77581" x="2355850" y="1670050"/>
          <p14:tracePt t="77597" x="2355850" y="1651000"/>
          <p14:tracePt t="77597" x="2355850" y="1638300"/>
          <p14:tracePt t="77615" x="2355850" y="1619250"/>
          <p14:tracePt t="77630" x="2355850" y="1587500"/>
          <p14:tracePt t="77647" x="2355850" y="1555750"/>
          <p14:tracePt t="77664" x="2343150" y="1524000"/>
          <p14:tracePt t="77680" x="2336800" y="1511300"/>
          <p14:tracePt t="77697" x="2336800" y="1504950"/>
          <p14:tracePt t="77714" x="2330450" y="1498600"/>
          <p14:tracePt t="77730" x="2330450" y="1492250"/>
          <p14:tracePt t="77747" x="2324100" y="1485900"/>
          <p14:tracePt t="77764" x="2317750" y="1485900"/>
          <p14:tracePt t="77807" x="2311400" y="1479550"/>
          <p14:tracePt t="77817" x="2298700" y="1479550"/>
          <p14:tracePt t="77820" x="2292350" y="1473200"/>
          <p14:tracePt t="77831" x="2286000" y="1466850"/>
          <p14:tracePt t="77847" x="2273300" y="1466850"/>
          <p14:tracePt t="77863" x="2266950" y="1466850"/>
          <p14:tracePt t="77880" x="2260600" y="1460500"/>
          <p14:tracePt t="77897" x="2247900" y="1454150"/>
          <p14:tracePt t="77913" x="2235200" y="1454150"/>
          <p14:tracePt t="77930" x="2216150" y="1447800"/>
          <p14:tracePt t="77947" x="2190750" y="1441450"/>
          <p14:tracePt t="77964" x="2165350" y="1435100"/>
          <p14:tracePt t="77981" x="2127250" y="1428750"/>
          <p14:tracePt t="77997" x="2120900" y="1428750"/>
          <p14:tracePt t="78014" x="2076450" y="1428750"/>
          <p14:tracePt t="78030" x="2057400" y="1428750"/>
          <p14:tracePt t="78047" x="2051050" y="1435100"/>
          <p14:tracePt t="78064" x="2044700" y="1447800"/>
          <p14:tracePt t="78080" x="2038350" y="1460500"/>
          <p14:tracePt t="78097" x="2038350" y="1466850"/>
          <p14:tracePt t="78113" x="2038350" y="1473200"/>
          <p14:tracePt t="78130" x="2044700" y="1485900"/>
          <p14:tracePt t="78148" x="2063750" y="1485900"/>
          <p14:tracePt t="78163" x="2082800" y="1498600"/>
          <p14:tracePt t="78180" x="2095500" y="1498600"/>
          <p14:tracePt t="78197" x="2114550" y="1498600"/>
          <p14:tracePt t="78232" x="2120900" y="1498600"/>
          <p14:tracePt t="78234" x="2120900" y="1492250"/>
          <p14:tracePt t="78247" x="2127250" y="1473200"/>
          <p14:tracePt t="78264" x="2127250" y="1460500"/>
          <p14:tracePt t="78280" x="2127250" y="1454150"/>
          <p14:tracePt t="78297" x="2120900" y="1454150"/>
          <p14:tracePt t="78313" x="2114550" y="1454150"/>
          <p14:tracePt t="78330" x="2101850" y="1454150"/>
          <p14:tracePt t="78347" x="2082800" y="1454150"/>
          <p14:tracePt t="78363" x="2057400" y="1454150"/>
          <p14:tracePt t="78380" x="2019300" y="1466850"/>
          <p14:tracePt t="78397" x="1968500" y="1479550"/>
          <p14:tracePt t="78413" x="1924050" y="1492250"/>
          <p14:tracePt t="78413" x="1905000" y="1492250"/>
          <p14:tracePt t="78430" x="1898650" y="1498600"/>
          <p14:tracePt t="78574" x="1892300" y="1498600"/>
          <p14:tracePt t="78583" x="1885950" y="1498600"/>
          <p14:tracePt t="78585" x="1860550" y="1492250"/>
          <p14:tracePt t="78596" x="1778000" y="1485900"/>
          <p14:tracePt t="78613" x="1670050" y="1485900"/>
          <p14:tracePt t="78613" x="1606550" y="1485900"/>
          <p14:tracePt t="78631" x="1466850" y="1485900"/>
          <p14:tracePt t="78647" x="1333500" y="1498600"/>
          <p14:tracePt t="78663" x="1282700" y="1511300"/>
          <p14:tracePt t="78680" x="1263650" y="1517650"/>
          <p14:tracePt t="78697" x="1263650" y="1524000"/>
          <p14:tracePt t="78713" x="1263650" y="1536700"/>
          <p14:tracePt t="78729" x="1276350" y="1555750"/>
          <p14:tracePt t="78747" x="1301750" y="1568450"/>
          <p14:tracePt t="78763" x="1314450" y="1568450"/>
          <p14:tracePt t="78780" x="1327150" y="1568450"/>
          <p14:tracePt t="78796" x="1352550" y="1562100"/>
          <p14:tracePt t="78813" x="1377950" y="1530350"/>
          <p14:tracePt t="78813" x="1384300" y="1511300"/>
          <p14:tracePt t="78830" x="1384300" y="1498600"/>
          <p14:tracePt t="78846" x="1377950" y="1435100"/>
          <p14:tracePt t="78863" x="1352550" y="1403350"/>
          <p14:tracePt t="78879" x="1320800" y="1377950"/>
          <p14:tracePt t="78897" x="1282700" y="1358900"/>
          <p14:tracePt t="78913" x="1212850" y="1346200"/>
          <p14:tracePt t="78929" x="1136650" y="1339850"/>
          <p14:tracePt t="78947" x="1066800" y="1339850"/>
          <p14:tracePt t="78963" x="1016000" y="1352550"/>
          <p14:tracePt t="78979" x="958850" y="1390650"/>
          <p14:tracePt t="78996" x="920750" y="1447800"/>
          <p14:tracePt t="79013" x="901700" y="1498600"/>
          <p14:tracePt t="79030" x="901700" y="1524000"/>
          <p14:tracePt t="79046" x="914400" y="1549400"/>
          <p14:tracePt t="79063" x="939800" y="1581150"/>
          <p14:tracePt t="79081" x="977900" y="1612900"/>
          <p14:tracePt t="79096" x="1016000" y="1644650"/>
          <p14:tracePt t="79113" x="1073150" y="1676400"/>
          <p14:tracePt t="79129" x="1130300" y="1695450"/>
          <p14:tracePt t="79146" x="1187450" y="1695450"/>
          <p14:tracePt t="79162" x="1231900" y="1695450"/>
          <p14:tracePt t="79179" x="1282700" y="1670050"/>
          <p14:tracePt t="79196" x="1314450" y="1638300"/>
          <p14:tracePt t="79212" x="1333500" y="1600200"/>
          <p14:tracePt t="79230" x="1339850" y="1536700"/>
          <p14:tracePt t="79246" x="1301750" y="1447800"/>
          <p14:tracePt t="79263" x="1282700" y="1422400"/>
          <p14:tracePt t="79279" x="1250950" y="1409700"/>
          <p14:tracePt t="79296" x="1225550" y="1403350"/>
          <p14:tracePt t="79313" x="1193800" y="1403350"/>
          <p14:tracePt t="79329" x="1168400" y="1416050"/>
          <p14:tracePt t="79346" x="1123950" y="1460500"/>
          <p14:tracePt t="79362" x="1104900" y="1511300"/>
          <p14:tracePt t="79379" x="1098550" y="1562100"/>
          <p14:tracePt t="79396" x="1098550" y="1606550"/>
          <p14:tracePt t="79412" x="1117600" y="1631950"/>
          <p14:tracePt t="79430" x="1155700" y="1651000"/>
          <p14:tracePt t="79446" x="1231900" y="1663700"/>
          <p14:tracePt t="79463" x="1289050" y="1657350"/>
          <p14:tracePt t="79479" x="1327150" y="1619250"/>
          <p14:tracePt t="79496" x="1346200" y="1574800"/>
          <p14:tracePt t="79513" x="1352550" y="1543050"/>
          <p14:tracePt t="79529" x="1346200" y="1517650"/>
          <p14:tracePt t="79546" x="1333500" y="1498600"/>
          <p14:tracePt t="79563" x="1301750" y="1485900"/>
          <p14:tracePt t="79579" x="1263650" y="1473200"/>
          <p14:tracePt t="79596" x="1193800" y="1473200"/>
          <p14:tracePt t="79612" x="1117600" y="1479550"/>
          <p14:tracePt t="79629" x="1047750" y="1530350"/>
          <p14:tracePt t="79646" x="984250" y="1644650"/>
          <p14:tracePt t="79662" x="984250" y="1689100"/>
          <p14:tracePt t="79679" x="1009650" y="1720850"/>
          <p14:tracePt t="79696" x="1047750" y="1739900"/>
          <p14:tracePt t="79713" x="1098550" y="1746250"/>
          <p14:tracePt t="79729" x="1155700" y="1746250"/>
          <p14:tracePt t="79746" x="1219200" y="1714500"/>
          <p14:tracePt t="79762" x="1270000" y="1657350"/>
          <p14:tracePt t="79779" x="1289050" y="1593850"/>
          <p14:tracePt t="79796" x="1289050" y="1549400"/>
          <p14:tracePt t="79812" x="1289050" y="1517650"/>
          <p14:tracePt t="79829" x="1282700" y="1498600"/>
          <p14:tracePt t="79845" x="1244600" y="1479550"/>
          <p14:tracePt t="79862" x="1162050" y="1473200"/>
          <p14:tracePt t="79879" x="1104900" y="1473200"/>
          <p14:tracePt t="79896" x="1066800" y="1492250"/>
          <p14:tracePt t="79913" x="1047750" y="1536700"/>
          <p14:tracePt t="79929" x="1035050" y="1606550"/>
          <p14:tracePt t="79946" x="1047750" y="1638300"/>
          <p14:tracePt t="79962" x="1092200" y="1670050"/>
          <p14:tracePt t="79979" x="1155700" y="1682750"/>
          <p14:tracePt t="79996" x="1212850" y="1689100"/>
          <p14:tracePt t="80012" x="1257300" y="1689100"/>
          <p14:tracePt t="80029" x="1282700" y="1670050"/>
          <p14:tracePt t="80045" x="1320800" y="1619250"/>
          <p14:tracePt t="80062" x="1320800" y="1543050"/>
          <p14:tracePt t="80079" x="1289050" y="1460500"/>
          <p14:tracePt t="80095" x="1270000" y="1435100"/>
          <p14:tracePt t="80113" x="1238250" y="1416050"/>
          <p14:tracePt t="80128" x="1206500" y="1416050"/>
          <p14:tracePt t="80146" x="1168400" y="1416050"/>
          <p14:tracePt t="80162" x="1136650" y="1460500"/>
          <p14:tracePt t="80178" x="1130300" y="1530350"/>
          <p14:tracePt t="80196" x="1130300" y="1587500"/>
          <p14:tracePt t="80212" x="1174750" y="1670050"/>
          <p14:tracePt t="80229" x="1206500" y="1701800"/>
          <p14:tracePt t="80245" x="1257300" y="1708150"/>
          <p14:tracePt t="80262" x="1352550" y="1695450"/>
          <p14:tracePt t="80279" x="1390650" y="1657350"/>
          <p14:tracePt t="80295" x="1409700" y="1587500"/>
          <p14:tracePt t="80312" x="1390650" y="1504950"/>
          <p14:tracePt t="80328" x="1358900" y="1466850"/>
          <p14:tracePt t="80346" x="1333500" y="1454150"/>
          <p14:tracePt t="80362" x="1295400" y="1447800"/>
          <p14:tracePt t="80378" x="1238250" y="1454150"/>
          <p14:tracePt t="80395" x="1168400" y="1517650"/>
          <p14:tracePt t="80412" x="1143000" y="1587500"/>
          <p14:tracePt t="80429" x="1136650" y="1670050"/>
          <p14:tracePt t="80445" x="1155700" y="1720850"/>
          <p14:tracePt t="80462" x="1219200" y="1752600"/>
          <p14:tracePt t="80479" x="1270000" y="1758950"/>
          <p14:tracePt t="80495" x="1333500" y="1727200"/>
          <p14:tracePt t="80512" x="1377950" y="1682750"/>
          <p14:tracePt t="80528" x="1384300" y="1631950"/>
          <p14:tracePt t="80545" x="1365250" y="1568450"/>
          <p14:tracePt t="80562" x="1339850" y="1543050"/>
          <p14:tracePt t="80579" x="1314450" y="1536700"/>
          <p14:tracePt t="80596" x="1276350" y="1536700"/>
          <p14:tracePt t="80611" x="1250950" y="1536700"/>
          <p14:tracePt t="80629" x="1231900" y="1555750"/>
          <p14:tracePt t="80645" x="1231900" y="1574800"/>
          <p14:tracePt t="80661" x="1231900" y="1606550"/>
          <p14:tracePt t="80679" x="1270000" y="1631950"/>
          <p14:tracePt t="80695" x="1320800" y="1651000"/>
          <p14:tracePt t="80712" x="1365250" y="1651000"/>
          <p14:tracePt t="80728" x="1403350" y="1651000"/>
          <p14:tracePt t="80745" x="1428750" y="1631950"/>
          <p14:tracePt t="80761" x="1435100" y="1600200"/>
          <p14:tracePt t="80778" x="1416050" y="1568450"/>
          <p14:tracePt t="80795" x="1397000" y="1562100"/>
          <p14:tracePt t="80811" x="1390650" y="1555750"/>
          <p14:tracePt t="80864" x="1390650" y="1562100"/>
          <p14:tracePt t="80867" x="1390650" y="1574800"/>
          <p14:tracePt t="80881" x="1390650" y="1600200"/>
          <p14:tracePt t="80883" x="1397000" y="1625600"/>
          <p14:tracePt t="80895" x="1416050" y="1651000"/>
          <p14:tracePt t="80911" x="1454150" y="1670050"/>
          <p14:tracePt t="80928" x="1524000" y="1689100"/>
          <p14:tracePt t="80944" x="1657350" y="1695450"/>
          <p14:tracePt t="80961" x="1873250" y="1708150"/>
          <p14:tracePt t="80978" x="2216150" y="1708150"/>
          <p14:tracePt t="80995" x="2787650" y="1708150"/>
          <p14:tracePt t="81011" x="3492500" y="1708150"/>
          <p14:tracePt t="81028" x="4330700" y="1695450"/>
          <p14:tracePt t="81045" x="5232400" y="1695450"/>
          <p14:tracePt t="81061" x="6330950" y="1606550"/>
          <p14:tracePt t="81079" x="6864350" y="1524000"/>
          <p14:tracePt t="81095" x="7207250" y="1511300"/>
          <p14:tracePt t="81112" x="7359650" y="1511300"/>
          <p14:tracePt t="81128" x="7404100" y="1511300"/>
          <p14:tracePt t="81351" x="7423150" y="1536700"/>
          <p14:tracePt t="81358" x="7461250" y="1555750"/>
          <p14:tracePt t="81366" x="7531100" y="1593850"/>
          <p14:tracePt t="81377" x="7588250" y="1625600"/>
          <p14:tracePt t="81382" x="7734300" y="1651000"/>
          <p14:tracePt t="81394" x="7861300" y="1651000"/>
          <p14:tracePt t="81411" x="7962900" y="1651000"/>
          <p14:tracePt t="81428" x="8001000" y="1631950"/>
          <p14:tracePt t="81614" x="8001000" y="1625600"/>
          <p14:tracePt t="81646" x="7994650" y="1612900"/>
          <p14:tracePt t="81654" x="7969250" y="1593850"/>
          <p14:tracePt t="81662" x="7905750" y="1574800"/>
          <p14:tracePt t="81679" x="7880350" y="1568450"/>
          <p14:tracePt t="81680" x="7854950" y="1543050"/>
          <p14:tracePt t="81694" x="7740650" y="1530350"/>
          <p14:tracePt t="81711" x="7607300" y="1530350"/>
          <p14:tracePt t="81727" x="7480300" y="1530350"/>
          <p14:tracePt t="81744" x="7353300" y="1549400"/>
          <p14:tracePt t="81761" x="7270750" y="1581150"/>
          <p14:tracePt t="81778" x="7207250" y="1612900"/>
          <p14:tracePt t="81795" x="7162800" y="1644650"/>
          <p14:tracePt t="81811" x="7137400" y="1670050"/>
          <p14:tracePt t="81827" x="7124700" y="1689100"/>
          <p14:tracePt t="84238" x="7099300" y="1689100"/>
          <p14:tracePt t="84246" x="7067550" y="1695450"/>
          <p14:tracePt t="84251" x="7035800" y="1695450"/>
          <p14:tracePt t="84259" x="6965950" y="1695450"/>
          <p14:tracePt t="84276" x="6858000" y="1695450"/>
          <p14:tracePt t="84293" x="6724650" y="1676400"/>
          <p14:tracePt t="84309" x="6534150" y="1644650"/>
          <p14:tracePt t="84326" x="6261100" y="1587500"/>
          <p14:tracePt t="84343" x="5918200" y="1549400"/>
          <p14:tracePt t="84360" x="5511800" y="1473200"/>
          <p14:tracePt t="84377" x="5067300" y="1409700"/>
          <p14:tracePt t="84392" x="4705350" y="1397000"/>
          <p14:tracePt t="84409" x="4368800" y="1390650"/>
          <p14:tracePt t="84427" x="4013200" y="1390650"/>
          <p14:tracePt t="84442" x="3632200" y="1390650"/>
          <p14:tracePt t="84459" x="3441700" y="1390650"/>
          <p14:tracePt t="84476" x="3308350" y="1390650"/>
          <p14:tracePt t="84492" x="3232150" y="1390650"/>
          <p14:tracePt t="84509" x="3187700" y="1390650"/>
          <p14:tracePt t="84525" x="3168650" y="1390650"/>
          <p14:tracePt t="84542" x="3149600" y="1390650"/>
          <p14:tracePt t="84560" x="3111500" y="1403350"/>
          <p14:tracePt t="84577" x="3079750" y="1416050"/>
          <p14:tracePt t="84592" x="3048000" y="1428750"/>
          <p14:tracePt t="84608" x="3016250" y="1435100"/>
          <p14:tracePt t="84627" x="2971800" y="1454150"/>
          <p14:tracePt t="84642" x="2895600" y="1473200"/>
          <p14:tracePt t="84660" x="2806700" y="1498600"/>
          <p14:tracePt t="84675" x="2705100" y="1504950"/>
          <p14:tracePt t="84708" x="2571750" y="1517650"/>
          <p14:tracePt t="84710" x="2533650" y="1517650"/>
          <p14:tracePt t="84725" x="2476500" y="1517650"/>
          <p14:tracePt t="84743" x="2451100" y="1511300"/>
          <p14:tracePt t="84759" x="2451100" y="1504950"/>
          <p14:tracePt t="84776" x="2451100" y="1498600"/>
          <p14:tracePt t="84792" x="2444750" y="1479550"/>
          <p14:tracePt t="84809" x="2419350" y="1460500"/>
          <p14:tracePt t="84825" x="2406650" y="1435100"/>
          <p14:tracePt t="84843" x="2381250" y="1422400"/>
          <p14:tracePt t="84860" x="2374900" y="1416050"/>
          <p14:tracePt t="84875" x="2368550" y="1409700"/>
          <p14:tracePt t="84892" x="2355850" y="1403350"/>
          <p14:tracePt t="84909" x="2343150" y="1403350"/>
          <p14:tracePt t="84926" x="2317750" y="1397000"/>
          <p14:tracePt t="84943" x="2286000" y="1390650"/>
          <p14:tracePt t="84958" x="2247900" y="1390650"/>
          <p14:tracePt t="84977" x="2216150" y="1390650"/>
          <p14:tracePt t="84991" x="2171700" y="1390650"/>
          <p14:tracePt t="85009" x="2120900" y="1397000"/>
          <p14:tracePt t="85026" x="2095500" y="1403350"/>
          <p14:tracePt t="85042" x="2019300" y="1409700"/>
          <p14:tracePt t="85059" x="1987550" y="1416050"/>
          <p14:tracePt t="85075" x="1962150" y="1428750"/>
          <p14:tracePt t="85091" x="1949450" y="1435100"/>
          <p14:tracePt t="85108" x="1936750" y="1454150"/>
          <p14:tracePt t="85125" x="1924050" y="1473200"/>
          <p14:tracePt t="85125" x="1911350" y="1479550"/>
          <p14:tracePt t="85142" x="1898650" y="1517650"/>
          <p14:tracePt t="85158" x="1879600" y="1543050"/>
          <p14:tracePt t="85175" x="1879600" y="1574800"/>
          <p14:tracePt t="85192" x="1879600" y="1600200"/>
          <p14:tracePt t="85208" x="1879600" y="1619250"/>
          <p14:tracePt t="85225" x="1879600" y="1651000"/>
          <p14:tracePt t="85241" x="1879600" y="1670050"/>
          <p14:tracePt t="85258" x="1892300" y="1695450"/>
          <p14:tracePt t="85275" x="1905000" y="1708150"/>
          <p14:tracePt t="85291" x="1917700" y="1714500"/>
          <p14:tracePt t="85308" x="1930400" y="1727200"/>
          <p14:tracePt t="85325" x="1949450" y="1733550"/>
          <p14:tracePt t="85342" x="1962150" y="1733550"/>
          <p14:tracePt t="85358" x="1987550" y="1733550"/>
          <p14:tracePt t="85375" x="2025650" y="1746250"/>
          <p14:tracePt t="85391" x="2082800" y="1746250"/>
          <p14:tracePt t="85408" x="2152650" y="1746250"/>
          <p14:tracePt t="85425" x="2228850" y="1746250"/>
          <p14:tracePt t="85441" x="2286000" y="1746250"/>
          <p14:tracePt t="85458" x="2330450" y="1746250"/>
          <p14:tracePt t="85474" x="2355850" y="1746250"/>
          <p14:tracePt t="85491" x="2381250" y="1746250"/>
          <p14:tracePt t="85508" x="2387600" y="1727200"/>
          <p14:tracePt t="85525" x="2406650" y="1708150"/>
          <p14:tracePt t="85541" x="2425700" y="1670050"/>
          <p14:tracePt t="85558" x="2438400" y="1606550"/>
          <p14:tracePt t="85575" x="2438400" y="1581150"/>
          <p14:tracePt t="85591" x="2432050" y="1536700"/>
          <p14:tracePt t="85608" x="2406650" y="1504950"/>
          <p14:tracePt t="85625" x="2381250" y="1466850"/>
          <p14:tracePt t="85641" x="2349500" y="1435100"/>
          <p14:tracePt t="85658" x="2324100" y="1409700"/>
          <p14:tracePt t="85674" x="2292350" y="1397000"/>
          <p14:tracePt t="85691" x="2254250" y="1384300"/>
          <p14:tracePt t="85708" x="2209800" y="1377950"/>
          <p14:tracePt t="85725" x="2159000" y="1377950"/>
          <p14:tracePt t="85741" x="2082800" y="1377950"/>
          <p14:tracePt t="85758" x="2019300" y="1377950"/>
          <p14:tracePt t="85774" x="1993900" y="1384300"/>
          <p14:tracePt t="85791" x="1974850" y="1409700"/>
          <p14:tracePt t="85808" x="1962150" y="1435100"/>
          <p14:tracePt t="85825" x="1949450" y="1460500"/>
          <p14:tracePt t="85841" x="1943100" y="1492250"/>
          <p14:tracePt t="85858" x="1943100" y="1517650"/>
          <p14:tracePt t="85874" x="1943100" y="1530350"/>
          <p14:tracePt t="85891" x="1943100" y="1549400"/>
          <p14:tracePt t="85908" x="1943100" y="1555750"/>
          <p14:tracePt t="85924" x="1943100" y="1568450"/>
          <p14:tracePt t="85941" x="1955800" y="1587500"/>
          <p14:tracePt t="85958" x="1968500" y="1612900"/>
          <p14:tracePt t="85974" x="1987550" y="1644650"/>
          <p14:tracePt t="85991" x="1993900" y="1657350"/>
          <p14:tracePt t="86007" x="2006600" y="1670050"/>
          <p14:tracePt t="86024" x="2006600" y="1676400"/>
          <p14:tracePt t="86176" x="0" y="0"/>
        </p14:tracePtLst>
        <p14:tracePtLst>
          <p14:tracePt t="103460" x="1117600" y="5054600"/>
          <p14:tracePt t="103542" x="1111250" y="5060950"/>
          <p14:tracePt t="103550" x="1104900" y="5060950"/>
          <p14:tracePt t="103566" x="1092200" y="5060950"/>
          <p14:tracePt t="103574" x="1085850" y="5060950"/>
          <p14:tracePt t="103582" x="1066800" y="5060950"/>
          <p14:tracePt t="103612" x="1028700" y="5060950"/>
          <p14:tracePt t="103614" x="1022350" y="5060950"/>
          <p14:tracePt t="103630" x="996950" y="5060950"/>
          <p14:tracePt t="103662" x="990600" y="5060950"/>
          <p14:tracePt t="103782" x="1003300" y="5060950"/>
          <p14:tracePt t="103793" x="1016000" y="5060950"/>
          <p14:tracePt t="103798" x="1041400" y="5060950"/>
          <p14:tracePt t="103813" x="1066800" y="5060950"/>
          <p14:tracePt t="103829" x="1085850" y="5060950"/>
          <p14:tracePt t="103958" x="1079500" y="5067300"/>
          <p14:tracePt t="103966" x="1073150" y="5067300"/>
          <p14:tracePt t="103973" x="1060450" y="5067300"/>
          <p14:tracePt t="103979" x="1041400" y="5067300"/>
          <p14:tracePt t="103995" x="1016000" y="5067300"/>
          <p14:tracePt t="104012" x="1009650" y="5067300"/>
          <p14:tracePt t="104029" x="1003300" y="5067300"/>
          <p14:tracePt t="104087" x="1009650" y="5067300"/>
          <p14:tracePt t="104094" x="1028700" y="5067300"/>
          <p14:tracePt t="104097" x="1054100" y="5067300"/>
          <p14:tracePt t="104112" x="1079500" y="5067300"/>
          <p14:tracePt t="104113" x="1130300" y="5067300"/>
          <p14:tracePt t="104130" x="1168400" y="5067300"/>
          <p14:tracePt t="104145" x="1187450" y="5067300"/>
          <p14:tracePt t="104163" x="1193800" y="5073650"/>
          <p14:tracePt t="104222" x="1174750" y="5073650"/>
          <p14:tracePt t="104230" x="1149350" y="5073650"/>
          <p14:tracePt t="104238" x="1130300" y="5073650"/>
          <p14:tracePt t="104246" x="1098550" y="5067300"/>
          <p14:tracePt t="104246" x="1079500" y="5060950"/>
          <p14:tracePt t="104262" x="1047750" y="5054600"/>
          <p14:tracePt t="104278" x="1022350" y="5048250"/>
          <p14:tracePt t="104295" x="1009650" y="5048250"/>
          <p14:tracePt t="104382" x="1016000" y="5048250"/>
          <p14:tracePt t="104390" x="1041400" y="5054600"/>
          <p14:tracePt t="104411" x="1136650" y="5073650"/>
          <p14:tracePt t="104414" x="1168400" y="5073650"/>
          <p14:tracePt t="104428" x="1219200" y="5080000"/>
          <p14:tracePt t="104445" x="1244600" y="5086350"/>
          <p14:tracePt t="104503" x="1231900" y="5086350"/>
          <p14:tracePt t="104510" x="1212850" y="5086350"/>
          <p14:tracePt t="104518" x="1168400" y="5080000"/>
          <p14:tracePt t="104529" x="1117600" y="5067300"/>
          <p14:tracePt t="104545" x="1066800" y="5067300"/>
          <p14:tracePt t="104561" x="1035050" y="5067300"/>
          <p14:tracePt t="104578" x="1009650" y="5067300"/>
          <p14:tracePt t="104662" x="1016000" y="5067300"/>
          <p14:tracePt t="104671" x="1028700" y="5067300"/>
          <p14:tracePt t="104687" x="1054100" y="5067300"/>
          <p14:tracePt t="104690" x="1066800" y="5067300"/>
          <p14:tracePt t="104695" x="1098550" y="5067300"/>
          <p14:tracePt t="104711" x="1136650" y="5067300"/>
          <p14:tracePt t="104728" x="1155700" y="5067300"/>
          <p14:tracePt t="104798" x="1149350" y="5067300"/>
          <p14:tracePt t="104806" x="1130300" y="5060950"/>
          <p14:tracePt t="104814" x="1111250" y="5060950"/>
          <p14:tracePt t="104815" x="1085850" y="5060950"/>
          <p14:tracePt t="104828" x="1035050" y="5060950"/>
          <p14:tracePt t="104844" x="1003300" y="5060950"/>
          <p14:tracePt t="104861" x="977900" y="5060950"/>
          <p14:tracePt t="104878" x="971550" y="5060950"/>
          <p14:tracePt t="104926" x="990600" y="5060950"/>
          <p14:tracePt t="104937" x="1009650" y="5060950"/>
          <p14:tracePt t="104939" x="1041400" y="5060950"/>
          <p14:tracePt t="104944" x="1066800" y="5060950"/>
          <p14:tracePt t="104961" x="1098550" y="5060950"/>
          <p14:tracePt t="104978" x="1117600" y="5060950"/>
          <p14:tracePt t="104994" x="1123950" y="5060950"/>
          <p14:tracePt t="105070" x="1117600" y="5060950"/>
          <p14:tracePt t="105078" x="1111250" y="5060950"/>
          <p14:tracePt t="105095" x="1104900" y="5054600"/>
          <p14:tracePt t="105097" x="1098550" y="5054600"/>
          <p14:tracePt t="105150" x="1098550" y="5060950"/>
          <p14:tracePt t="105158" x="1111250" y="5073650"/>
          <p14:tracePt t="105166" x="1149350" y="5111750"/>
          <p14:tracePt t="105178" x="1212850" y="5187950"/>
          <p14:tracePt t="105194" x="1276350" y="5308600"/>
          <p14:tracePt t="105211" x="1346200" y="5416550"/>
          <p14:tracePt t="105228" x="1390650" y="5480050"/>
          <p14:tracePt t="105244" x="1428750" y="5518150"/>
          <p14:tracePt t="105261" x="1447800" y="5537200"/>
          <p14:tracePt t="105277" x="1466850" y="5549900"/>
          <p14:tracePt t="105295" x="1479550" y="5556250"/>
          <p14:tracePt t="105311" x="1492250" y="5568950"/>
          <p14:tracePt t="105328" x="1498600" y="5568950"/>
          <p14:tracePt t="105344" x="1517650" y="5581650"/>
          <p14:tracePt t="105361" x="1536700" y="5588000"/>
          <p14:tracePt t="105378" x="1568450" y="5600700"/>
          <p14:tracePt t="105394" x="1587500" y="5607050"/>
          <p14:tracePt t="105411" x="1606550" y="5607050"/>
          <p14:tracePt t="105428" x="1631950" y="5607050"/>
          <p14:tracePt t="105444" x="1638300" y="5607050"/>
          <p14:tracePt t="105461" x="1644650" y="5607050"/>
          <p14:tracePt t="105477" x="1670050" y="5600700"/>
          <p14:tracePt t="105494" x="1676400" y="5588000"/>
          <p14:tracePt t="105511" x="1689100" y="5581650"/>
          <p14:tracePt t="105527" x="1695450" y="5568950"/>
          <p14:tracePt t="105544" x="1701800" y="5568950"/>
          <p14:tracePt t="105561" x="1708150" y="5556250"/>
          <p14:tracePt t="105578" x="1720850" y="5543550"/>
          <p14:tracePt t="105594" x="1727200" y="5524500"/>
          <p14:tracePt t="105610" x="1733550" y="5518150"/>
          <p14:tracePt t="105628" x="1739900" y="5505450"/>
          <p14:tracePt t="105644" x="1739900" y="5480050"/>
          <p14:tracePt t="105661" x="1739900" y="5461000"/>
          <p14:tracePt t="105677" x="1714500" y="5410200"/>
          <p14:tracePt t="105694" x="1682750" y="5353050"/>
          <p14:tracePt t="105711" x="1644650" y="5295900"/>
          <p14:tracePt t="105727" x="1631950" y="5257800"/>
          <p14:tracePt t="105744" x="1612900" y="5226050"/>
          <p14:tracePt t="105760" x="1612900" y="5200650"/>
          <p14:tracePt t="105778" x="1600200" y="5162550"/>
          <p14:tracePt t="105794" x="1600200" y="5137150"/>
          <p14:tracePt t="105811" x="1587500" y="5086350"/>
          <p14:tracePt t="105827" x="1587500" y="5029200"/>
          <p14:tracePt t="105844" x="1574800" y="4984750"/>
          <p14:tracePt t="105861" x="1568450" y="4946650"/>
          <p14:tracePt t="105877" x="1555750" y="4902200"/>
          <p14:tracePt t="105894" x="1543050" y="4876800"/>
          <p14:tracePt t="105910" x="1530350" y="4838700"/>
          <p14:tracePt t="105927" x="1517650" y="4800600"/>
          <p14:tracePt t="105944" x="1511300" y="4762500"/>
          <p14:tracePt t="105960" x="1511300" y="4743450"/>
          <p14:tracePt t="105977" x="1511300" y="4724400"/>
          <p14:tracePt t="105994" x="1511300" y="4711700"/>
          <p14:tracePt t="106010" x="1511300" y="4692650"/>
          <p14:tracePt t="106028" x="1517650" y="4679950"/>
          <p14:tracePt t="106044" x="1524000" y="4673600"/>
          <p14:tracePt t="106061" x="1524000" y="4654550"/>
          <p14:tracePt t="106077" x="1543050" y="4641850"/>
          <p14:tracePt t="106094" x="1549400" y="4635500"/>
          <p14:tracePt t="106110" x="1555750" y="4635500"/>
          <p14:tracePt t="106127" x="1574800" y="4635500"/>
          <p14:tracePt t="106144" x="1600200" y="4635500"/>
          <p14:tracePt t="106160" x="1619250" y="4635500"/>
          <p14:tracePt t="106177" x="1657350" y="4635500"/>
          <p14:tracePt t="106194" x="1695450" y="4635500"/>
          <p14:tracePt t="106210" x="1733550" y="4635500"/>
          <p14:tracePt t="106227" x="1765300" y="4635500"/>
          <p14:tracePt t="106243" x="1803400" y="4635500"/>
          <p14:tracePt t="106260" x="1822450" y="4635500"/>
          <p14:tracePt t="106260" x="1841500" y="4635500"/>
          <p14:tracePt t="106278" x="1860550" y="4635500"/>
          <p14:tracePt t="106293" x="1898650" y="4648200"/>
          <p14:tracePt t="106311" x="1930400" y="4648200"/>
          <p14:tracePt t="106327" x="1974850" y="4654550"/>
          <p14:tracePt t="106344" x="2006600" y="4654550"/>
          <p14:tracePt t="106360" x="2038350" y="4660900"/>
          <p14:tracePt t="106377" x="2063750" y="4660900"/>
          <p14:tracePt t="106394" x="2089150" y="4667250"/>
          <p14:tracePt t="106410" x="2095500" y="4667250"/>
          <p14:tracePt t="106427" x="2108200" y="4667250"/>
          <p14:tracePt t="106756" x="0" y="0"/>
        </p14:tracePtLst>
        <p14:tracePtLst>
          <p14:tracePt t="112311" x="1257300" y="5067300"/>
          <p14:tracePt t="112448" x="1244600" y="5060950"/>
          <p14:tracePt t="112454" x="1238250" y="5054600"/>
          <p14:tracePt t="112474" x="1219200" y="5029200"/>
          <p14:tracePt t="112491" x="1206500" y="5010150"/>
          <p14:tracePt t="112494" x="1187450" y="4991100"/>
          <p14:tracePt t="112507" x="1174750" y="4984750"/>
          <p14:tracePt t="112582" x="1168400" y="4984750"/>
          <p14:tracePt t="112600" x="1155700" y="4984750"/>
          <p14:tracePt t="112614" x="1149350" y="4991100"/>
          <p14:tracePt t="112623" x="1143000" y="4991100"/>
          <p14:tracePt t="112630" x="1136650" y="5010150"/>
          <p14:tracePt t="112646" x="1130300" y="5029200"/>
          <p14:tracePt t="112662" x="1130300" y="5041900"/>
          <p14:tracePt t="112678" x="1130300" y="5067300"/>
          <p14:tracePt t="112696" x="1130300" y="5080000"/>
          <p14:tracePt t="112708" x="1136650" y="5086350"/>
          <p14:tracePt t="112725" x="1149350" y="5099050"/>
          <p14:tracePt t="112740" x="1174750" y="5111750"/>
          <p14:tracePt t="112756" x="1206500" y="5111750"/>
          <p14:tracePt t="112774" x="1219200" y="5111750"/>
          <p14:tracePt t="112790" x="1244600" y="5111750"/>
          <p14:tracePt t="112807" x="1263650" y="5105400"/>
          <p14:tracePt t="112825" x="1270000" y="5092700"/>
          <p14:tracePt t="112840" x="1282700" y="5060950"/>
          <p14:tracePt t="112856" x="1282700" y="5029200"/>
          <p14:tracePt t="112874" x="1282700" y="4984750"/>
          <p14:tracePt t="112890" x="1270000" y="4946650"/>
          <p14:tracePt t="112906" x="1250950" y="4933950"/>
          <p14:tracePt t="112924" x="1219200" y="4914900"/>
          <p14:tracePt t="112940" x="1187450" y="4902200"/>
          <p14:tracePt t="112956" x="1162050" y="4902200"/>
          <p14:tracePt t="112974" x="1149350" y="4902200"/>
          <p14:tracePt t="112990" x="1130300" y="4921250"/>
          <p14:tracePt t="113007" x="1117600" y="4946650"/>
          <p14:tracePt t="113025" x="1117600" y="4978400"/>
          <p14:tracePt t="113041" x="1117600" y="5003800"/>
          <p14:tracePt t="113057" x="1117600" y="5035550"/>
          <p14:tracePt t="113073" x="1136650" y="5054600"/>
          <p14:tracePt t="113091" x="1149350" y="5067300"/>
          <p14:tracePt t="113107" x="1168400" y="5080000"/>
          <p14:tracePt t="113123" x="1174750" y="5080000"/>
          <p14:tracePt t="113141" x="1200150" y="5080000"/>
          <p14:tracePt t="113156" x="1212850" y="5080000"/>
          <p14:tracePt t="113173" x="1219200" y="5067300"/>
          <p14:tracePt t="113190" x="1225550" y="5041900"/>
          <p14:tracePt t="113206" x="1225550" y="5010150"/>
          <p14:tracePt t="113224" x="1225550" y="5003800"/>
          <p14:tracePt t="113239" x="1225550" y="4991100"/>
          <p14:tracePt t="113256" x="1219200" y="4991100"/>
          <p14:tracePt t="113582" x="1219200" y="5016500"/>
          <p14:tracePt t="113591" x="1219200" y="5029200"/>
          <p14:tracePt t="113598" x="1219200" y="5041900"/>
          <p14:tracePt t="113607" x="1225550" y="5060950"/>
          <p14:tracePt t="113609" x="1225550" y="5086350"/>
          <p14:tracePt t="113622" x="1231900" y="5118100"/>
          <p14:tracePt t="113639" x="1238250" y="5137150"/>
          <p14:tracePt t="113656" x="1257300" y="5162550"/>
          <p14:tracePt t="113672" x="1270000" y="5175250"/>
          <p14:tracePt t="113689" x="1289050" y="5181600"/>
          <p14:tracePt t="113706" x="1301750" y="5187950"/>
          <p14:tracePt t="113722" x="1320800" y="5194300"/>
          <p14:tracePt t="113739" x="1358900" y="5200650"/>
          <p14:tracePt t="113756" x="1377950" y="5200650"/>
          <p14:tracePt t="113772" x="1397000" y="5200650"/>
          <p14:tracePt t="113790" x="1422400" y="5200650"/>
          <p14:tracePt t="113806" x="1441450" y="5194300"/>
          <p14:tracePt t="113823" x="1447800" y="5181600"/>
          <p14:tracePt t="113839" x="1473200" y="5162550"/>
          <p14:tracePt t="113856" x="1485900" y="5137150"/>
          <p14:tracePt t="113872" x="1504950" y="5118100"/>
          <p14:tracePt t="113889" x="1511300" y="5099050"/>
          <p14:tracePt t="113906" x="1511300" y="5086350"/>
          <p14:tracePt t="113922" x="1511300" y="5073650"/>
          <p14:tracePt t="113939" x="1511300" y="5054600"/>
          <p14:tracePt t="113956" x="1511300" y="5048250"/>
          <p14:tracePt t="114094" x="1511300" y="5060950"/>
          <p14:tracePt t="114103" x="1511300" y="5073650"/>
          <p14:tracePt t="114105" x="1511300" y="5086350"/>
          <p14:tracePt t="114122" x="1511300" y="5092700"/>
          <p14:tracePt t="114124" x="1511300" y="5111750"/>
          <p14:tracePt t="114139" x="1511300" y="5143500"/>
          <p14:tracePt t="114156" x="1511300" y="5175250"/>
          <p14:tracePt t="114172" x="1511300" y="5200650"/>
          <p14:tracePt t="114189" x="1511300" y="5226050"/>
          <p14:tracePt t="114205" x="1511300" y="5251450"/>
          <p14:tracePt t="114222" x="1511300" y="5270500"/>
          <p14:tracePt t="114239" x="1517650" y="5283200"/>
          <p14:tracePt t="114255" x="1530350" y="5283200"/>
          <p14:tracePt t="114273" x="1543050" y="5295900"/>
          <p14:tracePt t="114289" x="1549400" y="5302250"/>
          <p14:tracePt t="114306" x="1555750" y="5308600"/>
          <p14:tracePt t="114322" x="1568450" y="5321300"/>
          <p14:tracePt t="114339" x="1593850" y="5321300"/>
          <p14:tracePt t="114356" x="1631950" y="5334000"/>
          <p14:tracePt t="114372" x="1676400" y="5353050"/>
          <p14:tracePt t="114389" x="1708150" y="5365750"/>
          <p14:tracePt t="114405" x="1727200" y="5378450"/>
          <p14:tracePt t="114422" x="1739900" y="5397500"/>
          <p14:tracePt t="114439" x="1739900" y="5410200"/>
          <p14:tracePt t="114455" x="1739900" y="5429250"/>
          <p14:tracePt t="114473" x="1733550" y="5461000"/>
          <p14:tracePt t="114488" x="1727200" y="5492750"/>
          <p14:tracePt t="114505" x="1708150" y="5518150"/>
          <p14:tracePt t="114522" x="1708150" y="5543550"/>
          <p14:tracePt t="114538" x="1701800" y="5556250"/>
          <p14:tracePt t="114556" x="1701800" y="5568950"/>
          <p14:tracePt t="114572" x="1701800" y="5588000"/>
          <p14:tracePt t="114589" x="1701800" y="5600700"/>
          <p14:tracePt t="114663" x="1708150" y="5594350"/>
          <p14:tracePt t="114672" x="1720850" y="5575300"/>
          <p14:tracePt t="114673" x="1720850" y="5549900"/>
          <p14:tracePt t="114688" x="1727200" y="5524500"/>
          <p14:tracePt t="114690" x="1746250" y="5435600"/>
          <p14:tracePt t="114705" x="1746250" y="5378450"/>
          <p14:tracePt t="114722" x="1733550" y="5308600"/>
          <p14:tracePt t="114738" x="1714500" y="5257800"/>
          <p14:tracePt t="114755" x="1682750" y="5207000"/>
          <p14:tracePt t="114772" x="1670050" y="5168900"/>
          <p14:tracePt t="114789" x="1670050" y="5143500"/>
          <p14:tracePt t="114805" x="1670050" y="5137150"/>
          <p14:tracePt t="114878" x="1670050" y="5130800"/>
          <p14:tracePt t="114886" x="1676400" y="5130800"/>
          <p14:tracePt t="114902" x="1676400" y="5124450"/>
          <p14:tracePt t="114910" x="1682750" y="5124450"/>
          <p14:tracePt t="114921" x="1695450" y="5118100"/>
          <p14:tracePt t="114923" x="1695450" y="5092700"/>
          <p14:tracePt t="114938" x="1714500" y="5054600"/>
          <p14:tracePt t="114955" x="1733550" y="4978400"/>
          <p14:tracePt t="114971" x="1739900" y="4902200"/>
          <p14:tracePt t="114988" x="1746250" y="4851400"/>
          <p14:tracePt t="115005" x="1752600" y="4826000"/>
          <p14:tracePt t="115022" x="1752600" y="4800600"/>
          <p14:tracePt t="115022" x="1752600" y="4794250"/>
          <p14:tracePt t="115038" x="1758950" y="4775200"/>
          <p14:tracePt t="115055" x="1771650" y="4756150"/>
          <p14:tracePt t="115072" x="1790700" y="4730750"/>
          <p14:tracePt t="115088" x="1809750" y="4724400"/>
          <p14:tracePt t="115105" x="1847850" y="4711700"/>
          <p14:tracePt t="115122" x="1885950" y="4705350"/>
          <p14:tracePt t="115138" x="1930400" y="4705350"/>
          <p14:tracePt t="115155" x="1981200" y="4692650"/>
          <p14:tracePt t="115172" x="2025650" y="4686300"/>
          <p14:tracePt t="115188" x="2063750" y="4673600"/>
          <p14:tracePt t="115205" x="2095500" y="4667250"/>
          <p14:tracePt t="115221" x="2095500" y="4660900"/>
          <p14:tracePt t="115287" x="2095500" y="4667250"/>
          <p14:tracePt t="115297" x="2095500" y="4679950"/>
          <p14:tracePt t="115302" x="2089150" y="4699000"/>
          <p14:tracePt t="115310" x="2063750" y="4724400"/>
          <p14:tracePt t="115321" x="2038350" y="4743450"/>
          <p14:tracePt t="115338" x="2025650" y="4749800"/>
          <p14:tracePt t="115354" x="2012950" y="4762500"/>
          <p14:tracePt t="115390" x="2012950" y="4768850"/>
          <p14:tracePt t="115392" x="2012950" y="4775200"/>
          <p14:tracePt t="115405" x="2012950" y="4781550"/>
          <p14:tracePt t="115421" x="2012950" y="4787900"/>
          <p14:tracePt t="115454" x="2012950" y="4794250"/>
          <p14:tracePt t="115510" x="2012950" y="4800600"/>
          <p14:tracePt t="115527" x="2012950" y="4806950"/>
          <p14:tracePt t="115534" x="2012950" y="4813300"/>
          <p14:tracePt t="115542" x="2006600" y="4813300"/>
          <p14:tracePt t="115554" x="2006600" y="4819650"/>
          <p14:tracePt t="115558" x="2000250" y="4832350"/>
          <p14:tracePt t="115606" x="2000250" y="4838700"/>
          <p14:tracePt t="115662" x="2000250" y="4845050"/>
          <p14:tracePt t="115680" x="2000250" y="4851400"/>
          <p14:tracePt t="115687" x="2012950" y="4851400"/>
          <p14:tracePt t="115689" x="2038350" y="4851400"/>
          <p14:tracePt t="115704" x="2082800" y="4851400"/>
          <p14:tracePt t="115721" x="2139950" y="4857750"/>
          <p14:tracePt t="115737" x="2171700" y="4857750"/>
          <p14:tracePt t="115754" x="2197100" y="4857750"/>
          <p14:tracePt t="115854" x="2184400" y="4857750"/>
          <p14:tracePt t="115862" x="2178050" y="4857750"/>
          <p14:tracePt t="115870" x="2139950" y="4838700"/>
          <p14:tracePt t="115887" x="2114550" y="4826000"/>
          <p14:tracePt t="115889" x="2063750" y="4806950"/>
          <p14:tracePt t="115904" x="2019300" y="4781550"/>
          <p14:tracePt t="115921" x="1993900" y="4768850"/>
          <p14:tracePt t="115938" x="1987550" y="4768850"/>
          <p14:tracePt t="116087" x="1993900" y="4768850"/>
          <p14:tracePt t="116102" x="2000250" y="4768850"/>
          <p14:tracePt t="116104" x="2006600" y="4768850"/>
          <p14:tracePt t="116173" x="2012950" y="4768850"/>
          <p14:tracePt t="116342" x="2019300" y="4762500"/>
          <p14:tracePt t="116350" x="2038350" y="4762500"/>
          <p14:tracePt t="116358" x="2070100" y="4762500"/>
          <p14:tracePt t="116370" x="2095500" y="4762500"/>
          <p14:tracePt t="116372" x="2152650" y="4762500"/>
          <p14:tracePt t="116387" x="2184400" y="4762500"/>
          <p14:tracePt t="116404" x="2203450" y="4762500"/>
          <p14:tracePt t="116783" x="0" y="0"/>
        </p14:tracePtLst>
        <p14:tracePtLst>
          <p14:tracePt t="117439" x="1962150" y="2190750"/>
          <p14:tracePt t="117590" x="1955800" y="2178050"/>
          <p14:tracePt t="117598" x="1949450" y="2165350"/>
          <p14:tracePt t="117606" x="1930400" y="2127250"/>
          <p14:tracePt t="117623" x="1917700" y="2108200"/>
          <p14:tracePt t="117636" x="1898650" y="2089150"/>
          <p14:tracePt t="117638" x="1860550" y="2044700"/>
          <p14:tracePt t="117653" x="1816100" y="1993900"/>
          <p14:tracePt t="117669" x="1758950" y="1943100"/>
          <p14:tracePt t="117686" x="1701800" y="1885950"/>
          <p14:tracePt t="117705" x="1663700" y="1847850"/>
          <p14:tracePt t="117719" x="1638300" y="1828800"/>
          <p14:tracePt t="117738" x="1606550" y="1803400"/>
          <p14:tracePt t="117754" x="1574800" y="1778000"/>
          <p14:tracePt t="117771" x="1517650" y="1746250"/>
          <p14:tracePt t="117786" x="1466850" y="1727200"/>
          <p14:tracePt t="117804" x="1416050" y="1701800"/>
          <p14:tracePt t="117819" x="1358900" y="1663700"/>
          <p14:tracePt t="117836" x="1276350" y="1612900"/>
          <p14:tracePt t="117854" x="1250950" y="1587500"/>
          <p14:tracePt t="117869" x="1168400" y="1549400"/>
          <p14:tracePt t="117887" x="1143000" y="1530350"/>
          <p14:tracePt t="117902" x="1123950" y="1530350"/>
          <p14:tracePt t="117920" x="1117600" y="1530350"/>
          <p14:tracePt t="117936" x="1098550" y="1530350"/>
          <p14:tracePt t="117953" x="1041400" y="1562100"/>
          <p14:tracePt t="117970" x="971550" y="1600200"/>
          <p14:tracePt t="117986" x="920750" y="1625600"/>
          <p14:tracePt t="118003" x="895350" y="1651000"/>
          <p14:tracePt t="118019" x="869950" y="1682750"/>
          <p14:tracePt t="118037" x="831850" y="1708150"/>
          <p14:tracePt t="118053" x="800100" y="1765300"/>
          <p14:tracePt t="118070" x="749300" y="1860550"/>
          <p14:tracePt t="118086" x="736600" y="1917700"/>
          <p14:tracePt t="118107" x="736600" y="1962150"/>
          <p14:tracePt t="118119" x="736600" y="2000250"/>
          <p14:tracePt t="118136" x="749300" y="2044700"/>
          <p14:tracePt t="118153" x="762000" y="2082800"/>
          <p14:tracePt t="118169" x="781050" y="2114550"/>
          <p14:tracePt t="118186" x="800100" y="2139950"/>
          <p14:tracePt t="118202" x="831850" y="2165350"/>
          <p14:tracePt t="118220" x="876300" y="2184400"/>
          <p14:tracePt t="118236" x="914400" y="2209800"/>
          <p14:tracePt t="118253" x="984250" y="2235200"/>
          <p14:tracePt t="118269" x="1060450" y="2273300"/>
          <p14:tracePt t="118286" x="1238250" y="2330450"/>
          <p14:tracePt t="118303" x="1397000" y="2374900"/>
          <p14:tracePt t="118319" x="1530350" y="2406650"/>
          <p14:tracePt t="118336" x="1663700" y="2432050"/>
          <p14:tracePt t="118352" x="1797050" y="2457450"/>
          <p14:tracePt t="118369" x="1898650" y="2463800"/>
          <p14:tracePt t="118386" x="1981200" y="2470150"/>
          <p14:tracePt t="118402" x="2044700" y="2470150"/>
          <p14:tracePt t="118419" x="2114550" y="2463800"/>
          <p14:tracePt t="118435" x="2165350" y="2451100"/>
          <p14:tracePt t="118453" x="2216150" y="2432050"/>
          <p14:tracePt t="118469" x="2254250" y="2413000"/>
          <p14:tracePt t="118486" x="2317750" y="2387600"/>
          <p14:tracePt t="118503" x="2349500" y="2374900"/>
          <p14:tracePt t="118519" x="2393950" y="2349500"/>
          <p14:tracePt t="118536" x="2451100" y="2317750"/>
          <p14:tracePt t="118552" x="2495550" y="2286000"/>
          <p14:tracePt t="118569" x="2533650" y="2254250"/>
          <p14:tracePt t="118586" x="2565400" y="2216150"/>
          <p14:tracePt t="118602" x="2590800" y="2190750"/>
          <p14:tracePt t="118620" x="2622550" y="2146300"/>
          <p14:tracePt t="118635" x="2647950" y="2063750"/>
          <p14:tracePt t="118652" x="2673350" y="1981200"/>
          <p14:tracePt t="118669" x="2686050" y="1860550"/>
          <p14:tracePt t="118685" x="2698750" y="1714500"/>
          <p14:tracePt t="118703" x="2698750" y="1638300"/>
          <p14:tracePt t="118719" x="2698750" y="1568450"/>
          <p14:tracePt t="118736" x="2698750" y="1524000"/>
          <p14:tracePt t="118752" x="2698750" y="1473200"/>
          <p14:tracePt t="118769" x="2698750" y="1422400"/>
          <p14:tracePt t="118785" x="2698750" y="1371600"/>
          <p14:tracePt t="118802" x="2686050" y="1339850"/>
          <p14:tracePt t="118819" x="2660650" y="1308100"/>
          <p14:tracePt t="118835" x="2641600" y="1270000"/>
          <p14:tracePt t="118852" x="2622550" y="1244600"/>
          <p14:tracePt t="118868" x="2597150" y="1206500"/>
          <p14:tracePt t="118885" x="2540000" y="1155700"/>
          <p14:tracePt t="118902" x="2501900" y="1117600"/>
          <p14:tracePt t="118918" x="2470150" y="1085850"/>
          <p14:tracePt t="118935" x="2425700" y="1047750"/>
          <p14:tracePt t="118952" x="2374900" y="1009650"/>
          <p14:tracePt t="118969" x="2311400" y="971550"/>
          <p14:tracePt t="118986" x="2254250" y="933450"/>
          <p14:tracePt t="119002" x="2197100" y="895350"/>
          <p14:tracePt t="119019" x="2146300" y="876300"/>
          <p14:tracePt t="119036" x="2076450" y="857250"/>
          <p14:tracePt t="119052" x="1987550" y="838200"/>
          <p14:tracePt t="119069" x="1873250" y="819150"/>
          <p14:tracePt t="119085" x="1816100" y="812800"/>
          <p14:tracePt t="119102" x="1625600" y="787400"/>
          <p14:tracePt t="119119" x="1568450" y="787400"/>
          <p14:tracePt t="119135" x="1530350" y="781050"/>
          <p14:tracePt t="119152" x="1473200" y="781050"/>
          <p14:tracePt t="119168" x="1422400" y="781050"/>
          <p14:tracePt t="119185" x="1377950" y="781050"/>
          <p14:tracePt t="119202" x="1346200" y="781050"/>
          <p14:tracePt t="119218" x="1314450" y="781050"/>
          <p14:tracePt t="119235" x="1282700" y="781050"/>
          <p14:tracePt t="119252" x="1250950" y="781050"/>
          <p14:tracePt t="119268" x="1206500" y="781050"/>
          <p14:tracePt t="119285" x="1168400" y="781050"/>
          <p14:tracePt t="119301" x="1098550" y="781050"/>
          <p14:tracePt t="119319" x="1066800" y="781050"/>
          <p14:tracePt t="119335" x="1035050" y="793750"/>
          <p14:tracePt t="119352" x="1003300" y="800100"/>
          <p14:tracePt t="119368" x="977900" y="812800"/>
          <p14:tracePt t="119385" x="958850" y="825500"/>
          <p14:tracePt t="119401" x="927100" y="844550"/>
          <p14:tracePt t="119418" x="889000" y="869950"/>
          <p14:tracePt t="119435" x="857250" y="889000"/>
          <p14:tracePt t="119451" x="838200" y="914400"/>
          <p14:tracePt t="119468" x="800100" y="939800"/>
          <p14:tracePt t="119485" x="768350" y="958850"/>
          <p14:tracePt t="119501" x="723900" y="990600"/>
          <p14:tracePt t="119518" x="692150" y="1022350"/>
          <p14:tracePt t="119535" x="666750" y="1047750"/>
          <p14:tracePt t="119552" x="641350" y="1073150"/>
          <p14:tracePt t="119568" x="615950" y="1111250"/>
          <p14:tracePt t="119585" x="584200" y="1149350"/>
          <p14:tracePt t="119601" x="552450" y="1187450"/>
          <p14:tracePt t="119618" x="520700" y="1219200"/>
          <p14:tracePt t="119635" x="495300" y="1257300"/>
          <p14:tracePt t="119651" x="482600" y="1295400"/>
          <p14:tracePt t="119668" x="476250" y="1346200"/>
          <p14:tracePt t="119686" x="476250" y="1365250"/>
          <p14:tracePt t="119701" x="476250" y="1435100"/>
          <p14:tracePt t="119719" x="476250" y="1473200"/>
          <p14:tracePt t="119735" x="476250" y="1504950"/>
          <p14:tracePt t="119752" x="476250" y="1549400"/>
          <p14:tracePt t="119768" x="482600" y="1600200"/>
          <p14:tracePt t="119785" x="501650" y="1631950"/>
          <p14:tracePt t="119801" x="508000" y="1676400"/>
          <p14:tracePt t="119818" x="520700" y="1714500"/>
          <p14:tracePt t="119835" x="546100" y="1758950"/>
          <p14:tracePt t="119851" x="571500" y="1809750"/>
          <p14:tracePt t="119868" x="603250" y="1854200"/>
          <p14:tracePt t="119884" x="641350" y="1911350"/>
          <p14:tracePt t="119901" x="660400" y="1949450"/>
          <p14:tracePt t="119901" x="685800" y="1974850"/>
          <p14:tracePt t="119918" x="717550" y="2025650"/>
          <p14:tracePt t="119935" x="768350" y="2082800"/>
          <p14:tracePt t="119952" x="844550" y="2159000"/>
          <p14:tracePt t="119968" x="927100" y="2209800"/>
          <p14:tracePt t="119984" x="1009650" y="2266950"/>
          <p14:tracePt t="120001" x="1104900" y="2324100"/>
          <p14:tracePt t="120018" x="1212850" y="2355850"/>
          <p14:tracePt t="120035" x="1327150" y="2406650"/>
          <p14:tracePt t="120051" x="1454150" y="2432050"/>
          <p14:tracePt t="120068" x="1574800" y="2438400"/>
          <p14:tracePt t="120085" x="1670050" y="2444750"/>
          <p14:tracePt t="120101" x="1771650" y="2444750"/>
          <p14:tracePt t="120101" x="1816100" y="2444750"/>
          <p14:tracePt t="120118" x="1911350" y="2444750"/>
          <p14:tracePt t="120134" x="2000250" y="2444750"/>
          <p14:tracePt t="120151" x="2089150" y="2444750"/>
          <p14:tracePt t="120167" x="2190750" y="2444750"/>
          <p14:tracePt t="120184" x="2286000" y="2444750"/>
          <p14:tracePt t="120201" x="2368550" y="2444750"/>
          <p14:tracePt t="120217" x="2444750" y="2444750"/>
          <p14:tracePt t="120235" x="2514600" y="2425700"/>
          <p14:tracePt t="120251" x="2584450" y="2387600"/>
          <p14:tracePt t="120267" x="2647950" y="2349500"/>
          <p14:tracePt t="120284" x="2698750" y="2330450"/>
          <p14:tracePt t="120301" x="2743200" y="2298700"/>
          <p14:tracePt t="120301" x="2781300" y="2279650"/>
          <p14:tracePt t="120318" x="2838450" y="2228850"/>
          <p14:tracePt t="120334" x="2895600" y="2159000"/>
          <p14:tracePt t="120351" x="2921000" y="2089150"/>
          <p14:tracePt t="120368" x="2933700" y="2038350"/>
          <p14:tracePt t="120384" x="2940050" y="1993900"/>
          <p14:tracePt t="120401" x="2940050" y="1943100"/>
          <p14:tracePt t="120417" x="2940050" y="1885950"/>
          <p14:tracePt t="120434" x="2940050" y="1803400"/>
          <p14:tracePt t="120451" x="2914650" y="1708150"/>
          <p14:tracePt t="120468" x="2889250" y="1587500"/>
          <p14:tracePt t="120484" x="2851150" y="1498600"/>
          <p14:tracePt t="120501" x="2813050" y="1416050"/>
          <p14:tracePt t="120501" x="2806700" y="1397000"/>
          <p14:tracePt t="120518" x="2794000" y="1365250"/>
          <p14:tracePt t="120518" x="2768600" y="1327150"/>
          <p14:tracePt t="120534" x="2749550" y="1276350"/>
          <p14:tracePt t="120551" x="2717800" y="1225550"/>
          <p14:tracePt t="120567" x="2686050" y="1187450"/>
          <p14:tracePt t="120584" x="2667000" y="1162050"/>
          <p14:tracePt t="120601" x="2641600" y="1149350"/>
          <p14:tracePt t="120617" x="2635250" y="1143000"/>
          <p14:tracePt t="120634" x="2628900" y="1143000"/>
          <p14:tracePt t="120838" x="0" y="0"/>
        </p14:tracePtLst>
        <p14:tracePtLst>
          <p14:tracePt t="129497" x="8013700" y="1600200"/>
          <p14:tracePt t="129678" x="8013700" y="1587500"/>
          <p14:tracePt t="129689" x="8013700" y="1574800"/>
          <p14:tracePt t="129694" x="8007350" y="1562100"/>
          <p14:tracePt t="129710" x="8001000" y="1549400"/>
          <p14:tracePt t="129726" x="8001000" y="1536700"/>
          <p14:tracePt t="129745" x="7994650" y="1530350"/>
          <p14:tracePt t="129750" x="7988300" y="1517650"/>
          <p14:tracePt t="129762" x="7981950" y="1511300"/>
          <p14:tracePt t="129790" x="7975600" y="1504950"/>
          <p14:tracePt t="129798" x="7962900" y="1498600"/>
          <p14:tracePt t="129814" x="7943850" y="1492250"/>
          <p14:tracePt t="129830" x="7924800" y="1479550"/>
          <p14:tracePt t="129845" x="7899400" y="1473200"/>
          <p14:tracePt t="129862" x="7874000" y="1460500"/>
          <p14:tracePt t="129862" x="7854950" y="1447800"/>
          <p14:tracePt t="129878" x="7829550" y="1447800"/>
          <p14:tracePt t="129902" x="7816850" y="1447800"/>
          <p14:tracePt t="129928" x="7810500" y="1447800"/>
          <p14:tracePt t="129945" x="7797800" y="1447800"/>
          <p14:tracePt t="129947" x="7785100" y="1447800"/>
          <p14:tracePt t="129961" x="7766050" y="1454150"/>
          <p14:tracePt t="129978" x="7740650" y="1466850"/>
          <p14:tracePt t="129995" x="7715250" y="1479550"/>
          <p14:tracePt t="130011" x="7683500" y="1492250"/>
          <p14:tracePt t="130029" x="7658100" y="1517650"/>
          <p14:tracePt t="130045" x="7645400" y="1543050"/>
          <p14:tracePt t="130061" x="7613650" y="1587500"/>
          <p14:tracePt t="130080" x="7594600" y="1612900"/>
          <p14:tracePt t="130095" x="7588250" y="1644650"/>
          <p14:tracePt t="130112" x="7588250" y="1682750"/>
          <p14:tracePt t="130128" x="7588250" y="1720850"/>
          <p14:tracePt t="130145" x="7607300" y="1752600"/>
          <p14:tracePt t="130161" x="7632700" y="1771650"/>
          <p14:tracePt t="130178" x="7658100" y="1790700"/>
          <p14:tracePt t="130195" x="7683500" y="1797050"/>
          <p14:tracePt t="130211" x="7721600" y="1797050"/>
          <p14:tracePt t="130228" x="7766050" y="1797050"/>
          <p14:tracePt t="130244" x="7823200" y="1797050"/>
          <p14:tracePt t="130261" x="7880350" y="1797050"/>
          <p14:tracePt t="130261" x="7912100" y="1797050"/>
          <p14:tracePt t="130278" x="7981950" y="1797050"/>
          <p14:tracePt t="130294" x="8045450" y="1797050"/>
          <p14:tracePt t="130311" x="8102600" y="1797050"/>
          <p14:tracePt t="130328" x="8172450" y="1797050"/>
          <p14:tracePt t="130345" x="8229600" y="1790700"/>
          <p14:tracePt t="130361" x="8280400" y="1771650"/>
          <p14:tracePt t="130378" x="8324850" y="1752600"/>
          <p14:tracePt t="130394" x="8356600" y="1733550"/>
          <p14:tracePt t="130411" x="8375650" y="1714500"/>
          <p14:tracePt t="130428" x="8382000" y="1682750"/>
          <p14:tracePt t="130444" x="8401050" y="1651000"/>
          <p14:tracePt t="130461" x="8407400" y="1619250"/>
          <p14:tracePt t="130478" x="8407400" y="1593850"/>
          <p14:tracePt t="130494" x="8407400" y="1555750"/>
          <p14:tracePt t="130511" x="8407400" y="1543050"/>
          <p14:tracePt t="130528" x="8407400" y="1536700"/>
          <p14:tracePt t="130544" x="8407400" y="1524000"/>
          <p14:tracePt t="130561" x="8394700" y="1511300"/>
          <p14:tracePt t="130578" x="8375650" y="1492250"/>
          <p14:tracePt t="130595" x="8350250" y="1473200"/>
          <p14:tracePt t="130611" x="8331200" y="1460500"/>
          <p14:tracePt t="130628" x="8305800" y="1447800"/>
          <p14:tracePt t="130644" x="8293100" y="1447800"/>
          <p14:tracePt t="130661" x="8267700" y="1441450"/>
          <p14:tracePt t="130678" x="8255000" y="1435100"/>
          <p14:tracePt t="130694" x="8204200" y="1435100"/>
          <p14:tracePt t="130712" x="8178800" y="1435100"/>
          <p14:tracePt t="130727" x="8147050" y="1435100"/>
          <p14:tracePt t="130744" x="8115300" y="1435100"/>
          <p14:tracePt t="130761" x="8077200" y="1441450"/>
          <p14:tracePt t="130777" x="8058150" y="1454150"/>
          <p14:tracePt t="130795" x="8039100" y="1454150"/>
          <p14:tracePt t="130811" x="8026400" y="1466850"/>
          <p14:tracePt t="130828" x="8020050" y="1466850"/>
          <p14:tracePt t="130844" x="8020050" y="1473200"/>
          <p14:tracePt t="130861" x="8013700" y="1473200"/>
          <p14:tracePt t="130878" x="8007350" y="1479550"/>
          <p14:tracePt t="130894" x="7981950" y="1492250"/>
          <p14:tracePt t="130911" x="7950200" y="1498600"/>
          <p14:tracePt t="130928" x="7905750" y="1504950"/>
          <p14:tracePt t="130944" x="7861300" y="1504950"/>
          <p14:tracePt t="130960" x="7804150" y="1504950"/>
          <p14:tracePt t="130977" x="7715250" y="1504950"/>
          <p14:tracePt t="130994" x="7613650" y="1504950"/>
          <p14:tracePt t="131011" x="7518400" y="1504950"/>
          <p14:tracePt t="131027" x="7429500" y="1504950"/>
          <p14:tracePt t="131044" x="7340600" y="1492250"/>
          <p14:tracePt t="131061" x="7277100" y="1479550"/>
          <p14:tracePt t="131078" x="7232650" y="1466850"/>
          <p14:tracePt t="131094" x="7194550" y="1454150"/>
          <p14:tracePt t="131111" x="7181850" y="1454150"/>
          <p14:tracePt t="131127" x="7175500" y="1454150"/>
          <p14:tracePt t="131144" x="7169150" y="1454150"/>
          <p14:tracePt t="131161" x="7162800" y="1454150"/>
          <p14:tracePt t="131177" x="7150100" y="1454150"/>
          <p14:tracePt t="131194" x="7143750" y="1454150"/>
          <p14:tracePt t="131210" x="7124700" y="1454150"/>
          <p14:tracePt t="131227" x="7099300" y="1454150"/>
          <p14:tracePt t="131244" x="7073900" y="1454150"/>
          <p14:tracePt t="131260" x="7042150" y="1454150"/>
          <p14:tracePt t="131278" x="7016750" y="1454150"/>
          <p14:tracePt t="131294" x="6978650" y="1454150"/>
          <p14:tracePt t="131312" x="6965950" y="1454150"/>
          <p14:tracePt t="131327" x="6940550" y="1460500"/>
          <p14:tracePt t="131344" x="6927850" y="1479550"/>
          <p14:tracePt t="131361" x="6908800" y="1498600"/>
          <p14:tracePt t="131376" x="6896100" y="1524000"/>
          <p14:tracePt t="131393" x="6883400" y="1549400"/>
          <p14:tracePt t="131409" x="6877050" y="1574800"/>
          <p14:tracePt t="131426" x="6870700" y="1600200"/>
          <p14:tracePt t="131443" x="6870700" y="1625600"/>
          <p14:tracePt t="131459" x="6870700" y="1638300"/>
          <p14:tracePt t="131476" x="6877050" y="1651000"/>
          <p14:tracePt t="131492" x="6902450" y="1682750"/>
          <p14:tracePt t="131510" x="6927850" y="1689100"/>
          <p14:tracePt t="131526" x="6946900" y="1701800"/>
          <p14:tracePt t="131543" x="6972300" y="1708150"/>
          <p14:tracePt t="131559" x="7004050" y="1714500"/>
          <p14:tracePt t="131576" x="7048500" y="1714500"/>
          <p14:tracePt t="131593" x="7080250" y="1714500"/>
          <p14:tracePt t="131609" x="7124700" y="1701800"/>
          <p14:tracePt t="131626" x="7156450" y="1663700"/>
          <p14:tracePt t="131643" x="7188200" y="1638300"/>
          <p14:tracePt t="131659" x="7194550" y="1606550"/>
          <p14:tracePt t="131676" x="7194550" y="1587500"/>
          <p14:tracePt t="131692" x="7194550" y="1511300"/>
          <p14:tracePt t="131710" x="7181850" y="1473200"/>
          <p14:tracePt t="131726" x="7162800" y="1441450"/>
          <p14:tracePt t="131742" x="7131050" y="1416050"/>
          <p14:tracePt t="131759" x="7099300" y="1384300"/>
          <p14:tracePt t="131776" x="7048500" y="1371600"/>
          <p14:tracePt t="131793" x="6997700" y="1365250"/>
          <p14:tracePt t="131809" x="6927850" y="1358900"/>
          <p14:tracePt t="131826" x="6858000" y="1365250"/>
          <p14:tracePt t="131842" x="6819900" y="1377950"/>
          <p14:tracePt t="131859" x="6794500" y="1403350"/>
          <p14:tracePt t="131876" x="6788150" y="1422400"/>
          <p14:tracePt t="131892" x="6788150" y="1454150"/>
          <p14:tracePt t="131909" x="6794500" y="1492250"/>
          <p14:tracePt t="131926" x="6826250" y="1524000"/>
          <p14:tracePt t="131942" x="6864350" y="1562100"/>
          <p14:tracePt t="131959" x="6902450" y="1600200"/>
          <p14:tracePt t="131976" x="6934200" y="1631950"/>
          <p14:tracePt t="131993" x="6978650" y="1644650"/>
          <p14:tracePt t="132009" x="7016750" y="1657350"/>
          <p14:tracePt t="132025" x="7042150" y="1657350"/>
          <p14:tracePt t="132043" x="7067550" y="1657350"/>
          <p14:tracePt t="132059" x="7073900" y="1657350"/>
          <p14:tracePt t="132116" x="7073900" y="1651000"/>
          <p14:tracePt t="132126" x="7073900" y="1644650"/>
          <p14:tracePt t="132141" x="7073900" y="1638300"/>
          <p14:tracePt t="132141" x="7073900" y="1631950"/>
          <p14:tracePt t="132179" x="7073900" y="1625600"/>
          <p14:tracePt t="132591" x="7073900" y="1631950"/>
          <p14:tracePt t="132593" x="7073900" y="1651000"/>
          <p14:tracePt t="132609" x="7080250" y="1670050"/>
          <p14:tracePt t="132611" x="7099300" y="1708150"/>
          <p14:tracePt t="132626" x="7112000" y="1727200"/>
          <p14:tracePt t="132643" x="7124700" y="1746250"/>
          <p14:tracePt t="132659" x="7137400" y="1758950"/>
          <p14:tracePt t="132677" x="7150100" y="1771650"/>
          <p14:tracePt t="132693" x="7162800" y="1784350"/>
          <p14:tracePt t="132709" x="7181850" y="1797050"/>
          <p14:tracePt t="132727" x="7181850" y="1803400"/>
          <p14:tracePt t="132958" x="7181850" y="1809750"/>
          <p14:tracePt t="133022" x="7175500" y="1809750"/>
          <p14:tracePt t="133070" x="7169150" y="1809750"/>
          <p14:tracePt t="133080" x="7162800" y="1803400"/>
          <p14:tracePt t="133103" x="7156450" y="1797050"/>
          <p14:tracePt t="133118" x="7150100" y="1797050"/>
          <p14:tracePt t="133134" x="7143750" y="1797050"/>
          <p14:tracePt t="133142" x="7143750" y="1790700"/>
          <p14:tracePt t="133150" x="7131050" y="1790700"/>
          <p14:tracePt t="133159" x="7118350" y="1778000"/>
          <p14:tracePt t="133175" x="7105650" y="1778000"/>
          <p14:tracePt t="133192" x="7099300" y="1778000"/>
          <p14:tracePt t="133209" x="7086600" y="1771650"/>
          <p14:tracePt t="133226" x="7080250" y="1771650"/>
          <p14:tracePt t="133242" x="7067550" y="1771650"/>
          <p14:tracePt t="133259" x="7048500" y="1771650"/>
          <p14:tracePt t="133276" x="7035800" y="1771650"/>
          <p14:tracePt t="133293" x="7029450" y="1771650"/>
          <p14:tracePt t="133309" x="7010400" y="1771650"/>
          <p14:tracePt t="133326" x="7004050" y="1771650"/>
          <p14:tracePt t="133342" x="6997700" y="1771650"/>
          <p14:tracePt t="133359" x="6985000" y="1771650"/>
          <p14:tracePt t="133375" x="6978650" y="1771650"/>
          <p14:tracePt t="133415" x="6972300" y="1771650"/>
          <p14:tracePt t="133430" x="6965950" y="1771650"/>
          <p14:tracePt t="133438" x="6959600" y="1771650"/>
          <p14:tracePt t="133471" x="6953250" y="1771650"/>
          <p14:tracePt t="133485" x="6946900" y="1771650"/>
          <p14:tracePt t="133526" x="6940550" y="1771650"/>
          <p14:tracePt t="133550" x="6934200" y="1771650"/>
          <p14:tracePt t="133598" x="6927850" y="1778000"/>
          <p14:tracePt t="133622" x="6927850" y="1784350"/>
          <p14:tracePt t="133630" x="6921500" y="1784350"/>
          <p14:tracePt t="133638" x="6915150" y="1790700"/>
          <p14:tracePt t="133644" x="6908800" y="1797050"/>
          <p14:tracePt t="133659" x="6908800" y="1809750"/>
          <p14:tracePt t="133675" x="6902450" y="1822450"/>
          <p14:tracePt t="133692" x="6896100" y="1841500"/>
          <p14:tracePt t="133709" x="6896100" y="1873250"/>
          <p14:tracePt t="133725" x="6896100" y="1911350"/>
          <p14:tracePt t="133742" x="6896100" y="1955800"/>
          <p14:tracePt t="133759" x="6902450" y="1993900"/>
          <p14:tracePt t="133775" x="6915150" y="2019300"/>
          <p14:tracePt t="133792" x="6934200" y="2051050"/>
          <p14:tracePt t="133809" x="6940550" y="2063750"/>
          <p14:tracePt t="133825" x="6959600" y="2089150"/>
          <p14:tracePt t="133842" x="6972300" y="2101850"/>
          <p14:tracePt t="133859" x="6985000" y="2101850"/>
          <p14:tracePt t="133875" x="7010400" y="2108200"/>
          <p14:tracePt t="133892" x="7029450" y="2114550"/>
          <p14:tracePt t="133909" x="7048500" y="2120900"/>
          <p14:tracePt t="133925" x="7073900" y="2127250"/>
          <p14:tracePt t="133925" x="7080250" y="2127250"/>
          <p14:tracePt t="133942" x="7118350" y="2133600"/>
          <p14:tracePt t="133959" x="7162800" y="2133600"/>
          <p14:tracePt t="133976" x="7188200" y="2127250"/>
          <p14:tracePt t="133992" x="7219950" y="2114550"/>
          <p14:tracePt t="134008" x="7219950" y="2101850"/>
          <p14:tracePt t="134025" x="7226300" y="2089150"/>
          <p14:tracePt t="134041" x="7226300" y="2076450"/>
          <p14:tracePt t="134059" x="7226300" y="2057400"/>
          <p14:tracePt t="134075" x="7226300" y="2044700"/>
          <p14:tracePt t="134092" x="7226300" y="2012950"/>
          <p14:tracePt t="134108" x="7226300" y="1987550"/>
          <p14:tracePt t="134125" x="7213600" y="1955800"/>
          <p14:tracePt t="134125" x="7207250" y="1949450"/>
          <p14:tracePt t="134142" x="7200900" y="1943100"/>
          <p14:tracePt t="134158" x="7188200" y="1924050"/>
          <p14:tracePt t="134176" x="7175500" y="1905000"/>
          <p14:tracePt t="134192" x="7156450" y="1892300"/>
          <p14:tracePt t="134208" x="7150100" y="1885950"/>
          <p14:tracePt t="134225" x="7131050" y="1866900"/>
          <p14:tracePt t="134242" x="7118350" y="1860550"/>
          <p14:tracePt t="134258" x="7105650" y="1847850"/>
          <p14:tracePt t="134275" x="7086600" y="1841500"/>
          <p14:tracePt t="134292" x="7073900" y="1841500"/>
          <p14:tracePt t="134308" x="7061200" y="1841500"/>
          <p14:tracePt t="134325" x="7054850" y="1841500"/>
          <p14:tracePt t="134325" x="7048500" y="1841500"/>
          <p14:tracePt t="134342" x="7042150" y="1841500"/>
          <p14:tracePt t="134358" x="7029450" y="1841500"/>
          <p14:tracePt t="134375" x="7016750" y="1841500"/>
          <p14:tracePt t="134391" x="6997700" y="1841500"/>
          <p14:tracePt t="134408" x="6985000" y="1841500"/>
          <p14:tracePt t="134425" x="6959600" y="1854200"/>
          <p14:tracePt t="134441" x="6927850" y="1873250"/>
          <p14:tracePt t="134459" x="6902450" y="1898650"/>
          <p14:tracePt t="134475" x="6864350" y="1943100"/>
          <p14:tracePt t="134492" x="6845300" y="1974850"/>
          <p14:tracePt t="134508" x="6832600" y="2032000"/>
          <p14:tracePt t="134525" x="6826250" y="2057400"/>
          <p14:tracePt t="134542" x="6826250" y="2089150"/>
          <p14:tracePt t="134558" x="6832600" y="2108200"/>
          <p14:tracePt t="134575" x="6845300" y="2114550"/>
          <p14:tracePt t="134591" x="6858000" y="2133600"/>
          <p14:tracePt t="134608" x="6864350" y="2133600"/>
          <p14:tracePt t="134625" x="6902450" y="2159000"/>
          <p14:tracePt t="134641" x="6934200" y="2171700"/>
          <p14:tracePt t="134658" x="6972300" y="2171700"/>
          <p14:tracePt t="134674" x="7023100" y="2171700"/>
          <p14:tracePt t="134692" x="7073900" y="2171700"/>
          <p14:tracePt t="134708" x="7118350" y="2171700"/>
          <p14:tracePt t="134725" x="7156450" y="2165350"/>
          <p14:tracePt t="134742" x="7181850" y="2133600"/>
          <p14:tracePt t="134758" x="7200900" y="2089150"/>
          <p14:tracePt t="134775" x="7200900" y="2044700"/>
          <p14:tracePt t="134791" x="7200900" y="2000250"/>
          <p14:tracePt t="134808" x="7194550" y="1955800"/>
          <p14:tracePt t="134825" x="7175500" y="1917700"/>
          <p14:tracePt t="134841" x="7150100" y="1892300"/>
          <p14:tracePt t="134858" x="7124700" y="1879600"/>
          <p14:tracePt t="134874" x="7099300" y="1860550"/>
          <p14:tracePt t="134892" x="7042150" y="1841500"/>
          <p14:tracePt t="134908" x="6965950" y="1822450"/>
          <p14:tracePt t="134924" x="6927850" y="1822450"/>
          <p14:tracePt t="134924" x="6902450" y="1822450"/>
          <p14:tracePt t="134942" x="6883400" y="1822450"/>
          <p14:tracePt t="134958" x="6851650" y="1822450"/>
          <p14:tracePt t="134975" x="6832600" y="1835150"/>
          <p14:tracePt t="134991" x="6813550" y="1860550"/>
          <p14:tracePt t="135008" x="6794500" y="1885950"/>
          <p14:tracePt t="135025" x="6788150" y="1917700"/>
          <p14:tracePt t="135041" x="6788150" y="1943100"/>
          <p14:tracePt t="135058" x="6788150" y="1974850"/>
          <p14:tracePt t="135074" x="6794500" y="2000250"/>
          <p14:tracePt t="135091" x="6813550" y="2025650"/>
          <p14:tracePt t="135108" x="6851650" y="2044700"/>
          <p14:tracePt t="135124" x="6889750" y="2063750"/>
          <p14:tracePt t="135142" x="6934200" y="2082800"/>
          <p14:tracePt t="135157" x="7004050" y="2095500"/>
          <p14:tracePt t="135175" x="7048500" y="2095500"/>
          <p14:tracePt t="135191" x="7092950" y="2076450"/>
          <p14:tracePt t="135208" x="7105650" y="2057400"/>
          <p14:tracePt t="135224" x="7118350" y="2025650"/>
          <p14:tracePt t="135241" x="7118350" y="1993900"/>
          <p14:tracePt t="135258" x="7112000" y="1955800"/>
          <p14:tracePt t="135274" x="7086600" y="1930400"/>
          <p14:tracePt t="135291" x="7073900" y="1924050"/>
          <p14:tracePt t="135307" x="7061200" y="1911350"/>
          <p14:tracePt t="135324" x="7054850" y="1911350"/>
          <p14:tracePt t="135341" x="7042150" y="1911350"/>
          <p14:tracePt t="135357" x="7023100" y="1911350"/>
          <p14:tracePt t="135374" x="6997700" y="1911350"/>
          <p14:tracePt t="135391" x="6991350" y="1911350"/>
          <p14:tracePt t="135407" x="6978650" y="1911350"/>
          <p14:tracePt t="135425" x="6972300" y="1911350"/>
          <p14:tracePt t="135441" x="6959600" y="1917700"/>
          <p14:tracePt t="135458" x="6959600" y="1930400"/>
          <p14:tracePt t="135474" x="6953250" y="1943100"/>
          <p14:tracePt t="135491" x="6953250" y="1962150"/>
          <p14:tracePt t="135507" x="6953250" y="1987550"/>
          <p14:tracePt t="135524" x="6959600" y="2006600"/>
          <p14:tracePt t="135541" x="6965950" y="2019300"/>
          <p14:tracePt t="135557" x="6985000" y="2032000"/>
          <p14:tracePt t="135575" x="6997700" y="2038350"/>
          <p14:tracePt t="135591" x="7010400" y="2044700"/>
          <p14:tracePt t="135607" x="7016750" y="2044700"/>
          <p14:tracePt t="135624" x="7035800" y="2051050"/>
          <p14:tracePt t="135640" x="7042150" y="2051050"/>
          <p14:tracePt t="135657" x="7048500" y="2051050"/>
          <p14:tracePt t="135674" x="7061200" y="2057400"/>
          <p14:tracePt t="135690" x="7073900" y="2057400"/>
          <p14:tracePt t="135707" x="7086600" y="2057400"/>
          <p14:tracePt t="135724" x="7099300" y="2057400"/>
          <p14:tracePt t="135741" x="7118350" y="2057400"/>
          <p14:tracePt t="135757" x="7150100" y="2057400"/>
          <p14:tracePt t="135775" x="7162800" y="2057400"/>
          <p14:tracePt t="135790" x="7175500" y="2057400"/>
          <p14:tracePt t="135807" x="7181850" y="2057400"/>
          <p14:tracePt t="135823" x="7188200" y="2057400"/>
          <p14:tracePt t="135840" x="7194550" y="2057400"/>
          <p14:tracePt t="135886" x="7194550" y="2051050"/>
          <p14:tracePt t="135902" x="7200900" y="2051050"/>
          <p14:tracePt t="136564" x="0" y="0"/>
        </p14:tracePtLst>
        <p14:tracePtLst>
          <p14:tracePt t="141525" x="4102100" y="2120900"/>
          <p14:tracePt t="141630" x="4108450" y="2120900"/>
          <p14:tracePt t="141646" x="4121150" y="2120900"/>
          <p14:tracePt t="141654" x="4127500" y="2120900"/>
          <p14:tracePt t="141674" x="4140200" y="2120900"/>
          <p14:tracePt t="141678" x="4159250" y="2120900"/>
          <p14:tracePt t="141694" x="4171950" y="2120900"/>
          <p14:tracePt t="141710" x="4178300" y="2127250"/>
          <p14:tracePt t="141774" x="4165600" y="2133600"/>
          <p14:tracePt t="141782" x="4140200" y="2139950"/>
          <p14:tracePt t="141796" x="4095750" y="2146300"/>
          <p14:tracePt t="141808" x="4083050" y="2146300"/>
          <p14:tracePt t="141814" x="4057650" y="2146300"/>
          <p14:tracePt t="141822" x="4019550" y="2146300"/>
          <p14:tracePt t="141838" x="3987800" y="2146300"/>
          <p14:tracePt t="141854" x="3968750" y="2146300"/>
          <p14:tracePt t="141869" x="3930650" y="2159000"/>
          <p14:tracePt t="141891" x="3917950" y="2165350"/>
          <p14:tracePt t="141903" x="3917950" y="2171700"/>
          <p14:tracePt t="141958" x="3911600" y="2171700"/>
          <p14:tracePt t="141982" x="3911600" y="2178050"/>
          <p14:tracePt t="141990" x="3917950" y="2178050"/>
          <p14:tracePt t="141998" x="3924300" y="2184400"/>
          <p14:tracePt t="142006" x="3949700" y="2203450"/>
          <p14:tracePt t="142019" x="3987800" y="2222500"/>
          <p14:tracePt t="142036" x="4095750" y="2260600"/>
          <p14:tracePt t="142054" x="4146550" y="2279650"/>
          <p14:tracePt t="142069" x="4267200" y="2298700"/>
          <p14:tracePt t="142086" x="4349750" y="2298700"/>
          <p14:tracePt t="142103" x="4425950" y="2298700"/>
          <p14:tracePt t="142119" x="4489450" y="2298700"/>
          <p14:tracePt t="142137" x="4572000" y="2298700"/>
          <p14:tracePt t="142152" x="4641850" y="2292350"/>
          <p14:tracePt t="142169" x="4699000" y="2286000"/>
          <p14:tracePt t="142186" x="4756150" y="2286000"/>
          <p14:tracePt t="142202" x="4819650" y="2286000"/>
          <p14:tracePt t="142220" x="4876800" y="2286000"/>
          <p14:tracePt t="142235" x="4933950" y="2286000"/>
          <p14:tracePt t="142252" x="5003800" y="2286000"/>
          <p14:tracePt t="142269" x="5067300" y="2286000"/>
          <p14:tracePt t="142286" x="5181600" y="2279650"/>
          <p14:tracePt t="142302" x="5270500" y="2254250"/>
          <p14:tracePt t="142319" x="5340350" y="2228850"/>
          <p14:tracePt t="142336" x="5397500" y="2190750"/>
          <p14:tracePt t="142352" x="5448300" y="2139950"/>
          <p14:tracePt t="142369" x="5486400" y="2095500"/>
          <p14:tracePt t="142386" x="5511800" y="2044700"/>
          <p14:tracePt t="142402" x="5537200" y="1987550"/>
          <p14:tracePt t="142419" x="5556250" y="1936750"/>
          <p14:tracePt t="142436" x="5575300" y="1892300"/>
          <p14:tracePt t="142452" x="5581650" y="1847850"/>
          <p14:tracePt t="142469" x="5581650" y="1803400"/>
          <p14:tracePt t="142485" x="5581650" y="1733550"/>
          <p14:tracePt t="142502" x="5581650" y="1682750"/>
          <p14:tracePt t="142519" x="5581650" y="1631950"/>
          <p14:tracePt t="142536" x="5581650" y="1568450"/>
          <p14:tracePt t="142552" x="5562600" y="1504950"/>
          <p14:tracePt t="142569" x="5537200" y="1441450"/>
          <p14:tracePt t="142586" x="5492750" y="1371600"/>
          <p14:tracePt t="142602" x="5441950" y="1314450"/>
          <p14:tracePt t="142619" x="5384800" y="1263650"/>
          <p14:tracePt t="142635" x="5327650" y="1225550"/>
          <p14:tracePt t="142652" x="5264150" y="1187450"/>
          <p14:tracePt t="142669" x="5175250" y="1143000"/>
          <p14:tracePt t="142685" x="5041900" y="1085850"/>
          <p14:tracePt t="142703" x="4959350" y="1066800"/>
          <p14:tracePt t="142719" x="4883150" y="1054100"/>
          <p14:tracePt t="142736" x="4819650" y="1035050"/>
          <p14:tracePt t="142752" x="4762500" y="1028700"/>
          <p14:tracePt t="142769" x="4711700" y="1016000"/>
          <p14:tracePt t="142786" x="4660900" y="1009650"/>
          <p14:tracePt t="142802" x="4622800" y="1009650"/>
          <p14:tracePt t="142818" x="4572000" y="1009650"/>
          <p14:tracePt t="142835" x="4521200" y="1009650"/>
          <p14:tracePt t="142852" x="4464050" y="1009650"/>
          <p14:tracePt t="142869" x="4400550" y="1009650"/>
          <p14:tracePt t="142885" x="4273550" y="1009650"/>
          <p14:tracePt t="142902" x="4210050" y="1009650"/>
          <p14:tracePt t="142918" x="4140200" y="1022350"/>
          <p14:tracePt t="142935" x="4064000" y="1035050"/>
          <p14:tracePt t="142952" x="3987800" y="1060450"/>
          <p14:tracePt t="142969" x="3924300" y="1092200"/>
          <p14:tracePt t="142986" x="3873500" y="1117600"/>
          <p14:tracePt t="143002" x="3810000" y="1155700"/>
          <p14:tracePt t="143018" x="3771900" y="1187450"/>
          <p14:tracePt t="143036" x="3733800" y="1225550"/>
          <p14:tracePt t="143052" x="3689350" y="1263650"/>
          <p14:tracePt t="143068" x="3651250" y="1314450"/>
          <p14:tracePt t="143085" x="3606800" y="1397000"/>
          <p14:tracePt t="143102" x="3568700" y="1466850"/>
          <p14:tracePt t="143118" x="3549650" y="1524000"/>
          <p14:tracePt t="143135" x="3530600" y="1568450"/>
          <p14:tracePt t="143152" x="3530600" y="1625600"/>
          <p14:tracePt t="143168" x="3530600" y="1670050"/>
          <p14:tracePt t="143185" x="3530600" y="1708150"/>
          <p14:tracePt t="143202" x="3536950" y="1758950"/>
          <p14:tracePt t="143218" x="3549650" y="1809750"/>
          <p14:tracePt t="143235" x="3568700" y="1860550"/>
          <p14:tracePt t="143251" x="3600450" y="1917700"/>
          <p14:tracePt t="143269" x="3644900" y="1974850"/>
          <p14:tracePt t="143285" x="3727450" y="2070100"/>
          <p14:tracePt t="143302" x="3778250" y="2127250"/>
          <p14:tracePt t="143318" x="3829050" y="2197100"/>
          <p14:tracePt t="143335" x="3886200" y="2254250"/>
          <p14:tracePt t="143352" x="3956050" y="2317750"/>
          <p14:tracePt t="143368" x="4025900" y="2374900"/>
          <p14:tracePt t="143385" x="4095750" y="2438400"/>
          <p14:tracePt t="143401" x="4191000" y="2482850"/>
          <p14:tracePt t="143418" x="4305300" y="2533650"/>
          <p14:tracePt t="143435" x="4419600" y="2540000"/>
          <p14:tracePt t="143452" x="4533900" y="2540000"/>
          <p14:tracePt t="143469" x="4635500" y="2540000"/>
          <p14:tracePt t="143485" x="4775200" y="2540000"/>
          <p14:tracePt t="143501" x="4857750" y="2540000"/>
          <p14:tracePt t="143518" x="4927600" y="2527300"/>
          <p14:tracePt t="143535" x="5003800" y="2495550"/>
          <p14:tracePt t="143552" x="5086350" y="2470150"/>
          <p14:tracePt t="143568" x="5175250" y="2444750"/>
          <p14:tracePt t="143585" x="5257800" y="2419350"/>
          <p14:tracePt t="143601" x="5334000" y="2400300"/>
          <p14:tracePt t="143618" x="5410200" y="2387600"/>
          <p14:tracePt t="143635" x="5473700" y="2355850"/>
          <p14:tracePt t="143651" x="5499100" y="2349500"/>
          <p14:tracePt t="143668" x="5549900" y="2324100"/>
          <p14:tracePt t="143684" x="5556250" y="2317750"/>
          <p14:tracePt t="143701" x="5562600" y="2311400"/>
          <p14:tracePt t="143758" x="5562600" y="2305050"/>
          <p14:tracePt t="144121" x="0" y="0"/>
        </p14:tracePtLst>
        <p14:tracePtLst>
          <p14:tracePt t="166515" x="4597400" y="2559050"/>
          <p14:tracePt t="166709" x="4597400" y="2546350"/>
          <p14:tracePt t="166717" x="4578350" y="2508250"/>
          <p14:tracePt t="166733" x="4565650" y="2482850"/>
          <p14:tracePt t="166746" x="4559300" y="2476500"/>
          <p14:tracePt t="166757" x="4552950" y="2457450"/>
          <p14:tracePt t="166773" x="4533900" y="2444750"/>
          <p14:tracePt t="166789" x="4527550" y="2432050"/>
          <p14:tracePt t="166819" x="4521200" y="2432050"/>
          <p14:tracePt t="166823" x="4514850" y="2432050"/>
          <p14:tracePt t="166845" x="4508500" y="2425700"/>
          <p14:tracePt t="166853" x="4495800" y="2425700"/>
          <p14:tracePt t="166869" x="4476750" y="2419350"/>
          <p14:tracePt t="166885" x="4457700" y="2419350"/>
          <p14:tracePt t="166920" x="4451350" y="2413000"/>
          <p14:tracePt t="166925" x="4432300" y="2413000"/>
          <p14:tracePt t="166935" x="4413250" y="2413000"/>
          <p14:tracePt t="166952" x="4406900" y="2413000"/>
          <p14:tracePt t="166969" x="4394200" y="2413000"/>
          <p14:tracePt t="166987" x="4387850" y="2413000"/>
          <p14:tracePt t="167002" x="4381500" y="2413000"/>
          <p14:tracePt t="167020" x="4375150" y="2419350"/>
          <p14:tracePt t="167035" x="4362450" y="2425700"/>
          <p14:tracePt t="167053" x="4343400" y="2432050"/>
          <p14:tracePt t="167068" x="4337050" y="2438400"/>
          <p14:tracePt t="167085" x="4324350" y="2451100"/>
          <p14:tracePt t="167102" x="4318000" y="2457450"/>
          <p14:tracePt t="167120" x="4311650" y="2463800"/>
          <p14:tracePt t="167135" x="4311650" y="2470150"/>
          <p14:tracePt t="167153" x="4311650" y="2476500"/>
          <p14:tracePt t="167168" x="4311650" y="2482850"/>
          <p14:tracePt t="167185" x="4311650" y="2495550"/>
          <p14:tracePt t="167201" x="4311650" y="2508250"/>
          <p14:tracePt t="167219" x="4318000" y="2520950"/>
          <p14:tracePt t="167235" x="4324350" y="2540000"/>
          <p14:tracePt t="167251" x="4324350" y="2546350"/>
          <p14:tracePt t="167268" x="4337050" y="2559050"/>
          <p14:tracePt t="167285" x="4343400" y="2571750"/>
          <p14:tracePt t="167302" x="4343400" y="2584450"/>
          <p14:tracePt t="167318" x="4356100" y="2597150"/>
          <p14:tracePt t="167335" x="4368800" y="2609850"/>
          <p14:tracePt t="167352" x="4394200" y="2628900"/>
          <p14:tracePt t="167368" x="4413250" y="2647950"/>
          <p14:tracePt t="167386" x="4438650" y="2667000"/>
          <p14:tracePt t="167401" x="4457700" y="2686050"/>
          <p14:tracePt t="167419" x="4470400" y="2686050"/>
          <p14:tracePt t="167435" x="4470400" y="2692400"/>
          <p14:tracePt t="167451" x="4476750" y="2692400"/>
          <p14:tracePt t="167468" x="4489450" y="2692400"/>
          <p14:tracePt t="167485" x="4508500" y="2692400"/>
          <p14:tracePt t="167501" x="4521200" y="2698750"/>
          <p14:tracePt t="167518" x="4540250" y="2705100"/>
          <p14:tracePt t="167534" x="4559300" y="2711450"/>
          <p14:tracePt t="167551" x="4578350" y="2711450"/>
          <p14:tracePt t="167568" x="4584700" y="2711450"/>
          <p14:tracePt t="167585" x="4603750" y="2711450"/>
          <p14:tracePt t="167601" x="4616450" y="2711450"/>
          <p14:tracePt t="167618" x="4629150" y="2711450"/>
          <p14:tracePt t="167635" x="4648200" y="2711450"/>
          <p14:tracePt t="167651" x="4667250" y="2711450"/>
          <p14:tracePt t="167668" x="4679950" y="2711450"/>
          <p14:tracePt t="167684" x="4718050" y="2711450"/>
          <p14:tracePt t="167702" x="4737100" y="2711450"/>
          <p14:tracePt t="167718" x="4749800" y="2705100"/>
          <p14:tracePt t="167734" x="4762500" y="2698750"/>
          <p14:tracePt t="167751" x="4787900" y="2686050"/>
          <p14:tracePt t="167768" x="4800600" y="2679700"/>
          <p14:tracePt t="167786" x="4806950" y="2673350"/>
          <p14:tracePt t="167801" x="4819650" y="2660650"/>
          <p14:tracePt t="167818" x="4826000" y="2647950"/>
          <p14:tracePt t="167835" x="4826000" y="2635250"/>
          <p14:tracePt t="167851" x="4832350" y="2628900"/>
          <p14:tracePt t="167868" x="4832350" y="2616200"/>
          <p14:tracePt t="167884" x="4832350" y="2590800"/>
          <p14:tracePt t="167901" x="4832350" y="2559050"/>
          <p14:tracePt t="167918" x="4832350" y="2540000"/>
          <p14:tracePt t="167934" x="4826000" y="2527300"/>
          <p14:tracePt t="167951" x="4819650" y="2514600"/>
          <p14:tracePt t="167968" x="4813300" y="2501900"/>
          <p14:tracePt t="167985" x="4806950" y="2489200"/>
          <p14:tracePt t="168001" x="4800600" y="2482850"/>
          <p14:tracePt t="168018" x="4787900" y="2463800"/>
          <p14:tracePt t="168035" x="4775200" y="2457450"/>
          <p14:tracePt t="168051" x="4768850" y="2451100"/>
          <p14:tracePt t="168068" x="4756150" y="2444750"/>
          <p14:tracePt t="168084" x="4749800" y="2438400"/>
          <p14:tracePt t="168101" x="4743450" y="2432050"/>
          <p14:tracePt t="168118" x="4730750" y="2425700"/>
          <p14:tracePt t="168134" x="4705350" y="2413000"/>
          <p14:tracePt t="168151" x="4686300" y="2406650"/>
          <p14:tracePt t="168168" x="4654550" y="2406650"/>
          <p14:tracePt t="168185" x="4635500" y="2406650"/>
          <p14:tracePt t="168201" x="4616450" y="2406650"/>
          <p14:tracePt t="168217" x="4597400" y="2406650"/>
          <p14:tracePt t="168234" x="4578350" y="2406650"/>
          <p14:tracePt t="168251" x="4572000" y="2406650"/>
          <p14:tracePt t="168267" x="4559300" y="2406650"/>
          <p14:tracePt t="168284" x="4546600" y="2406650"/>
          <p14:tracePt t="168300" x="4527550" y="2406650"/>
          <p14:tracePt t="168318" x="4521200" y="2406650"/>
          <p14:tracePt t="168334" x="4495800" y="2413000"/>
          <p14:tracePt t="168351" x="4483100" y="2413000"/>
          <p14:tracePt t="168367" x="4470400" y="2413000"/>
          <p14:tracePt t="168385" x="4457700" y="2413000"/>
          <p14:tracePt t="168401" x="4451350" y="2413000"/>
          <p14:tracePt t="168417" x="4438650" y="2413000"/>
          <p14:tracePt t="168434" x="4425950" y="2419350"/>
          <p14:tracePt t="168451" x="4413250" y="2425700"/>
          <p14:tracePt t="168468" x="4400550" y="2425700"/>
          <p14:tracePt t="168484" x="4400550" y="2432050"/>
          <p14:tracePt t="168501" x="4387850" y="2444750"/>
          <p14:tracePt t="168518" x="4381500" y="2444750"/>
          <p14:tracePt t="168534" x="4375150" y="2451100"/>
          <p14:tracePt t="168551" x="4368800" y="2463800"/>
          <p14:tracePt t="168567" x="4362450" y="2470150"/>
          <p14:tracePt t="168585" x="4356100" y="2482850"/>
          <p14:tracePt t="168600" x="4349750" y="2489200"/>
          <p14:tracePt t="168617" x="4349750" y="2501900"/>
          <p14:tracePt t="168635" x="4349750" y="2514600"/>
          <p14:tracePt t="168651" x="4349750" y="2527300"/>
          <p14:tracePt t="168668" x="4349750" y="2540000"/>
          <p14:tracePt t="168684" x="4349750" y="2552700"/>
          <p14:tracePt t="168700" x="4349750" y="2565400"/>
          <p14:tracePt t="168718" x="4349750" y="2571750"/>
          <p14:tracePt t="168734" x="4356100" y="2584450"/>
          <p14:tracePt t="168751" x="4356100" y="2590800"/>
          <p14:tracePt t="168767" x="4362450" y="2597150"/>
          <p14:tracePt t="168784" x="4375150" y="2609850"/>
          <p14:tracePt t="168801" x="4387850" y="2616200"/>
          <p14:tracePt t="168817" x="4400550" y="2635250"/>
          <p14:tracePt t="168834" x="4413250" y="2641600"/>
          <p14:tracePt t="168850" x="4425950" y="2654300"/>
          <p14:tracePt t="168868" x="4438650" y="2667000"/>
          <p14:tracePt t="168884" x="4457700" y="2673350"/>
          <p14:tracePt t="168900" x="4483100" y="2686050"/>
          <p14:tracePt t="168918" x="4508500" y="2692400"/>
          <p14:tracePt t="168934" x="4527550" y="2698750"/>
          <p14:tracePt t="168951" x="4540250" y="2705100"/>
          <p14:tracePt t="168967" x="4565650" y="2705100"/>
          <p14:tracePt t="168983" x="4578350" y="2705100"/>
          <p14:tracePt t="169001" x="4597400" y="2705100"/>
          <p14:tracePt t="169017" x="4616450" y="2705100"/>
          <p14:tracePt t="169034" x="4635500" y="2705100"/>
          <p14:tracePt t="169050" x="4641850" y="2705100"/>
          <p14:tracePt t="169068" x="4648200" y="2705100"/>
          <p14:tracePt t="169084" x="4648200" y="2698750"/>
          <p14:tracePt t="169100" x="4648200" y="2686050"/>
          <p14:tracePt t="169117" x="4648200" y="2647950"/>
          <p14:tracePt t="169133" x="4648200" y="2622550"/>
          <p14:tracePt t="169151" x="4648200" y="2590800"/>
          <p14:tracePt t="169167" x="4648200" y="2565400"/>
          <p14:tracePt t="169183" x="4648200" y="2559050"/>
          <p14:tracePt t="169293" x="4635500" y="2559050"/>
          <p14:tracePt t="169301" x="4622800" y="2559050"/>
          <p14:tracePt t="169319" x="4610100" y="2559050"/>
          <p14:tracePt t="169320" x="4597400" y="2559050"/>
          <p14:tracePt t="169333" x="4584700" y="2571750"/>
          <p14:tracePt t="169351" x="4578350" y="2578100"/>
          <p14:tracePt t="169367" x="4572000" y="2597150"/>
          <p14:tracePt t="169383" x="4572000" y="2616200"/>
          <p14:tracePt t="169400" x="4572000" y="2628900"/>
          <p14:tracePt t="169417" x="4578350" y="2635250"/>
          <p14:tracePt t="169434" x="4591050" y="2641600"/>
          <p14:tracePt t="169450" x="4603750" y="2647950"/>
          <p14:tracePt t="169466" x="4610100" y="2647950"/>
          <p14:tracePt t="169484" x="4635500" y="2647950"/>
          <p14:tracePt t="169500" x="4654550" y="2635250"/>
          <p14:tracePt t="169500" x="4667250" y="2622550"/>
          <p14:tracePt t="169517" x="4679950" y="2616200"/>
          <p14:tracePt t="169533" x="4679950" y="2597150"/>
          <p14:tracePt t="169551" x="4679950" y="2584450"/>
          <p14:tracePt t="169638" x="4679950" y="2590800"/>
          <p14:tracePt t="169646" x="4679950" y="2603500"/>
          <p14:tracePt t="169653" x="4686300" y="2609850"/>
          <p14:tracePt t="169661" x="4686300" y="2628900"/>
          <p14:tracePt t="169667" x="4699000" y="2647950"/>
          <p14:tracePt t="169683" x="4718050" y="2660650"/>
          <p14:tracePt t="169700" x="4737100" y="2667000"/>
          <p14:tracePt t="169700" x="4743450" y="2673350"/>
          <p14:tracePt t="169717" x="4762500" y="2673350"/>
          <p14:tracePt t="169733" x="4768850" y="2673350"/>
          <p14:tracePt t="169773" x="4775200" y="2673350"/>
          <p14:tracePt t="170549" x="4794250" y="2673350"/>
          <p14:tracePt t="170558" x="4800600" y="2673350"/>
          <p14:tracePt t="170566" x="4813300" y="2673350"/>
          <p14:tracePt t="170568" x="4845050" y="2673350"/>
          <p14:tracePt t="170582" x="4883150" y="2673350"/>
          <p14:tracePt t="170599" x="4914900" y="2673350"/>
          <p14:tracePt t="170616" x="4946650" y="2673350"/>
          <p14:tracePt t="170632" x="4965700" y="2673350"/>
          <p14:tracePt t="170649" x="4972050" y="2673350"/>
          <p14:tracePt t="170979" x="0" y="0"/>
        </p14:tracePtLst>
        <p14:tracePtLst>
          <p14:tracePt t="178838" x="3822700" y="3136900"/>
          <p14:tracePt t="178935" x="3822700" y="3143250"/>
          <p14:tracePt t="178940" x="3822700" y="3149600"/>
          <p14:tracePt t="178946" x="3816350" y="3168650"/>
          <p14:tracePt t="178976" x="3810000" y="3187700"/>
          <p14:tracePt t="178993" x="3810000" y="3213100"/>
          <p14:tracePt t="178997" x="3810000" y="3232150"/>
          <p14:tracePt t="179009" x="3810000" y="3244850"/>
          <p14:tracePt t="179026" x="3810000" y="3263900"/>
          <p14:tracePt t="179053" x="3816350" y="3270250"/>
          <p14:tracePt t="179068" x="3822700" y="3270250"/>
          <p14:tracePt t="179077" x="3841750" y="3282950"/>
          <p14:tracePt t="179100" x="3860800" y="3282950"/>
          <p14:tracePt t="179117" x="3879850" y="3289300"/>
          <p14:tracePt t="179133" x="3924300" y="3295650"/>
          <p14:tracePt t="179148" x="3962400" y="3302000"/>
          <p14:tracePt t="179165" x="4006850" y="3302000"/>
          <p14:tracePt t="179180" x="4051300" y="3302000"/>
          <p14:tracePt t="179197" x="4089400" y="3302000"/>
          <p14:tracePt t="179209" x="4121150" y="3302000"/>
          <p14:tracePt t="179243" x="4140200" y="3302000"/>
          <p14:tracePt t="179269" x="4146550" y="3289300"/>
          <p14:tracePt t="179286" x="4152900" y="3276600"/>
          <p14:tracePt t="179287" x="4152900" y="3270250"/>
          <p14:tracePt t="179293" x="4152900" y="3263900"/>
          <p14:tracePt t="179309" x="4152900" y="3257550"/>
          <p14:tracePt t="179398" x="4146550" y="3263900"/>
          <p14:tracePt t="179406" x="4146550" y="3270250"/>
          <p14:tracePt t="179413" x="4140200" y="3282950"/>
          <p14:tracePt t="179426" x="4133850" y="3295650"/>
          <p14:tracePt t="179428" x="4121150" y="3308350"/>
          <p14:tracePt t="179442" x="4114800" y="3327400"/>
          <p14:tracePt t="179459" x="4114800" y="3359150"/>
          <p14:tracePt t="179476" x="4127500" y="3384550"/>
          <p14:tracePt t="179493" x="4146550" y="3397250"/>
          <p14:tracePt t="179509" x="4178300" y="3416300"/>
          <p14:tracePt t="179526" x="4210050" y="3435350"/>
          <p14:tracePt t="179543" x="4222750" y="3435350"/>
          <p14:tracePt t="179559" x="4235450" y="3435350"/>
          <p14:tracePt t="179576" x="4241800" y="3435350"/>
          <p14:tracePt t="179593" x="4254500" y="3435350"/>
          <p14:tracePt t="179610" x="4267200" y="3416300"/>
          <p14:tracePt t="179627" x="4292600" y="3390900"/>
          <p14:tracePt t="179644" x="4305300" y="3371850"/>
          <p14:tracePt t="179660" x="4305300" y="3365500"/>
          <p14:tracePt t="179677" x="4311650" y="3352800"/>
          <p14:tracePt t="179693" x="4311650" y="3346450"/>
          <p14:tracePt t="179710" x="4311650" y="3333750"/>
          <p14:tracePt t="179727" x="4292600" y="3321050"/>
          <p14:tracePt t="179743" x="4279900" y="3314700"/>
          <p14:tracePt t="179761" x="4254500" y="3308350"/>
          <p14:tracePt t="179776" x="4229100" y="3302000"/>
          <p14:tracePt t="179793" x="4210050" y="3295650"/>
          <p14:tracePt t="179810" x="4184650" y="3295650"/>
          <p14:tracePt t="179827" x="4171950" y="3295650"/>
          <p14:tracePt t="179844" x="4159250" y="3308350"/>
          <p14:tracePt t="179860" x="4152900" y="3327400"/>
          <p14:tracePt t="179877" x="4146550" y="3365500"/>
          <p14:tracePt t="179893" x="4146550" y="3390900"/>
          <p14:tracePt t="179910" x="4146550" y="3409950"/>
          <p14:tracePt t="179927" x="4152900" y="3422650"/>
          <p14:tracePt t="179943" x="4171950" y="3435350"/>
          <p14:tracePt t="179960" x="4184650" y="3448050"/>
          <p14:tracePt t="179976" x="4216400" y="3448050"/>
          <p14:tracePt t="179993" x="4254500" y="3448050"/>
          <p14:tracePt t="180010" x="4292600" y="3448050"/>
          <p14:tracePt t="180026" x="4311650" y="3429000"/>
          <p14:tracePt t="180044" x="4330700" y="3403600"/>
          <p14:tracePt t="180060" x="4330700" y="3371850"/>
          <p14:tracePt t="180076" x="4318000" y="3340100"/>
          <p14:tracePt t="180076" x="4305300" y="3327400"/>
          <p14:tracePt t="180094" x="4286250" y="3314700"/>
          <p14:tracePt t="180110" x="4260850" y="3314700"/>
          <p14:tracePt t="180127" x="4229100" y="3314700"/>
          <p14:tracePt t="180143" x="4210050" y="3314700"/>
          <p14:tracePt t="180160" x="4184650" y="3327400"/>
          <p14:tracePt t="180176" x="4171950" y="3346450"/>
          <p14:tracePt t="180193" x="4165600" y="3359150"/>
          <p14:tracePt t="180210" x="4165600" y="3371850"/>
          <p14:tracePt t="180226" x="4178300" y="3390900"/>
          <p14:tracePt t="180243" x="4203700" y="3409950"/>
          <p14:tracePt t="180260" x="4229100" y="3416300"/>
          <p14:tracePt t="180276" x="4241800" y="3416300"/>
          <p14:tracePt t="180276" x="4254500" y="3416300"/>
          <p14:tracePt t="180293" x="4260850" y="3416300"/>
          <p14:tracePt t="180309" x="4279900" y="3403600"/>
          <p14:tracePt t="180327" x="4279900" y="3384550"/>
          <p14:tracePt t="180343" x="4273550" y="3346450"/>
          <p14:tracePt t="180360" x="4254500" y="3333750"/>
          <p14:tracePt t="180376" x="4229100" y="3308350"/>
          <p14:tracePt t="180393" x="4203700" y="3295650"/>
          <p14:tracePt t="180410" x="4178300" y="3289300"/>
          <p14:tracePt t="180426" x="4152900" y="3289300"/>
          <p14:tracePt t="180443" x="4133850" y="3302000"/>
          <p14:tracePt t="180459" x="4121150" y="3340100"/>
          <p14:tracePt t="180476" x="4114800" y="3365500"/>
          <p14:tracePt t="180493" x="4114800" y="3403600"/>
          <p14:tracePt t="180510" x="4133850" y="3429000"/>
          <p14:tracePt t="180527" x="4152900" y="3448050"/>
          <p14:tracePt t="180543" x="4178300" y="3454400"/>
          <p14:tracePt t="180559" x="4191000" y="3460750"/>
          <p14:tracePt t="180576" x="4203700" y="3460750"/>
          <p14:tracePt t="180593" x="4229100" y="3448050"/>
          <p14:tracePt t="180610" x="4248150" y="3429000"/>
          <p14:tracePt t="180626" x="4248150" y="3409950"/>
          <p14:tracePt t="180643" x="4248150" y="3384550"/>
          <p14:tracePt t="180659" x="4248150" y="3371850"/>
          <p14:tracePt t="180676" x="4235450" y="3359150"/>
          <p14:tracePt t="180693" x="4229100" y="3359150"/>
          <p14:tracePt t="180709" x="4216400" y="3352800"/>
          <p14:tracePt t="180726" x="4210050" y="3346450"/>
          <p14:tracePt t="180742" x="4197350" y="3346450"/>
          <p14:tracePt t="180759" x="4184650" y="3346450"/>
          <p14:tracePt t="180776" x="4178300" y="3346450"/>
          <p14:tracePt t="180792" x="4171950" y="3352800"/>
          <p14:tracePt t="180809" x="4159250" y="3365500"/>
          <p14:tracePt t="180826" x="4159250" y="3378200"/>
          <p14:tracePt t="180842" x="4171950" y="3397250"/>
          <p14:tracePt t="180859" x="4191000" y="3416300"/>
          <p14:tracePt t="180875" x="4210050" y="3429000"/>
          <p14:tracePt t="180892" x="4222750" y="3435350"/>
          <p14:tracePt t="180909" x="4241800" y="3435350"/>
          <p14:tracePt t="180925" x="4248150" y="3429000"/>
          <p14:tracePt t="180942" x="4254500" y="3409950"/>
          <p14:tracePt t="180959" x="4254500" y="3390900"/>
          <p14:tracePt t="180976" x="4254500" y="3359150"/>
          <p14:tracePt t="180992" x="4241800" y="3333750"/>
          <p14:tracePt t="181078" x="4241800" y="3340100"/>
          <p14:tracePt t="181086" x="4241800" y="3346450"/>
          <p14:tracePt t="181094" x="4248150" y="3359150"/>
          <p14:tracePt t="181095" x="4254500" y="3359150"/>
          <p14:tracePt t="181109" x="4260850" y="3365500"/>
          <p14:tracePt t="181155" x="4267200" y="3365500"/>
          <p14:tracePt t="181174" x="4273550" y="3365500"/>
          <p14:tracePt t="181190" x="4279900" y="3352800"/>
          <p14:tracePt t="181197" x="4279900" y="3340100"/>
          <p14:tracePt t="181197" x="4279900" y="3321050"/>
          <p14:tracePt t="181213" x="4286250" y="3314700"/>
          <p14:tracePt t="181225" x="4286250" y="3302000"/>
          <p14:tracePt t="181227" x="4292600" y="3282950"/>
          <p14:tracePt t="181242" x="4292600" y="3257550"/>
          <p14:tracePt t="181259" x="4292600" y="3232150"/>
          <p14:tracePt t="181275" x="4292600" y="3213100"/>
          <p14:tracePt t="181293" x="4292600" y="3200400"/>
          <p14:tracePt t="181405" x="4292600" y="3206750"/>
          <p14:tracePt t="181412" x="4292600" y="3232150"/>
          <p14:tracePt t="181425" x="4298950" y="3257550"/>
          <p14:tracePt t="181427" x="4305300" y="3333750"/>
          <p14:tracePt t="181442" x="4318000" y="3422650"/>
          <p14:tracePt t="181459" x="4330700" y="3492500"/>
          <p14:tracePt t="181475" x="4343400" y="3549650"/>
          <p14:tracePt t="181492" x="4349750" y="3581400"/>
          <p14:tracePt t="181509" x="4356100" y="3594100"/>
          <p14:tracePt t="181582" x="4356100" y="3575050"/>
          <p14:tracePt t="181589" x="4362450" y="3543300"/>
          <p14:tracePt t="181597" x="4362450" y="3511550"/>
          <p14:tracePt t="181605" x="4368800" y="3473450"/>
          <p14:tracePt t="181609" x="4394200" y="3403600"/>
          <p14:tracePt t="181625" x="4406900" y="3340100"/>
          <p14:tracePt t="181642" x="4419600" y="3289300"/>
          <p14:tracePt t="181659" x="4419600" y="3257550"/>
          <p14:tracePt t="181675" x="4419600" y="3225800"/>
          <p14:tracePt t="181692" x="4419600" y="3219450"/>
          <p14:tracePt t="181708" x="4419600" y="3213100"/>
          <p14:tracePt t="181774" x="4419600" y="3225800"/>
          <p14:tracePt t="181785" x="4419600" y="3244850"/>
          <p14:tracePt t="181787" x="4419600" y="3270250"/>
          <p14:tracePt t="181792" x="4419600" y="3321050"/>
          <p14:tracePt t="181809" x="4419600" y="3352800"/>
          <p14:tracePt t="181825" x="4419600" y="3384550"/>
          <p14:tracePt t="181842" x="4425950" y="3390900"/>
          <p14:tracePt t="181858" x="4432300" y="3397250"/>
          <p14:tracePt t="181909" x="4438650" y="3378200"/>
          <p14:tracePt t="181918" x="4445000" y="3359150"/>
          <p14:tracePt t="181925" x="4457700" y="3289300"/>
          <p14:tracePt t="181942" x="4457700" y="3238500"/>
          <p14:tracePt t="181943" x="4476750" y="3124200"/>
          <p14:tracePt t="181958" x="4489450" y="3022600"/>
          <p14:tracePt t="181975" x="4495800" y="2946400"/>
          <p14:tracePt t="181992" x="4495800" y="2882900"/>
          <p14:tracePt t="182008" x="4495800" y="2832100"/>
          <p14:tracePt t="182025" x="4495800" y="2794000"/>
          <p14:tracePt t="182041" x="4495800" y="2774950"/>
          <p14:tracePt t="182125" x="4502150" y="2800350"/>
          <p14:tracePt t="182129" x="4521200" y="2838450"/>
          <p14:tracePt t="182141" x="4533900" y="2889250"/>
          <p14:tracePt t="182143" x="4565650" y="2940050"/>
          <p14:tracePt t="182158" x="4565650" y="2990850"/>
          <p14:tracePt t="182175" x="4578350" y="3041650"/>
          <p14:tracePt t="182191" x="4584700" y="3079750"/>
          <p14:tracePt t="182209" x="4584700" y="3124200"/>
          <p14:tracePt t="182225" x="4584700" y="3143250"/>
          <p14:tracePt t="182241" x="4584700" y="3168650"/>
          <p14:tracePt t="182259" x="4572000" y="3175000"/>
          <p14:tracePt t="182275" x="4552950" y="3194050"/>
          <p14:tracePt t="182292" x="4514850" y="3206750"/>
          <p14:tracePt t="182308" x="4476750" y="3206750"/>
          <p14:tracePt t="182325" x="4425950" y="3206750"/>
          <p14:tracePt t="182342" x="4400550" y="3213100"/>
          <p14:tracePt t="182358" x="4381500" y="3213100"/>
          <p14:tracePt t="182375" x="4368800" y="3232150"/>
          <p14:tracePt t="182391" x="4349750" y="3263900"/>
          <p14:tracePt t="182408" x="4337050" y="3308350"/>
          <p14:tracePt t="182425" x="4330700" y="3340100"/>
          <p14:tracePt t="182441" x="4330700" y="3371850"/>
          <p14:tracePt t="182458" x="4330700" y="3397250"/>
          <p14:tracePt t="182474" x="4330700" y="3441700"/>
          <p14:tracePt t="182492" x="4337050" y="3486150"/>
          <p14:tracePt t="182508" x="4349750" y="3536950"/>
          <p14:tracePt t="182524" x="4387850" y="3587750"/>
          <p14:tracePt t="182542" x="4419600" y="3619500"/>
          <p14:tracePt t="182558" x="4451350" y="3632200"/>
          <p14:tracePt t="182575" x="4470400" y="3644900"/>
          <p14:tracePt t="182591" x="4508500" y="3651250"/>
          <p14:tracePt t="182608" x="4540250" y="3651250"/>
          <p14:tracePt t="182625" x="4591050" y="3651250"/>
          <p14:tracePt t="182641" x="4622800" y="3651250"/>
          <p14:tracePt t="182658" x="4660900" y="3651250"/>
          <p14:tracePt t="182674" x="4673600" y="3651250"/>
          <p14:tracePt t="182726" x="4679950" y="3657600"/>
          <p14:tracePt t="182734" x="4679950" y="3670300"/>
          <p14:tracePt t="182743" x="4686300" y="3683000"/>
          <p14:tracePt t="182744" x="4686300" y="3714750"/>
          <p14:tracePt t="182758" x="4686300" y="3759200"/>
          <p14:tracePt t="182775" x="4686300" y="3803650"/>
          <p14:tracePt t="182791" x="4686300" y="3835400"/>
          <p14:tracePt t="182808" x="4667250" y="3924300"/>
          <p14:tracePt t="182824" x="4660900" y="3968750"/>
          <p14:tracePt t="182841" x="4641850" y="4025900"/>
          <p14:tracePt t="182858" x="4629150" y="4051300"/>
          <p14:tracePt t="182874" x="4622800" y="4076700"/>
          <p14:tracePt t="182891" x="4622800" y="4083050"/>
          <p14:tracePt t="183325" x="4622800" y="4076700"/>
          <p14:tracePt t="183331" x="4622800" y="4038600"/>
          <p14:tracePt t="183342" x="4622800" y="4025900"/>
          <p14:tracePt t="183344" x="4622800" y="4000500"/>
          <p14:tracePt t="183357" x="4622800" y="3892550"/>
          <p14:tracePt t="183374" x="4610100" y="3759200"/>
          <p14:tracePt t="183390" x="4578350" y="3613150"/>
          <p14:tracePt t="183407" x="4540250" y="3479800"/>
          <p14:tracePt t="183424" x="4483100" y="3327400"/>
          <p14:tracePt t="183440" x="4413250" y="3181350"/>
          <p14:tracePt t="183458" x="4356100" y="3105150"/>
          <p14:tracePt t="183474" x="4337050" y="3060700"/>
          <p14:tracePt t="183491" x="4324350" y="3048000"/>
          <p14:tracePt t="183507" x="4305300" y="3028950"/>
          <p14:tracePt t="183524" x="4292600" y="3022600"/>
          <p14:tracePt t="183694" x="4292600" y="3009900"/>
          <p14:tracePt t="183702" x="4292600" y="2971800"/>
          <p14:tracePt t="183710" x="4292600" y="2940050"/>
          <p14:tracePt t="183711" x="4298950" y="2895600"/>
          <p14:tracePt t="183723" x="4298950" y="2819400"/>
          <p14:tracePt t="183741" x="4298950" y="2686050"/>
          <p14:tracePt t="183757" x="4279900" y="2489200"/>
          <p14:tracePt t="183774" x="4254500" y="2362200"/>
          <p14:tracePt t="183790" x="4248150" y="2222500"/>
          <p14:tracePt t="183807" x="4248150" y="2063750"/>
          <p14:tracePt t="183824" x="4248150" y="1930400"/>
          <p14:tracePt t="183840" x="4248150" y="1854200"/>
          <p14:tracePt t="183857" x="4248150" y="1809750"/>
          <p14:tracePt t="183874" x="4241800" y="1784350"/>
          <p14:tracePt t="183890" x="4229100" y="1758950"/>
          <p14:tracePt t="183907" x="4229100" y="1746250"/>
          <p14:tracePt t="183924" x="4216400" y="1733550"/>
          <p14:tracePt t="183940" x="4203700" y="1701800"/>
          <p14:tracePt t="183958" x="4178300" y="1663700"/>
          <p14:tracePt t="183973" x="4152900" y="1606550"/>
          <p14:tracePt t="183991" x="4121150" y="1562100"/>
          <p14:tracePt t="184007" x="4102100" y="1524000"/>
          <p14:tracePt t="184024" x="4095750" y="1504950"/>
          <p14:tracePt t="184040" x="4095750" y="1492250"/>
          <p14:tracePt t="184057" x="4089400" y="1492250"/>
          <p14:tracePt t="185437" x="4089400" y="1517650"/>
          <p14:tracePt t="185449" x="4089400" y="1562100"/>
          <p14:tracePt t="185450" x="4083050" y="1606550"/>
          <p14:tracePt t="185456" x="4057650" y="1689100"/>
          <p14:tracePt t="185473" x="4038600" y="1758950"/>
          <p14:tracePt t="185489" x="4025900" y="1828800"/>
          <p14:tracePt t="185507" x="4019550" y="1898650"/>
          <p14:tracePt t="185522" x="4019550" y="1936750"/>
          <p14:tracePt t="185540" x="4019550" y="1974850"/>
          <p14:tracePt t="185556" x="4025900" y="1993900"/>
          <p14:tracePt t="185572" x="4057650" y="2012950"/>
          <p14:tracePt t="185589" x="4089400" y="2019300"/>
          <p14:tracePt t="185606" x="4114800" y="2025650"/>
          <p14:tracePt t="185622" x="4146550" y="2025650"/>
          <p14:tracePt t="185641" x="4165600" y="2025650"/>
          <p14:tracePt t="185656" x="4184650" y="2019300"/>
          <p14:tracePt t="185672" x="4222750" y="1987550"/>
          <p14:tracePt t="185689" x="4235450" y="1949450"/>
          <p14:tracePt t="185706" x="4241800" y="1911350"/>
          <p14:tracePt t="185723" x="4235450" y="1866900"/>
          <p14:tracePt t="185739" x="4210050" y="1841500"/>
          <p14:tracePt t="185756" x="4184650" y="1822450"/>
          <p14:tracePt t="185773" x="4146550" y="1816100"/>
          <p14:tracePt t="185791" x="4127500" y="1816100"/>
          <p14:tracePt t="185807" x="4095750" y="1835150"/>
          <p14:tracePt t="185823" x="4057650" y="1879600"/>
          <p14:tracePt t="185839" x="4025900" y="1936750"/>
          <p14:tracePt t="185857" x="4013200" y="1974850"/>
          <p14:tracePt t="185872" x="4013200" y="2012950"/>
          <p14:tracePt t="185889" x="4019550" y="2044700"/>
          <p14:tracePt t="185905" x="4057650" y="2076450"/>
          <p14:tracePt t="185922" x="4102100" y="2108200"/>
          <p14:tracePt t="185939" x="4171950" y="2127250"/>
          <p14:tracePt t="185955" x="4235450" y="2127250"/>
          <p14:tracePt t="185972" x="4279900" y="2101850"/>
          <p14:tracePt t="185989" x="4324350" y="2006600"/>
          <p14:tracePt t="186006" x="4324350" y="1930400"/>
          <p14:tracePt t="186022" x="4286250" y="1854200"/>
          <p14:tracePt t="186040" x="4254500" y="1809750"/>
          <p14:tracePt t="186056" x="4222750" y="1778000"/>
          <p14:tracePt t="186072" x="4184650" y="1765300"/>
          <p14:tracePt t="186088" x="4140200" y="1765300"/>
          <p14:tracePt t="186106" x="4089400" y="1771650"/>
          <p14:tracePt t="186122" x="4038600" y="1816100"/>
          <p14:tracePt t="186139" x="4006850" y="1866900"/>
          <p14:tracePt t="186155" x="4000500" y="1968500"/>
          <p14:tracePt t="186172" x="4006850" y="2051050"/>
          <p14:tracePt t="186188" x="4095750" y="2133600"/>
          <p14:tracePt t="186206" x="4178300" y="2171700"/>
          <p14:tracePt t="186222" x="4248150" y="2184400"/>
          <p14:tracePt t="186239" x="4318000" y="2184400"/>
          <p14:tracePt t="186255" x="4349750" y="2165350"/>
          <p14:tracePt t="186272" x="4356100" y="2146300"/>
          <p14:tracePt t="186289" x="4349750" y="2133600"/>
          <p14:tracePt t="186305" x="4343400" y="2133600"/>
          <p14:tracePt t="186322" x="4318000" y="2165350"/>
          <p14:tracePt t="186338" x="4260850" y="2273300"/>
          <p14:tracePt t="186355" x="4197350" y="2400300"/>
          <p14:tracePt t="186372" x="4140200" y="2546350"/>
          <p14:tracePt t="186388" x="4089400" y="2717800"/>
          <p14:tracePt t="186406" x="4076700" y="2787650"/>
          <p14:tracePt t="186422" x="4064000" y="2857500"/>
          <p14:tracePt t="186439" x="4038600" y="2921000"/>
          <p14:tracePt t="186455" x="4006850" y="2978150"/>
          <p14:tracePt t="186472" x="3956050" y="3028950"/>
          <p14:tracePt t="186488" x="3911600" y="3086100"/>
          <p14:tracePt t="186505" x="3860800" y="3143250"/>
          <p14:tracePt t="186522" x="3822700" y="3194050"/>
          <p14:tracePt t="186538" x="3784600" y="3225800"/>
          <p14:tracePt t="186555" x="3759200" y="3276600"/>
          <p14:tracePt t="186572" x="3721100" y="3308350"/>
          <p14:tracePt t="186588" x="3695700" y="3333750"/>
          <p14:tracePt t="186645" x="3689350" y="3333750"/>
          <p14:tracePt t="186653" x="3683000" y="3333750"/>
          <p14:tracePt t="186661" x="3676650" y="3333750"/>
          <p14:tracePt t="186685" x="3670300" y="3333750"/>
          <p14:tracePt t="186693" x="3663950" y="3333750"/>
          <p14:tracePt t="186705" x="3657600" y="3340100"/>
          <p14:tracePt t="186709" x="3651250" y="3340100"/>
          <p14:tracePt t="186789" x="3663950" y="3340100"/>
          <p14:tracePt t="186795" x="3683000" y="3340100"/>
          <p14:tracePt t="186806" x="3702050" y="3352800"/>
          <p14:tracePt t="186808" x="3778250" y="3365500"/>
          <p14:tracePt t="186821" x="3879850" y="3390900"/>
          <p14:tracePt t="186839" x="3994150" y="3416300"/>
          <p14:tracePt t="186855" x="4083050" y="3429000"/>
          <p14:tracePt t="186871" x="4146550" y="3435350"/>
          <p14:tracePt t="186888" x="4159250" y="3435350"/>
          <p14:tracePt t="186905" x="4171950" y="3435350"/>
          <p14:tracePt t="186950" x="4165600" y="3435350"/>
          <p14:tracePt t="186957" x="4140200" y="3429000"/>
          <p14:tracePt t="186959" x="4114800" y="3416300"/>
          <p14:tracePt t="186971" x="4032250" y="3390900"/>
          <p14:tracePt t="186988" x="3949700" y="3384550"/>
          <p14:tracePt t="186988" x="3905250" y="3378200"/>
          <p14:tracePt t="187005" x="3803650" y="3365500"/>
          <p14:tracePt t="187021" x="3733800" y="3346450"/>
          <p14:tracePt t="187038" x="3721100" y="3346450"/>
          <p14:tracePt t="187101" x="3727450" y="3346450"/>
          <p14:tracePt t="187114" x="3746500" y="3346450"/>
          <p14:tracePt t="187114" x="3765550" y="3346450"/>
          <p14:tracePt t="187126" x="3810000" y="3346450"/>
          <p14:tracePt t="187128" x="3854450" y="3346450"/>
          <p14:tracePt t="187138" x="3975100" y="3346450"/>
          <p14:tracePt t="187154" x="4102100" y="3352800"/>
          <p14:tracePt t="187171" x="4203700" y="3359150"/>
          <p14:tracePt t="187188" x="4254500" y="3359150"/>
          <p14:tracePt t="187188" x="4260850" y="3359150"/>
          <p14:tracePt t="187245" x="4254500" y="3359150"/>
          <p14:tracePt t="187254" x="4222750" y="3359150"/>
          <p14:tracePt t="187261" x="4184650" y="3359150"/>
          <p14:tracePt t="187269" x="4140200" y="3359150"/>
          <p14:tracePt t="187269" x="4095750" y="3352800"/>
          <p14:tracePt t="187277" x="4051300" y="3340100"/>
          <p14:tracePt t="187287" x="3949700" y="3340100"/>
          <p14:tracePt t="187304" x="3860800" y="3333750"/>
          <p14:tracePt t="187321" x="3816350" y="3333750"/>
          <p14:tracePt t="187338" x="3810000" y="3333750"/>
          <p14:tracePt t="187397" x="3816350" y="3333750"/>
          <p14:tracePt t="187405" x="3835400" y="3333750"/>
          <p14:tracePt t="187414" x="3860800" y="3333750"/>
          <p14:tracePt t="187422" x="3873500" y="3333750"/>
          <p14:tracePt t="187424" x="3930650" y="3333750"/>
          <p14:tracePt t="187439" x="4000500" y="3327400"/>
          <p14:tracePt t="187454" x="4051300" y="3333750"/>
          <p14:tracePt t="187471" x="4083050" y="3333750"/>
          <p14:tracePt t="187549" x="4076700" y="3333750"/>
          <p14:tracePt t="187557" x="4064000" y="3340100"/>
          <p14:tracePt t="187571" x="4044950" y="3340100"/>
          <p14:tracePt t="187573" x="3994150" y="3340100"/>
          <p14:tracePt t="187587" x="3937000" y="3340100"/>
          <p14:tracePt t="187605" x="3892550" y="3340100"/>
          <p14:tracePt t="187621" x="3848100" y="3340100"/>
          <p14:tracePt t="187694" x="3860800" y="3340100"/>
          <p14:tracePt t="187702" x="3873500" y="3340100"/>
          <p14:tracePt t="187709" x="3930650" y="3340100"/>
          <p14:tracePt t="187725" x="4013200" y="3340100"/>
          <p14:tracePt t="187737" x="4089400" y="3340100"/>
          <p14:tracePt t="187754" x="4140200" y="3346450"/>
          <p14:tracePt t="187771" x="4146550" y="3346450"/>
          <p14:tracePt t="187869" x="4146550" y="3352800"/>
          <p14:tracePt t="187974" x="4152900" y="3346450"/>
          <p14:tracePt t="187983" x="4165600" y="3333750"/>
          <p14:tracePt t="187991" x="4197350" y="3314700"/>
          <p14:tracePt t="187998" x="4222750" y="3289300"/>
          <p14:tracePt t="188006" x="4292600" y="3232150"/>
          <p14:tracePt t="188022" x="4387850" y="3143250"/>
          <p14:tracePt t="188038" x="4432300" y="3073400"/>
          <p14:tracePt t="188055" x="4445000" y="3016250"/>
          <p14:tracePt t="188072" x="4451350" y="2952750"/>
          <p14:tracePt t="188088" x="4451350" y="2895600"/>
          <p14:tracePt t="188105" x="4451350" y="2844800"/>
          <p14:tracePt t="188120" x="4451350" y="2819400"/>
          <p14:tracePt t="188137" x="4451350" y="2813050"/>
          <p14:tracePt t="188286" x="4457700" y="2838450"/>
          <p14:tracePt t="188291" x="4464050" y="2876550"/>
          <p14:tracePt t="188304" x="4476750" y="2908300"/>
          <p14:tracePt t="188306" x="4489450" y="2971800"/>
          <p14:tracePt t="188321" x="4508500" y="3022600"/>
          <p14:tracePt t="188338" x="4521200" y="3079750"/>
          <p14:tracePt t="188354" x="4521200" y="3136900"/>
          <p14:tracePt t="188372" x="4521200" y="3175000"/>
          <p14:tracePt t="188388" x="4495800" y="3200400"/>
          <p14:tracePt t="188405" x="4464050" y="3219450"/>
          <p14:tracePt t="188422" x="4425950" y="3225800"/>
          <p14:tracePt t="188438" x="4381500" y="3225800"/>
          <p14:tracePt t="188455" x="4356100" y="3225800"/>
          <p14:tracePt t="188471" x="4330700" y="3225800"/>
          <p14:tracePt t="188488" x="4318000" y="3238500"/>
          <p14:tracePt t="188505" x="4305300" y="3251200"/>
          <p14:tracePt t="188521" x="4292600" y="3289300"/>
          <p14:tracePt t="188538" x="4273550" y="3327400"/>
          <p14:tracePt t="188554" x="4254500" y="3378200"/>
          <p14:tracePt t="188571" x="4254500" y="3416300"/>
          <p14:tracePt t="188588" x="4248150" y="3460750"/>
          <p14:tracePt t="188604" x="4248150" y="3486150"/>
          <p14:tracePt t="188622" x="4254500" y="3505200"/>
          <p14:tracePt t="188638" x="4286250" y="3536950"/>
          <p14:tracePt t="188655" x="4311650" y="3556000"/>
          <p14:tracePt t="188671" x="4349750" y="3581400"/>
          <p14:tracePt t="188688" x="4400550" y="3606800"/>
          <p14:tracePt t="188704" x="4445000" y="3625850"/>
          <p14:tracePt t="188721" x="4470400" y="3644900"/>
          <p14:tracePt t="188738" x="4489450" y="3657600"/>
          <p14:tracePt t="188754" x="4508500" y="3676650"/>
          <p14:tracePt t="188771" x="4508500" y="3683000"/>
          <p14:tracePt t="188814" x="4508500" y="3689350"/>
          <p14:tracePt t="188998" x="4508500" y="3676650"/>
          <p14:tracePt t="189006" x="4508500" y="3613150"/>
          <p14:tracePt t="189023" x="4508500" y="3587750"/>
          <p14:tracePt t="189024" x="4502150" y="3568700"/>
          <p14:tracePt t="189037" x="4495800" y="3505200"/>
          <p14:tracePt t="189055" x="4495800" y="3486150"/>
          <p14:tracePt t="189071" x="4495800" y="3479800"/>
          <p14:tracePt t="189088" x="4495800" y="3473450"/>
          <p14:tracePt t="189104" x="4508500" y="3473450"/>
          <p14:tracePt t="189121" x="4527550" y="3473450"/>
          <p14:tracePt t="189137" x="4533900" y="3473450"/>
          <p14:tracePt t="189154" x="4540250" y="3473450"/>
          <p14:tracePt t="189206" x="4533900" y="3473450"/>
          <p14:tracePt t="189206" x="4502150" y="3473450"/>
          <p14:tracePt t="189223" x="4464050" y="3479800"/>
          <p14:tracePt t="189224" x="4419600" y="3479800"/>
          <p14:tracePt t="189237" x="4235450" y="3479800"/>
          <p14:tracePt t="189255" x="4133850" y="3479800"/>
          <p14:tracePt t="189270" x="4089400" y="3479800"/>
          <p14:tracePt t="189323" x="4108450" y="3473450"/>
          <p14:tracePt t="189343" x="4146550" y="3454400"/>
          <p14:tracePt t="189344" x="4184650" y="3435350"/>
          <p14:tracePt t="189354" x="4318000" y="3378200"/>
          <p14:tracePt t="189370" x="4470400" y="3314700"/>
          <p14:tracePt t="189387" x="4540250" y="3289300"/>
          <p14:tracePt t="189404" x="4578350" y="3282950"/>
          <p14:tracePt t="189454" x="4572000" y="3282950"/>
          <p14:tracePt t="189456" x="4559300" y="3282950"/>
          <p14:tracePt t="189470" x="4546600" y="3289300"/>
          <p14:tracePt t="189472" x="4527550" y="3308350"/>
          <p14:tracePt t="189487" x="4483100" y="3340100"/>
          <p14:tracePt t="189504" x="4425950" y="3390900"/>
          <p14:tracePt t="189520" x="4362450" y="3448050"/>
          <p14:tracePt t="189537" x="4305300" y="3505200"/>
          <p14:tracePt t="189554" x="4248150" y="3556000"/>
          <p14:tracePt t="189570" x="4222750" y="3581400"/>
          <p14:tracePt t="189587" x="4216400" y="3594100"/>
          <p14:tracePt t="189646" x="4210050" y="3594100"/>
          <p14:tracePt t="189663" x="4203700" y="3575050"/>
          <p14:tracePt t="189664" x="4203700" y="3543300"/>
          <p14:tracePt t="189670" x="4197350" y="3435350"/>
          <p14:tracePt t="189687" x="4184650" y="3333750"/>
          <p14:tracePt t="189704" x="4165600" y="3251200"/>
          <p14:tracePt t="189720" x="4159250" y="3206750"/>
          <p14:tracePt t="189737" x="4146550" y="3181350"/>
          <p14:tracePt t="189754" x="4140200" y="3168650"/>
          <p14:tracePt t="189902" x="4152900" y="3187700"/>
          <p14:tracePt t="189913" x="4229100" y="3251200"/>
          <p14:tracePt t="189915" x="4254500" y="3276600"/>
          <p14:tracePt t="189920" x="4318000" y="3365500"/>
          <p14:tracePt t="189937" x="4381500" y="3422650"/>
          <p14:tracePt t="189954" x="4438650" y="3486150"/>
          <p14:tracePt t="189970" x="4489450" y="3530600"/>
          <p14:tracePt t="189987" x="4508500" y="3556000"/>
          <p14:tracePt t="190003" x="4514850" y="3562350"/>
          <p14:tracePt t="190020" x="4521200" y="3562350"/>
          <p14:tracePt t="190070" x="4514850" y="3562350"/>
          <p14:tracePt t="190082" x="4508500" y="3556000"/>
          <p14:tracePt t="190084" x="4508500" y="3536950"/>
          <p14:tracePt t="190087" x="4508500" y="3498850"/>
          <p14:tracePt t="190104" x="4514850" y="3448050"/>
          <p14:tracePt t="190120" x="4527550" y="3397250"/>
          <p14:tracePt t="190137" x="4533900" y="3365500"/>
          <p14:tracePt t="190153" x="4533900" y="3359150"/>
          <p14:tracePt t="190170" x="4540250" y="3352800"/>
          <p14:tracePt t="190187" x="4546600" y="3346450"/>
          <p14:tracePt t="190203" x="4546600" y="3340100"/>
          <p14:tracePt t="190318" x="4527550" y="3346450"/>
          <p14:tracePt t="190330" x="4508500" y="3365500"/>
          <p14:tracePt t="190334" x="4489450" y="3390900"/>
          <p14:tracePt t="190339" x="4432300" y="3448050"/>
          <p14:tracePt t="190353" x="4375150" y="3511550"/>
          <p14:tracePt t="190369" x="4286250" y="3575050"/>
          <p14:tracePt t="190387" x="4210050" y="3613150"/>
          <p14:tracePt t="190403" x="4171950" y="3644900"/>
          <p14:tracePt t="190420" x="4140200" y="3663950"/>
          <p14:tracePt t="190437" x="4133850" y="3663950"/>
          <p14:tracePt t="190559" x="4146550" y="3651250"/>
          <p14:tracePt t="190566" x="4159250" y="3625850"/>
          <p14:tracePt t="190586" x="4210050" y="3568700"/>
          <p14:tracePt t="190589" x="4273550" y="3492500"/>
          <p14:tracePt t="190603" x="4356100" y="3371850"/>
          <p14:tracePt t="190619" x="4438650" y="3270250"/>
          <p14:tracePt t="190637" x="4483100" y="3232150"/>
          <p14:tracePt t="190653" x="4508500" y="3219450"/>
          <p14:tracePt t="190830" x="4502150" y="3219450"/>
          <p14:tracePt t="190839" x="4495800" y="3225800"/>
          <p14:tracePt t="190846" x="4489450" y="3225800"/>
          <p14:tracePt t="190854" x="4464050" y="3238500"/>
          <p14:tracePt t="190869" x="4419600" y="3263900"/>
          <p14:tracePt t="190886" x="4343400" y="3346450"/>
          <p14:tracePt t="190902" x="4292600" y="3403600"/>
          <p14:tracePt t="190920" x="4241800" y="3460750"/>
          <p14:tracePt t="190936" x="4222750" y="3473450"/>
          <p14:tracePt t="190953" x="4216400" y="3479800"/>
          <p14:tracePt t="191062" x="4210050" y="3479800"/>
          <p14:tracePt t="191094" x="4210050" y="3467100"/>
          <p14:tracePt t="191102" x="4210050" y="3409950"/>
          <p14:tracePt t="191113" x="4203700" y="3384550"/>
          <p14:tracePt t="191119" x="4197350" y="3295650"/>
          <p14:tracePt t="191136" x="4178300" y="3213100"/>
          <p14:tracePt t="191153" x="4159250" y="3143250"/>
          <p14:tracePt t="191169" x="4152900" y="3111500"/>
          <p14:tracePt t="191215" x="4152900" y="3105150"/>
          <p14:tracePt t="191302" x="4159250" y="3124200"/>
          <p14:tracePt t="191313" x="4178300" y="3155950"/>
          <p14:tracePt t="191319" x="4210050" y="3200400"/>
          <p14:tracePt t="191321" x="4279900" y="3276600"/>
          <p14:tracePt t="191336" x="4387850" y="3397250"/>
          <p14:tracePt t="191353" x="4457700" y="3467100"/>
          <p14:tracePt t="191369" x="4521200" y="3524250"/>
          <p14:tracePt t="191386" x="4559300" y="3543300"/>
          <p14:tracePt t="191402" x="4565650" y="3556000"/>
          <p14:tracePt t="192558" x="4552950" y="3568700"/>
          <p14:tracePt t="192566" x="4540250" y="3581400"/>
          <p14:tracePt t="192577" x="4521200" y="3594100"/>
          <p14:tracePt t="192582" x="4502150" y="3606800"/>
          <p14:tracePt t="192588" x="4457700" y="3625850"/>
          <p14:tracePt t="192602" x="4432300" y="3638550"/>
          <p14:tracePt t="192619" x="4425950" y="3651250"/>
          <p14:tracePt t="192636" x="4419600" y="3651250"/>
          <p14:tracePt t="192651" x="4413250" y="3663950"/>
          <p14:tracePt t="192669" x="4406900" y="3689350"/>
          <p14:tracePt t="192686" x="4400550" y="3708400"/>
          <p14:tracePt t="192702" x="4394200" y="3721100"/>
          <p14:tracePt t="192718" x="4381500" y="3746500"/>
          <p14:tracePt t="192736" x="4381500" y="3765550"/>
          <p14:tracePt t="192751" x="4381500" y="3803650"/>
          <p14:tracePt t="192768" x="4381500" y="3848100"/>
          <p14:tracePt t="192801" x="4381500" y="3886200"/>
          <p14:tracePt t="192804" x="4368800" y="3924300"/>
          <p14:tracePt t="192819" x="4362450" y="3949700"/>
          <p14:tracePt t="192835" x="4356100" y="3981450"/>
          <p14:tracePt t="192853" x="4349750" y="4013200"/>
          <p14:tracePt t="192868" x="4349750" y="4044950"/>
          <p14:tracePt t="192885" x="4349750" y="4070350"/>
          <p14:tracePt t="192901" x="4349750" y="4102100"/>
          <p14:tracePt t="192919" x="4349750" y="4121150"/>
          <p14:tracePt t="192936" x="4362450" y="4159250"/>
          <p14:tracePt t="192951" x="4375150" y="4197350"/>
          <p14:tracePt t="192970" x="4406900" y="4222750"/>
          <p14:tracePt t="192984" x="4445000" y="4254500"/>
          <p14:tracePt t="193001" x="4495800" y="4273550"/>
          <p14:tracePt t="193018" x="4540250" y="4292600"/>
          <p14:tracePt t="193034" x="4591050" y="4298950"/>
          <p14:tracePt t="193051" x="4648200" y="4305300"/>
          <p14:tracePt t="193069" x="4699000" y="4311650"/>
          <p14:tracePt t="193085" x="4749800" y="4311650"/>
          <p14:tracePt t="193102" x="4768850" y="4311650"/>
          <p14:tracePt t="193118" x="4794250" y="4298950"/>
          <p14:tracePt t="193135" x="4813300" y="4273550"/>
          <p14:tracePt t="193151" x="4826000" y="4241800"/>
          <p14:tracePt t="193169" x="4838700" y="4197350"/>
          <p14:tracePt t="193184" x="4845050" y="4152900"/>
          <p14:tracePt t="193201" x="4851400" y="4102100"/>
          <p14:tracePt t="193218" x="4851400" y="4057650"/>
          <p14:tracePt t="193234" x="4845050" y="3994150"/>
          <p14:tracePt t="193251" x="4800600" y="3930650"/>
          <p14:tracePt t="193268" x="4756150" y="3879850"/>
          <p14:tracePt t="193285" x="4718050" y="3829050"/>
          <p14:tracePt t="193301" x="4673600" y="3771900"/>
          <p14:tracePt t="193318" x="4603750" y="3702050"/>
          <p14:tracePt t="193334" x="4584700" y="3683000"/>
          <p14:tracePt t="193351" x="4565650" y="3670300"/>
          <p14:tracePt t="193368" x="4552950" y="3651250"/>
          <p14:tracePt t="193384" x="4533900" y="3644900"/>
          <p14:tracePt t="193401" x="4521200" y="3632200"/>
          <p14:tracePt t="193418" x="4489450" y="3619500"/>
          <p14:tracePt t="193434" x="4470400" y="3613150"/>
          <p14:tracePt t="193451" x="4438650" y="3613150"/>
          <p14:tracePt t="193467" x="4406900" y="3613150"/>
          <p14:tracePt t="193484" x="4375150" y="3613150"/>
          <p14:tracePt t="193501" x="4337050" y="3625850"/>
          <p14:tracePt t="193517" x="4279900" y="3663950"/>
          <p14:tracePt t="193534" x="4254500" y="3695700"/>
          <p14:tracePt t="193550" x="4216400" y="3733800"/>
          <p14:tracePt t="193568" x="4191000" y="3778250"/>
          <p14:tracePt t="193584" x="4171950" y="3822700"/>
          <p14:tracePt t="193601" x="4165600" y="3860800"/>
          <p14:tracePt t="193617" x="4165600" y="3911600"/>
          <p14:tracePt t="193634" x="4165600" y="3962400"/>
          <p14:tracePt t="193651" x="4165600" y="3975100"/>
          <p14:tracePt t="193667" x="4184650" y="4044950"/>
          <p14:tracePt t="193684" x="4210050" y="4089400"/>
          <p14:tracePt t="193700" x="4235450" y="4133850"/>
          <p14:tracePt t="193717" x="4254500" y="4171950"/>
          <p14:tracePt t="193735" x="4267200" y="4191000"/>
          <p14:tracePt t="193751" x="4273550" y="4203700"/>
          <p14:tracePt t="193768" x="4292600" y="4222750"/>
          <p14:tracePt t="193784" x="4318000" y="4241800"/>
          <p14:tracePt t="193801" x="4356100" y="4254500"/>
          <p14:tracePt t="193817" x="4387850" y="4260850"/>
          <p14:tracePt t="193834" x="4438650" y="4273550"/>
          <p14:tracePt t="193851" x="4489450" y="4273550"/>
          <p14:tracePt t="193867" x="4546600" y="4279900"/>
          <p14:tracePt t="193884" x="4591050" y="4279900"/>
          <p14:tracePt t="193901" x="4641850" y="4279900"/>
          <p14:tracePt t="193917" x="4756150" y="4235450"/>
          <p14:tracePt t="193935" x="4800600" y="4203700"/>
          <p14:tracePt t="193950" x="4838700" y="4178300"/>
          <p14:tracePt t="193967" x="4851400" y="4133850"/>
          <p14:tracePt t="193984" x="4851400" y="4083050"/>
          <p14:tracePt t="194000" x="4845050" y="4025900"/>
          <p14:tracePt t="194017" x="4838700" y="3981450"/>
          <p14:tracePt t="194034" x="4832350" y="3956050"/>
          <p14:tracePt t="194050" x="4819650" y="3930650"/>
          <p14:tracePt t="194067" x="4800600" y="3898900"/>
          <p14:tracePt t="194084" x="4762500" y="3854450"/>
          <p14:tracePt t="194101" x="4718050" y="3803650"/>
          <p14:tracePt t="194117" x="4648200" y="3740150"/>
          <p14:tracePt t="194134" x="4616450" y="3721100"/>
          <p14:tracePt t="194151" x="4584700" y="3702050"/>
          <p14:tracePt t="194167" x="4559300" y="3695700"/>
          <p14:tracePt t="194184" x="4527550" y="3689350"/>
          <p14:tracePt t="194200" x="4502150" y="3683000"/>
          <p14:tracePt t="194217" x="4470400" y="3683000"/>
          <p14:tracePt t="194234" x="4451350" y="3676650"/>
          <p14:tracePt t="194251" x="4425950" y="3676650"/>
          <p14:tracePt t="194267" x="4394200" y="3676650"/>
          <p14:tracePt t="194283" x="4362450" y="3689350"/>
          <p14:tracePt t="194301" x="4324350" y="3708400"/>
          <p14:tracePt t="194317" x="4273550" y="3752850"/>
          <p14:tracePt t="194334" x="4241800" y="3797300"/>
          <p14:tracePt t="194350" x="4210050" y="3848100"/>
          <p14:tracePt t="194367" x="4184650" y="3892550"/>
          <p14:tracePt t="194384" x="4165600" y="3924300"/>
          <p14:tracePt t="194400" x="4165600" y="3962400"/>
          <p14:tracePt t="194417" x="4165600" y="3987800"/>
          <p14:tracePt t="194433" x="4165600" y="4013200"/>
          <p14:tracePt t="194451" x="4171950" y="4044950"/>
          <p14:tracePt t="194467" x="4191000" y="4083050"/>
          <p14:tracePt t="194483" x="4216400" y="4127500"/>
          <p14:tracePt t="194501" x="4248150" y="4159250"/>
          <p14:tracePt t="194517" x="4273550" y="4197350"/>
          <p14:tracePt t="194517" x="4286250" y="4216400"/>
          <p14:tracePt t="194534" x="4324350" y="4254500"/>
          <p14:tracePt t="194550" x="4356100" y="4273550"/>
          <p14:tracePt t="194567" x="4387850" y="4292600"/>
          <p14:tracePt t="194583" x="4413250" y="4298950"/>
          <p14:tracePt t="194600" x="4451350" y="4305300"/>
          <p14:tracePt t="194617" x="4483100" y="4305300"/>
          <p14:tracePt t="194633" x="4508500" y="4305300"/>
          <p14:tracePt t="194650" x="4546600" y="4305300"/>
          <p14:tracePt t="194667" x="4578350" y="4305300"/>
          <p14:tracePt t="194683" x="4622800" y="4298950"/>
          <p14:tracePt t="194701" x="4673600" y="4292600"/>
          <p14:tracePt t="194716" x="4705350" y="4279900"/>
          <p14:tracePt t="194716" x="4724400" y="4273550"/>
          <p14:tracePt t="194734" x="4768850" y="4254500"/>
          <p14:tracePt t="194750" x="4806950" y="4222750"/>
          <p14:tracePt t="194766" x="4845050" y="4178300"/>
          <p14:tracePt t="194783" x="4876800" y="4102100"/>
          <p14:tracePt t="194800" x="4883150" y="4025900"/>
          <p14:tracePt t="194817" x="4883150" y="3943350"/>
          <p14:tracePt t="194833" x="4857750" y="3860800"/>
          <p14:tracePt t="194850" x="4819650" y="3765550"/>
          <p14:tracePt t="194866" x="4768850" y="3708400"/>
          <p14:tracePt t="194883" x="4730750" y="3670300"/>
          <p14:tracePt t="194900" x="4711700" y="3651250"/>
          <p14:tracePt t="194916" x="4692650" y="3638550"/>
          <p14:tracePt t="194933" x="4679950" y="3625850"/>
          <p14:tracePt t="194950" x="4654550" y="3613150"/>
          <p14:tracePt t="194966" x="4648200" y="3606800"/>
          <p14:tracePt t="194983" x="4641850" y="3606800"/>
          <p14:tracePt t="195262" x="4641850" y="3600450"/>
          <p14:tracePt t="195270" x="4648200" y="3581400"/>
          <p14:tracePt t="195277" x="4660900" y="3556000"/>
          <p14:tracePt t="195285" x="4724400" y="3486150"/>
          <p14:tracePt t="195300" x="4794250" y="3378200"/>
          <p14:tracePt t="195316" x="4895850" y="3238500"/>
          <p14:tracePt t="195333" x="4991100" y="3098800"/>
          <p14:tracePt t="195349" x="5092700" y="2895600"/>
          <p14:tracePt t="195366" x="5143500" y="2743200"/>
          <p14:tracePt t="195383" x="5168900" y="2635250"/>
          <p14:tracePt t="195399" x="5168900" y="2571750"/>
          <p14:tracePt t="195417" x="5181600" y="2546350"/>
          <p14:tracePt t="195433" x="5181600" y="2533650"/>
          <p14:tracePt t="195449" x="5187950" y="2514600"/>
          <p14:tracePt t="195492" x="5187950" y="2508250"/>
          <p14:tracePt t="195510" x="5187950" y="2501900"/>
          <p14:tracePt t="195518" x="5187950" y="2495550"/>
          <p14:tracePt t="195525" x="5187950" y="2489200"/>
          <p14:tracePt t="195533" x="5187950" y="2470150"/>
          <p14:tracePt t="195549" x="5187950" y="2438400"/>
          <p14:tracePt t="195566" x="5187950" y="2413000"/>
          <p14:tracePt t="195583" x="5194300" y="2393950"/>
          <p14:tracePt t="195599" x="5194300" y="2355850"/>
          <p14:tracePt t="195617" x="5200650" y="2336800"/>
          <p14:tracePt t="195632" x="5219700" y="2298700"/>
          <p14:tracePt t="195649" x="5232400" y="2273300"/>
          <p14:tracePt t="195666" x="5257800" y="2235200"/>
          <p14:tracePt t="195682" x="5276850" y="2203450"/>
          <p14:tracePt t="195699" x="5283200" y="2184400"/>
          <p14:tracePt t="195716" x="5295900" y="2139950"/>
          <p14:tracePt t="195732" x="5295900" y="2101850"/>
          <p14:tracePt t="195732" x="5295900" y="2089150"/>
          <p14:tracePt t="195750" x="5295900" y="2063750"/>
          <p14:tracePt t="195766" x="5295900" y="2032000"/>
          <p14:tracePt t="195782" x="5295900" y="2012950"/>
          <p14:tracePt t="195799" x="5295900" y="1981200"/>
          <p14:tracePt t="195816" x="5295900" y="1943100"/>
          <p14:tracePt t="195833" x="5295900" y="1911350"/>
          <p14:tracePt t="195849" x="5295900" y="1873250"/>
          <p14:tracePt t="195866" x="5289550" y="1854200"/>
          <p14:tracePt t="195882" x="5283200" y="1828800"/>
          <p14:tracePt t="195899" x="5276850" y="1822450"/>
          <p14:tracePt t="195916" x="5270500" y="1809750"/>
          <p14:tracePt t="195932" x="5257800" y="1803400"/>
          <p14:tracePt t="195932" x="5251450" y="1803400"/>
          <p14:tracePt t="195981" x="5245100" y="1803400"/>
          <p14:tracePt t="196005" x="5238750" y="1803400"/>
          <p14:tracePt t="196030" x="5232400" y="1803400"/>
          <p14:tracePt t="196041" x="5200650" y="1803400"/>
          <p14:tracePt t="196043" x="5194300" y="1803400"/>
          <p14:tracePt t="196049" x="5162550" y="1803400"/>
          <p14:tracePt t="196065" x="5130800" y="1803400"/>
          <p14:tracePt t="196082" x="5105400" y="1803400"/>
          <p14:tracePt t="196099" x="5092700" y="1803400"/>
          <p14:tracePt t="196116" x="5073650" y="1803400"/>
          <p14:tracePt t="196132" x="5060950" y="1803400"/>
          <p14:tracePt t="196149" x="5054600" y="1803400"/>
          <p14:tracePt t="196165" x="5041900" y="1803400"/>
          <p14:tracePt t="196182" x="5022850" y="1803400"/>
          <p14:tracePt t="196200" x="5003800" y="1809750"/>
          <p14:tracePt t="196215" x="4991100" y="1822450"/>
          <p14:tracePt t="196233" x="4965700" y="1828800"/>
          <p14:tracePt t="196249" x="4946650" y="1847850"/>
          <p14:tracePt t="196265" x="4921250" y="1873250"/>
          <p14:tracePt t="196282" x="4902200" y="1898650"/>
          <p14:tracePt t="196299" x="4883150" y="1924050"/>
          <p14:tracePt t="196316" x="4864100" y="1943100"/>
          <p14:tracePt t="196332" x="4857750" y="1955800"/>
          <p14:tracePt t="196349" x="4857750" y="1968500"/>
          <p14:tracePt t="196365" x="4857750" y="2000250"/>
          <p14:tracePt t="196382" x="4864100" y="2019300"/>
          <p14:tracePt t="196399" x="4876800" y="2044700"/>
          <p14:tracePt t="196415" x="4902200" y="2076450"/>
          <p14:tracePt t="196433" x="4927600" y="2101850"/>
          <p14:tracePt t="196449" x="4965700" y="2114550"/>
          <p14:tracePt t="196465" x="4997450" y="2127250"/>
          <p14:tracePt t="196482" x="5029200" y="2146300"/>
          <p14:tracePt t="196498" x="5060950" y="2165350"/>
          <p14:tracePt t="196515" x="5099050" y="2190750"/>
          <p14:tracePt t="196532" x="5143500" y="2209800"/>
          <p14:tracePt t="196549" x="5168900" y="2216150"/>
          <p14:tracePt t="196565" x="5226050" y="2222500"/>
          <p14:tracePt t="196582" x="5276850" y="2222500"/>
          <p14:tracePt t="196599" x="5327650" y="2209800"/>
          <p14:tracePt t="196615" x="5397500" y="2178050"/>
          <p14:tracePt t="196633" x="5429250" y="2152650"/>
          <p14:tracePt t="196648" x="5461000" y="2120900"/>
          <p14:tracePt t="196665" x="5480050" y="2057400"/>
          <p14:tracePt t="196682" x="5492750" y="1981200"/>
          <p14:tracePt t="196698" x="5467350" y="1898650"/>
          <p14:tracePt t="196715" x="5416550" y="1828800"/>
          <p14:tracePt t="196732" x="5365750" y="1790700"/>
          <p14:tracePt t="196748" x="5340350" y="1771650"/>
          <p14:tracePt t="196748" x="5334000" y="1765300"/>
          <p14:tracePt t="196765" x="5321300" y="1765300"/>
          <p14:tracePt t="196782" x="5295900" y="1765300"/>
          <p14:tracePt t="196799" x="5264150" y="1765300"/>
          <p14:tracePt t="196815" x="5213350" y="1778000"/>
          <p14:tracePt t="196832" x="5168900" y="1784350"/>
          <p14:tracePt t="196848" x="5124450" y="1790700"/>
          <p14:tracePt t="196865" x="5105400" y="1803400"/>
          <p14:tracePt t="196882" x="5086350" y="1809750"/>
          <p14:tracePt t="196898" x="5073650" y="1822450"/>
          <p14:tracePt t="196915" x="5048250" y="1847850"/>
          <p14:tracePt t="196932" x="5035550" y="1860550"/>
          <p14:tracePt t="196948" x="5016500" y="1885950"/>
          <p14:tracePt t="196948" x="5010150" y="1905000"/>
          <p14:tracePt t="196965" x="5003800" y="1905000"/>
          <p14:tracePt t="196981" x="5003800" y="1924050"/>
          <p14:tracePt t="197060" x="0" y="0"/>
        </p14:tracePtLst>
        <p14:tracePtLst>
          <p14:tracePt t="226638" x="7188200" y="1987550"/>
          <p14:tracePt t="226774" x="7188200" y="1981200"/>
          <p14:tracePt t="226789" x="7169150" y="1930400"/>
          <p14:tracePt t="226798" x="7150100" y="1905000"/>
          <p14:tracePt t="226806" x="7137400" y="1879600"/>
          <p14:tracePt t="226814" x="7099300" y="1822450"/>
          <p14:tracePt t="226830" x="7042150" y="1771650"/>
          <p14:tracePt t="226846" x="6997700" y="1746250"/>
          <p14:tracePt t="226862" x="6959600" y="1733550"/>
          <p14:tracePt t="226894" x="6940550" y="1733550"/>
          <p14:tracePt t="226910" x="6921500" y="1733550"/>
          <p14:tracePt t="226926" x="6902450" y="1739900"/>
          <p14:tracePt t="226934" x="6858000" y="1771650"/>
          <p14:tracePt t="226961" x="6813550" y="1790700"/>
          <p14:tracePt t="226966" x="6781800" y="1828800"/>
          <p14:tracePt t="226978" x="6750050" y="1885950"/>
          <p14:tracePt t="226995" x="6718300" y="1955800"/>
          <p14:tracePt t="227013" x="6711950" y="2019300"/>
          <p14:tracePt t="227030" x="6711950" y="2082800"/>
          <p14:tracePt t="227046" x="6711950" y="2139950"/>
          <p14:tracePt t="227062" x="6731000" y="2178050"/>
          <p14:tracePt t="227078" x="6775450" y="2216150"/>
          <p14:tracePt t="227101" x="6832600" y="2235200"/>
          <p14:tracePt t="227111" x="6902450" y="2241550"/>
          <p14:tracePt t="227128" x="6972300" y="2241550"/>
          <p14:tracePt t="227145" x="7054850" y="2216150"/>
          <p14:tracePt t="227161" x="7137400" y="2178050"/>
          <p14:tracePt t="227178" x="7194550" y="2133600"/>
          <p14:tracePt t="227195" x="7239000" y="2089150"/>
          <p14:tracePt t="227211" x="7264400" y="2032000"/>
          <p14:tracePt t="227228" x="7264400" y="1987550"/>
          <p14:tracePt t="227244" x="7258050" y="1936750"/>
          <p14:tracePt t="227244" x="7239000" y="1917700"/>
          <p14:tracePt t="227262" x="7200900" y="1879600"/>
          <p14:tracePt t="227278" x="7124700" y="1847850"/>
          <p14:tracePt t="227294" x="7048500" y="1835150"/>
          <p14:tracePt t="227311" x="6965950" y="1835150"/>
          <p14:tracePt t="227328" x="6921500" y="1835150"/>
          <p14:tracePt t="227345" x="6889750" y="1860550"/>
          <p14:tracePt t="227361" x="6864350" y="1885950"/>
          <p14:tracePt t="227377" x="6851650" y="1936750"/>
          <p14:tracePt t="227395" x="6851650" y="1974850"/>
          <p14:tracePt t="227411" x="6851650" y="2006600"/>
          <p14:tracePt t="227428" x="6864350" y="2044700"/>
          <p14:tracePt t="227444" x="6896100" y="2076450"/>
          <p14:tracePt t="227444" x="6915150" y="2095500"/>
          <p14:tracePt t="227462" x="6921500" y="2101850"/>
          <p14:tracePt t="227477" x="6985000" y="2133600"/>
          <p14:tracePt t="227494" x="7035800" y="2139950"/>
          <p14:tracePt t="227511" x="7086600" y="2139950"/>
          <p14:tracePt t="227528" x="7124700" y="2133600"/>
          <p14:tracePt t="227545" x="7169150" y="2108200"/>
          <p14:tracePt t="227561" x="7200900" y="2076450"/>
          <p14:tracePt t="227577" x="7219950" y="2032000"/>
          <p14:tracePt t="227594" x="7219950" y="1974850"/>
          <p14:tracePt t="227611" x="7207250" y="1924050"/>
          <p14:tracePt t="227628" x="7175500" y="1892300"/>
          <p14:tracePt t="227644" x="7137400" y="1873250"/>
          <p14:tracePt t="227661" x="7099300" y="1854200"/>
          <p14:tracePt t="227677" x="7042150" y="1866900"/>
          <p14:tracePt t="227694" x="7010400" y="1924050"/>
          <p14:tracePt t="227711" x="6972300" y="1993900"/>
          <p14:tracePt t="227728" x="6959600" y="2057400"/>
          <p14:tracePt t="227744" x="6959600" y="2108200"/>
          <p14:tracePt t="227761" x="6959600" y="2152650"/>
          <p14:tracePt t="227777" x="6991350" y="2178050"/>
          <p14:tracePt t="227794" x="7016750" y="2197100"/>
          <p14:tracePt t="227811" x="7048500" y="2209800"/>
          <p14:tracePt t="227828" x="7080250" y="2209800"/>
          <p14:tracePt t="227844" x="7124700" y="2209800"/>
          <p14:tracePt t="227861" x="7188200" y="2190750"/>
          <p14:tracePt t="227861" x="7207250" y="2171700"/>
          <p14:tracePt t="227878" x="7239000" y="2133600"/>
          <p14:tracePt t="227894" x="7251700" y="2082800"/>
          <p14:tracePt t="227911" x="7251700" y="2032000"/>
          <p14:tracePt t="227927" x="7232650" y="2000250"/>
          <p14:tracePt t="227944" x="7194550" y="1962150"/>
          <p14:tracePt t="227961" x="7137400" y="1917700"/>
          <p14:tracePt t="227977" x="7067550" y="1898650"/>
          <p14:tracePt t="227995" x="6985000" y="1885950"/>
          <p14:tracePt t="228010" x="6927850" y="1885950"/>
          <p14:tracePt t="228028" x="6883400" y="1924050"/>
          <p14:tracePt t="228044" x="6858000" y="1943100"/>
          <p14:tracePt t="228061" x="6845300" y="1974850"/>
          <p14:tracePt t="228061" x="6838950" y="1993900"/>
          <p14:tracePt t="228078" x="6832600" y="2019300"/>
          <p14:tracePt t="228094" x="6832600" y="2038350"/>
          <p14:tracePt t="228111" x="6832600" y="2044700"/>
          <p14:tracePt t="228127" x="6832600" y="2051050"/>
          <p14:tracePt t="228144" x="6832600" y="2063750"/>
          <p14:tracePt t="228160" x="6845300" y="2070100"/>
          <p14:tracePt t="228177" x="6864350" y="2089150"/>
          <p14:tracePt t="228194" x="6896100" y="2108200"/>
          <p14:tracePt t="228210" x="6934200" y="2133600"/>
          <p14:tracePt t="228227" x="6997700" y="2152650"/>
          <p14:tracePt t="228244" x="7080250" y="2184400"/>
          <p14:tracePt t="228260" x="7124700" y="2197100"/>
          <p14:tracePt t="228260" x="7169150" y="2203450"/>
          <p14:tracePt t="228278" x="7372350" y="2203450"/>
          <p14:tracePt t="228294" x="7505700" y="2197100"/>
          <p14:tracePt t="228311" x="7651750" y="2159000"/>
          <p14:tracePt t="228327" x="7766050" y="2127250"/>
          <p14:tracePt t="228344" x="7842250" y="2082800"/>
          <p14:tracePt t="228360" x="7893050" y="2063750"/>
          <p14:tracePt t="228377" x="7912100" y="2038350"/>
          <p14:tracePt t="228394" x="7924800" y="2012950"/>
          <p14:tracePt t="228410" x="7924800" y="1981200"/>
          <p14:tracePt t="228427" x="7924800" y="1949450"/>
          <p14:tracePt t="228444" x="7924800" y="1930400"/>
          <p14:tracePt t="228460" x="7918450" y="1911350"/>
          <p14:tracePt t="228478" x="7912100" y="1898650"/>
          <p14:tracePt t="228493" x="7899400" y="1873250"/>
          <p14:tracePt t="228510" x="7893050" y="1873250"/>
          <p14:tracePt t="228575" x="7886700" y="1873250"/>
          <p14:tracePt t="228582" x="7886700" y="1879600"/>
          <p14:tracePt t="228587" x="7880350" y="1892300"/>
          <p14:tracePt t="228593" x="7874000" y="1917700"/>
          <p14:tracePt t="228610" x="7874000" y="1955800"/>
          <p14:tracePt t="228627" x="7874000" y="1993900"/>
          <p14:tracePt t="228644" x="7880350" y="2025650"/>
          <p14:tracePt t="228660" x="7893050" y="2051050"/>
          <p14:tracePt t="228677" x="7905750" y="2057400"/>
          <p14:tracePt t="228693" x="7937500" y="2070100"/>
          <p14:tracePt t="228710" x="7962900" y="2070100"/>
          <p14:tracePt t="228727" x="7994650" y="2070100"/>
          <p14:tracePt t="228744" x="8032750" y="2057400"/>
          <p14:tracePt t="228761" x="8070850" y="2032000"/>
          <p14:tracePt t="228777" x="8083550" y="2006600"/>
          <p14:tracePt t="228793" x="8089900" y="1981200"/>
          <p14:tracePt t="228810" x="8089900" y="1955800"/>
          <p14:tracePt t="228827" x="8077200" y="1930400"/>
          <p14:tracePt t="228844" x="8051800" y="1917700"/>
          <p14:tracePt t="228860" x="8039100" y="1905000"/>
          <p14:tracePt t="228876" x="8026400" y="1898650"/>
          <p14:tracePt t="228893" x="8007350" y="1892300"/>
          <p14:tracePt t="228910" x="8001000" y="1892300"/>
          <p14:tracePt t="228927" x="7988300" y="1898650"/>
          <p14:tracePt t="228943" x="7975600" y="1905000"/>
          <p14:tracePt t="228960" x="7962900" y="1924050"/>
          <p14:tracePt t="228976" x="7956550" y="1936750"/>
          <p14:tracePt t="228993" x="7950200" y="1955800"/>
          <p14:tracePt t="229010" x="7943850" y="1968500"/>
          <p14:tracePt t="229026" x="7943850" y="1974850"/>
          <p14:tracePt t="229044" x="7943850" y="1981200"/>
          <p14:tracePt t="229412" x="0" y="0"/>
        </p14:tracePtLst>
        <p14:tracePtLst>
          <p14:tracePt t="232318" x="6540500" y="4305300"/>
          <p14:tracePt t="232542" x="6553200" y="4305300"/>
          <p14:tracePt t="232550" x="6565900" y="4305300"/>
          <p14:tracePt t="232556" x="6584950" y="4305300"/>
          <p14:tracePt t="232574" x="6604000" y="4305300"/>
          <p14:tracePt t="232590" x="6623050" y="4305300"/>
          <p14:tracePt t="232606" x="6635750" y="4305300"/>
          <p14:tracePt t="232614" x="6648450" y="4305300"/>
          <p14:tracePt t="232642" x="6667500" y="4305300"/>
          <p14:tracePt t="232658" x="6686550" y="4305300"/>
          <p14:tracePt t="232679" x="6699250" y="4305300"/>
          <p14:tracePt t="232685" x="6705600" y="4305300"/>
          <p14:tracePt t="232694" x="6718300" y="4305300"/>
          <p14:tracePt t="232709" x="6731000" y="4305300"/>
          <p14:tracePt t="232709" x="6737350" y="4305300"/>
          <p14:tracePt t="232726" x="6743700" y="4305300"/>
          <p14:tracePt t="232743" x="6750050" y="4305300"/>
          <p14:tracePt t="232758" x="6762750" y="4298950"/>
          <p14:tracePt t="232776" x="6788150" y="4292600"/>
          <p14:tracePt t="232793" x="6813550" y="4286250"/>
          <p14:tracePt t="232808" x="6838950" y="4279900"/>
          <p14:tracePt t="232826" x="6851650" y="4267200"/>
          <p14:tracePt t="232841" x="6858000" y="4267200"/>
          <p14:tracePt t="232893" x="6864350" y="4260850"/>
          <p14:tracePt t="232904" x="6870700" y="4254500"/>
          <p14:tracePt t="232910" x="6870700" y="4248150"/>
          <p14:tracePt t="232914" x="6877050" y="4241800"/>
          <p14:tracePt t="232926" x="6877050" y="4229100"/>
          <p14:tracePt t="232941" x="6877050" y="4216400"/>
          <p14:tracePt t="232958" x="6877050" y="4210050"/>
          <p14:tracePt t="232975" x="6877050" y="4178300"/>
          <p14:tracePt t="232991" x="6877050" y="4159250"/>
          <p14:tracePt t="233009" x="6870700" y="4127500"/>
          <p14:tracePt t="233025" x="6851650" y="4070350"/>
          <p14:tracePt t="233041" x="6845300" y="4025900"/>
          <p14:tracePt t="233058" x="6838950" y="3994150"/>
          <p14:tracePt t="233074" x="6838950" y="3962400"/>
          <p14:tracePt t="233091" x="6838950" y="3924300"/>
          <p14:tracePt t="233108" x="6838950" y="3898900"/>
          <p14:tracePt t="233124" x="6838950" y="3867150"/>
          <p14:tracePt t="233142" x="6838950" y="3816350"/>
          <p14:tracePt t="233159" x="6832600" y="3797300"/>
          <p14:tracePt t="233176" x="6826250" y="3765550"/>
          <p14:tracePt t="233192" x="6826250" y="3746500"/>
          <p14:tracePt t="233208" x="6826250" y="3721100"/>
          <p14:tracePt t="233224" x="6819900" y="3689350"/>
          <p14:tracePt t="233241" x="6819900" y="3657600"/>
          <p14:tracePt t="233258" x="6813550" y="3625850"/>
          <p14:tracePt t="233274" x="6813550" y="3594100"/>
          <p14:tracePt t="233291" x="6813550" y="3568700"/>
          <p14:tracePt t="233308" x="6813550" y="3549650"/>
          <p14:tracePt t="233324" x="6813550" y="3530600"/>
          <p14:tracePt t="233341" x="6813550" y="3505200"/>
          <p14:tracePt t="233357" x="6819900" y="3441700"/>
          <p14:tracePt t="233375" x="6826250" y="3422650"/>
          <p14:tracePt t="233391" x="6826250" y="3409950"/>
          <p14:tracePt t="233407" x="6838950" y="3409950"/>
          <p14:tracePt t="233424" x="6845300" y="3403600"/>
          <p14:tracePt t="233471" x="6851650" y="3403600"/>
          <p14:tracePt t="233478" x="6858000" y="3403600"/>
          <p14:tracePt t="233486" x="6864350" y="3403600"/>
          <p14:tracePt t="233491" x="6864350" y="3397250"/>
          <p14:tracePt t="233533" x="6864350" y="3390900"/>
          <p14:tracePt t="233543" x="6870700" y="3390900"/>
          <p14:tracePt t="233544" x="6877050" y="3390900"/>
          <p14:tracePt t="233557" x="6883400" y="3390900"/>
          <p14:tracePt t="233574" x="6883400" y="3384550"/>
          <p14:tracePt t="233615" x="6889750" y="3384550"/>
          <p14:tracePt t="233630" x="6896100" y="3384550"/>
          <p14:tracePt t="233655" x="6902450" y="3384550"/>
          <p14:tracePt t="233657" x="6908800" y="3384550"/>
          <p14:tracePt t="233674" x="6915150" y="3384550"/>
          <p14:tracePt t="233676" x="6934200" y="3384550"/>
          <p14:tracePt t="233691" x="6953250" y="3384550"/>
          <p14:tracePt t="233708" x="6972300" y="3384550"/>
          <p14:tracePt t="233724" x="7004050" y="3384550"/>
          <p14:tracePt t="233741" x="7035800" y="3384550"/>
          <p14:tracePt t="233757" x="7080250" y="3384550"/>
          <p14:tracePt t="233757" x="7099300" y="3390900"/>
          <p14:tracePt t="233774" x="7131050" y="3390900"/>
          <p14:tracePt t="233791" x="7156450" y="3390900"/>
          <p14:tracePt t="233807" x="7188200" y="3390900"/>
          <p14:tracePt t="233824" x="7219950" y="3390900"/>
          <p14:tracePt t="233841" x="7251700" y="3390900"/>
          <p14:tracePt t="233858" x="7277100" y="3390900"/>
          <p14:tracePt t="233874" x="7296150" y="3390900"/>
          <p14:tracePt t="233891" x="7315200" y="3390900"/>
          <p14:tracePt t="233908" x="7321550" y="3390900"/>
          <p14:tracePt t="233924" x="7327900" y="3390900"/>
          <p14:tracePt t="233941" x="7334250" y="3390900"/>
          <p14:tracePt t="233957" x="7340600" y="3390900"/>
          <p14:tracePt t="233974" x="7346950" y="3390900"/>
          <p14:tracePt t="233990" x="7353300" y="3390900"/>
          <p14:tracePt t="234007" x="7366000" y="3390900"/>
          <p14:tracePt t="234024" x="7372350" y="3390900"/>
          <p14:tracePt t="234041" x="7385050" y="3390900"/>
          <p14:tracePt t="234058" x="7391400" y="3390900"/>
          <p14:tracePt t="234074" x="7397750" y="3390900"/>
          <p14:tracePt t="234091" x="7416800" y="3390900"/>
          <p14:tracePt t="234107" x="7429500" y="3390900"/>
          <p14:tracePt t="234124" x="7435850" y="3390900"/>
          <p14:tracePt t="234141" x="7448550" y="3390900"/>
          <p14:tracePt t="237240" x="0" y="0"/>
        </p14:tracePtLst>
        <p14:tracePtLst>
          <p14:tracePt t="249196" x="7854950" y="3746500"/>
          <p14:tracePt t="249277" x="7854950" y="3759200"/>
          <p14:tracePt t="249285" x="7854950" y="3778250"/>
          <p14:tracePt t="249293" x="7854950" y="3790950"/>
          <p14:tracePt t="249301" x="7854950" y="3829050"/>
          <p14:tracePt t="249318" x="7854950" y="3860800"/>
          <p14:tracePt t="249333" x="7854950" y="3892550"/>
          <p14:tracePt t="249349" x="7854950" y="3917950"/>
          <p14:tracePt t="249367" x="7854950" y="3956050"/>
          <p14:tracePt t="249380" x="7854950" y="3981450"/>
          <p14:tracePt t="249398" x="7854950" y="4006850"/>
          <p14:tracePt t="249413" x="7854950" y="4051300"/>
          <p14:tracePt t="249437" x="7867650" y="4070350"/>
          <p14:tracePt t="249454" x="7880350" y="4076700"/>
          <p14:tracePt t="249469" x="7893050" y="4083050"/>
          <p14:tracePt t="249485" x="7905750" y="4095750"/>
          <p14:tracePt t="249513" x="7912100" y="4102100"/>
          <p14:tracePt t="249517" x="7931150" y="4114800"/>
          <p14:tracePt t="249530" x="7943850" y="4140200"/>
          <p14:tracePt t="249550" x="7969250" y="4165600"/>
          <p14:tracePt t="249566" x="7988300" y="4184650"/>
          <p14:tracePt t="249584" x="8020050" y="4203700"/>
          <p14:tracePt t="249597" x="8045450" y="4222750"/>
          <p14:tracePt t="249597" x="8058150" y="4222750"/>
          <p14:tracePt t="249615" x="8070850" y="4222750"/>
          <p14:tracePt t="249630" x="8102600" y="4222750"/>
          <p14:tracePt t="249648" x="8115300" y="4222750"/>
          <p14:tracePt t="249663" x="8147050" y="4203700"/>
          <p14:tracePt t="249680" x="8166100" y="4178300"/>
          <p14:tracePt t="249697" x="8178800" y="4152900"/>
          <p14:tracePt t="249713" x="8178800" y="4121150"/>
          <p14:tracePt t="249730" x="8178800" y="4083050"/>
          <p14:tracePt t="249747" x="8166100" y="4051300"/>
          <p14:tracePt t="249764" x="8159750" y="4025900"/>
          <p14:tracePt t="249780" x="8140700" y="3994150"/>
          <p14:tracePt t="249797" x="8102600" y="3962400"/>
          <p14:tracePt t="249813" x="8032750" y="3930650"/>
          <p14:tracePt t="249831" x="7988300" y="3917950"/>
          <p14:tracePt t="249848" x="7962900" y="3917950"/>
          <p14:tracePt t="249863" x="7943850" y="3917950"/>
          <p14:tracePt t="249881" x="7931150" y="3917950"/>
          <p14:tracePt t="249896" x="7924800" y="3917950"/>
          <p14:tracePt t="249915" x="7918450" y="3930650"/>
          <p14:tracePt t="249930" x="7899400" y="3949700"/>
          <p14:tracePt t="249946" x="7880350" y="3968750"/>
          <p14:tracePt t="249963" x="7861300" y="4000500"/>
          <p14:tracePt t="249980" x="7842250" y="4038600"/>
          <p14:tracePt t="249998" x="7823200" y="4070350"/>
          <p14:tracePt t="250013" x="7804150" y="4114800"/>
          <p14:tracePt t="250031" x="7804150" y="4133850"/>
          <p14:tracePt t="250046" x="7804150" y="4146550"/>
          <p14:tracePt t="250063" x="7804150" y="4159250"/>
          <p14:tracePt t="250081" x="7804150" y="4178300"/>
          <p14:tracePt t="250119" x="7804150" y="4184650"/>
          <p14:tracePt t="250129" x="7816850" y="4191000"/>
          <p14:tracePt t="250131" x="7823200" y="4197350"/>
          <p14:tracePt t="250146" x="7842250" y="4210050"/>
          <p14:tracePt t="250163" x="7874000" y="4222750"/>
          <p14:tracePt t="250180" x="7918450" y="4229100"/>
          <p14:tracePt t="250197" x="7956550" y="4235450"/>
          <p14:tracePt t="250213" x="7994650" y="4235450"/>
          <p14:tracePt t="250229" x="8013700" y="4235450"/>
          <p14:tracePt t="250229" x="8026400" y="4235450"/>
          <p14:tracePt t="250247" x="8039100" y="4229100"/>
          <p14:tracePt t="250263" x="8058150" y="4210050"/>
          <p14:tracePt t="250280" x="8070850" y="4191000"/>
          <p14:tracePt t="250296" x="8077200" y="4159250"/>
          <p14:tracePt t="250313" x="8089900" y="4140200"/>
          <p14:tracePt t="250330" x="8096250" y="4121150"/>
          <p14:tracePt t="250346" x="8096250" y="4102100"/>
          <p14:tracePt t="250363" x="8089900" y="4070350"/>
          <p14:tracePt t="250379" x="8070850" y="4038600"/>
          <p14:tracePt t="250396" x="8051800" y="4013200"/>
          <p14:tracePt t="250413" x="8026400" y="3975100"/>
          <p14:tracePt t="250429" x="8001000" y="3962400"/>
          <p14:tracePt t="250429" x="7988300" y="3949700"/>
          <p14:tracePt t="250447" x="7969250" y="3937000"/>
          <p14:tracePt t="250463" x="7943850" y="3930650"/>
          <p14:tracePt t="250480" x="7937500" y="3930650"/>
          <p14:tracePt t="250496" x="7924800" y="3930650"/>
          <p14:tracePt t="250513" x="7905750" y="3937000"/>
          <p14:tracePt t="250530" x="7880350" y="3975100"/>
          <p14:tracePt t="250546" x="7848600" y="4019550"/>
          <p14:tracePt t="250563" x="7835900" y="4076700"/>
          <p14:tracePt t="250579" x="7829550" y="4108450"/>
          <p14:tracePt t="250596" x="7829550" y="4140200"/>
          <p14:tracePt t="250613" x="7829550" y="4171950"/>
          <p14:tracePt t="250629" x="7848600" y="4197350"/>
          <p14:tracePt t="250646" x="7899400" y="4235450"/>
          <p14:tracePt t="250663" x="7924800" y="4248150"/>
          <p14:tracePt t="250679" x="7950200" y="4260850"/>
          <p14:tracePt t="250696" x="7981950" y="4260850"/>
          <p14:tracePt t="250712" x="8007350" y="4260850"/>
          <p14:tracePt t="250730" x="8045450" y="4248150"/>
          <p14:tracePt t="250746" x="8077200" y="4210050"/>
          <p14:tracePt t="250762" x="8102600" y="4165600"/>
          <p14:tracePt t="250780" x="8115300" y="4133850"/>
          <p14:tracePt t="250796" x="8115300" y="4083050"/>
          <p14:tracePt t="250813" x="8115300" y="4038600"/>
          <p14:tracePt t="250829" x="8083550" y="4006850"/>
          <p14:tracePt t="250846" x="8058150" y="3987800"/>
          <p14:tracePt t="250863" x="8045450" y="3987800"/>
          <p14:tracePt t="250879" x="8032750" y="3987800"/>
          <p14:tracePt t="250896" x="8007350" y="3994150"/>
          <p14:tracePt t="250912" x="7994650" y="4013200"/>
          <p14:tracePt t="250929" x="7962900" y="4032250"/>
          <p14:tracePt t="250946" x="7950200" y="4038600"/>
          <p14:tracePt t="250962" x="7943850" y="4051300"/>
          <p14:tracePt t="250979" x="7937500" y="4064000"/>
          <p14:tracePt t="250996" x="7937500" y="4095750"/>
          <p14:tracePt t="251013" x="7937500" y="4114800"/>
          <p14:tracePt t="251029" x="7969250" y="4152900"/>
          <p14:tracePt t="251045" x="7994650" y="4178300"/>
          <p14:tracePt t="251063" x="8007350" y="4184650"/>
          <p14:tracePt t="251079" x="8032750" y="4184650"/>
          <p14:tracePt t="251096" x="8039100" y="4184650"/>
          <p14:tracePt t="251135" x="8045450" y="4184650"/>
          <p14:tracePt t="251145" x="8058150" y="4171950"/>
          <p14:tracePt t="251147" x="8064500" y="4152900"/>
          <p14:tracePt t="251162" x="8070850" y="4121150"/>
          <p14:tracePt t="251179" x="8070850" y="4102100"/>
          <p14:tracePt t="251195" x="8070850" y="4064000"/>
          <p14:tracePt t="251212" x="8070850" y="4038600"/>
          <p14:tracePt t="251229" x="8058150" y="4006850"/>
          <p14:tracePt t="251246" x="8051800" y="4000500"/>
          <p14:tracePt t="251246" x="8032750" y="3981450"/>
          <p14:tracePt t="251262" x="7988300" y="3937000"/>
          <p14:tracePt t="251279" x="7969250" y="3930650"/>
          <p14:tracePt t="251317" x="7969250" y="3924300"/>
          <p14:tracePt t="251358" x="7962900" y="3924300"/>
          <p14:tracePt t="251371" x="7956550" y="3924300"/>
          <p14:tracePt t="251378" x="7950200" y="3924300"/>
          <p14:tracePt t="251380" x="7937500" y="3937000"/>
          <p14:tracePt t="251395" x="7931150" y="3937000"/>
          <p14:tracePt t="251412" x="7924800" y="3937000"/>
          <p14:tracePt t="251429" x="7912100" y="3937000"/>
          <p14:tracePt t="251445" x="7905750" y="3924300"/>
          <p14:tracePt t="251462" x="7899400" y="3873500"/>
          <p14:tracePt t="251479" x="7899400" y="3829050"/>
          <p14:tracePt t="251496" x="7893050" y="3790950"/>
          <p14:tracePt t="251512" x="7886700" y="3740150"/>
          <p14:tracePt t="251529" x="7880350" y="3695700"/>
          <p14:tracePt t="251545" x="7880350" y="3676650"/>
          <p14:tracePt t="251562" x="7880350" y="3663950"/>
          <p14:tracePt t="251579" x="7874000" y="3657600"/>
          <p14:tracePt t="251595" x="7874000" y="3651250"/>
          <p14:tracePt t="251612" x="7874000" y="3644900"/>
          <p14:tracePt t="251703" x="7867650" y="3644900"/>
          <p14:tracePt t="251734" x="7861300" y="3644900"/>
          <p14:tracePt t="251775" x="7861300" y="3651250"/>
          <p14:tracePt t="251783" x="7854950" y="3657600"/>
          <p14:tracePt t="251785" x="7854950" y="3670300"/>
          <p14:tracePt t="251795" x="7842250" y="3721100"/>
          <p14:tracePt t="251811" x="7823200" y="3790950"/>
          <p14:tracePt t="251828" x="7816850" y="3873500"/>
          <p14:tracePt t="251845" x="7810500" y="3962400"/>
          <p14:tracePt t="251845" x="7810500" y="3987800"/>
          <p14:tracePt t="251862" x="7810500" y="4044950"/>
          <p14:tracePt t="251879" x="7810500" y="4083050"/>
          <p14:tracePt t="251896" x="7810500" y="4127500"/>
          <p14:tracePt t="251912" x="7816850" y="4146550"/>
          <p14:tracePt t="251928" x="7816850" y="4165600"/>
          <p14:tracePt t="251983" x="7816850" y="4171950"/>
          <p14:tracePt t="252006" x="7816850" y="4178300"/>
          <p14:tracePt t="252038" x="7816850" y="4184650"/>
          <p14:tracePt t="252150" x="7816850" y="4171950"/>
          <p14:tracePt t="252158" x="7816850" y="4146550"/>
          <p14:tracePt t="252166" x="7816850" y="4070350"/>
          <p14:tracePt t="252178" x="7816850" y="4013200"/>
          <p14:tracePt t="252195" x="7816850" y="3956050"/>
          <p14:tracePt t="252211" x="7816850" y="3898900"/>
          <p14:tracePt t="252228" x="7810500" y="3848100"/>
          <p14:tracePt t="252245" x="7810500" y="3822700"/>
          <p14:tracePt t="252262" x="7810500" y="3803650"/>
          <p14:tracePt t="252278" x="7810500" y="3790950"/>
          <p14:tracePt t="252376" x="7804150" y="3790950"/>
          <p14:tracePt t="252447" x="7797800" y="3797300"/>
          <p14:tracePt t="252454" x="7797800" y="3816350"/>
          <p14:tracePt t="252463" x="7797800" y="3829050"/>
          <p14:tracePt t="252464" x="7797800" y="3854450"/>
          <p14:tracePt t="252478" x="7797800" y="3924300"/>
          <p14:tracePt t="252495" x="7797800" y="3975100"/>
          <p14:tracePt t="252511" x="7797800" y="4000500"/>
          <p14:tracePt t="252528" x="7797800" y="4032250"/>
          <p14:tracePt t="252545" x="7797800" y="4044950"/>
          <p14:tracePt t="252561" x="7797800" y="4057650"/>
          <p14:tracePt t="252578" x="7797800" y="4076700"/>
          <p14:tracePt t="252595" x="7797800" y="4095750"/>
          <p14:tracePt t="252639" x="7797800" y="4102100"/>
          <p14:tracePt t="252726" x="7797800" y="4089400"/>
          <p14:tracePt t="252734" x="7797800" y="4070350"/>
          <p14:tracePt t="252744" x="7797800" y="4044950"/>
          <p14:tracePt t="252746" x="7797800" y="3981450"/>
          <p14:tracePt t="252761" x="7797800" y="3905250"/>
          <p14:tracePt t="252778" x="7785100" y="3835400"/>
          <p14:tracePt t="252794" x="7778750" y="3810000"/>
          <p14:tracePt t="252811" x="7778750" y="3803650"/>
          <p14:tracePt t="252914" x="0" y="0"/>
        </p14:tracePtLst>
        <p14:tracePtLst>
          <p14:tracePt t="257324" x="6737350" y="4349750"/>
          <p14:tracePt t="257422" x="6737350" y="4368800"/>
          <p14:tracePt t="257430" x="6737350" y="4375150"/>
          <p14:tracePt t="257438" x="6737350" y="4387850"/>
          <p14:tracePt t="257446" x="6737350" y="4400550"/>
          <p14:tracePt t="257462" x="6731000" y="4425950"/>
          <p14:tracePt t="257478" x="6724650" y="4438650"/>
          <p14:tracePt t="257494" x="6718300" y="4464050"/>
          <p14:tracePt t="257494" x="6711950" y="4476750"/>
          <p14:tracePt t="257510" x="6711950" y="4489450"/>
          <p14:tracePt t="257524" x="6711950" y="4521200"/>
          <p14:tracePt t="257541" x="6711950" y="4565650"/>
          <p14:tracePt t="257574" x="6711950" y="4578350"/>
          <p14:tracePt t="257578" x="6711950" y="4597400"/>
          <p14:tracePt t="257591" x="6705600" y="4616450"/>
          <p14:tracePt t="257609" x="6699250" y="4641850"/>
          <p14:tracePt t="257624" x="6699250" y="4673600"/>
          <p14:tracePt t="257641" x="6699250" y="4692650"/>
          <p14:tracePt t="257658" x="6699250" y="4705350"/>
          <p14:tracePt t="257674" x="6692900" y="4718050"/>
          <p14:tracePt t="257692" x="6692900" y="4730750"/>
          <p14:tracePt t="257707" x="6692900" y="4737100"/>
          <p14:tracePt t="257724" x="6692900" y="4749800"/>
          <p14:tracePt t="257741" x="6692900" y="4756150"/>
          <p14:tracePt t="257757" x="6692900" y="4768850"/>
          <p14:tracePt t="257774" x="6692900" y="4787900"/>
          <p14:tracePt t="257792" x="6692900" y="4806950"/>
          <p14:tracePt t="257808" x="6692900" y="4819650"/>
          <p14:tracePt t="257825" x="6692900" y="4832350"/>
          <p14:tracePt t="257842" x="6692900" y="4851400"/>
          <p14:tracePt t="257857" x="6692900" y="4864100"/>
          <p14:tracePt t="257874" x="6692900" y="4870450"/>
          <p14:tracePt t="257890" x="6692900" y="4883150"/>
          <p14:tracePt t="257907" x="6692900" y="4895850"/>
          <p14:tracePt t="257924" x="6692900" y="4908550"/>
          <p14:tracePt t="257941" x="6692900" y="4933950"/>
          <p14:tracePt t="257958" x="6692900" y="4953000"/>
          <p14:tracePt t="257974" x="6692900" y="4978400"/>
          <p14:tracePt t="257991" x="6686550" y="4991100"/>
          <p14:tracePt t="258007" x="6686550" y="5003800"/>
          <p14:tracePt t="258024" x="6686550" y="5010150"/>
          <p14:tracePt t="258040" x="6686550" y="5035550"/>
          <p14:tracePt t="258057" x="6686550" y="5054600"/>
          <p14:tracePt t="258074" x="6686550" y="5073650"/>
          <p14:tracePt t="258091" x="6686550" y="5092700"/>
          <p14:tracePt t="258107" x="6686550" y="5105400"/>
          <p14:tracePt t="258124" x="6692900" y="5118100"/>
          <p14:tracePt t="258142" x="6692900" y="5124450"/>
          <p14:tracePt t="258157" x="6705600" y="5137150"/>
          <p14:tracePt t="258174" x="6711950" y="5149850"/>
          <p14:tracePt t="258190" x="6731000" y="5168900"/>
          <p14:tracePt t="258207" x="6743700" y="5181600"/>
          <p14:tracePt t="258224" x="6750050" y="5181600"/>
          <p14:tracePt t="258241" x="6756400" y="5187950"/>
          <p14:tracePt t="258257" x="6762750" y="5194300"/>
          <p14:tracePt t="258274" x="6775450" y="5200650"/>
          <p14:tracePt t="258290" x="6794500" y="5207000"/>
          <p14:tracePt t="258307" x="6832600" y="5219700"/>
          <p14:tracePt t="258324" x="6877050" y="5226050"/>
          <p14:tracePt t="258340" x="6908800" y="5232400"/>
          <p14:tracePt t="258357" x="6953250" y="5232400"/>
          <p14:tracePt t="258373" x="6997700" y="5232400"/>
          <p14:tracePt t="258390" x="7023100" y="5232400"/>
          <p14:tracePt t="258407" x="7061200" y="5232400"/>
          <p14:tracePt t="258423" x="7086600" y="5232400"/>
          <p14:tracePt t="258440" x="7131050" y="5232400"/>
          <p14:tracePt t="258457" x="7169150" y="5232400"/>
          <p14:tracePt t="258474" x="7219950" y="5232400"/>
          <p14:tracePt t="258490" x="7264400" y="5232400"/>
          <p14:tracePt t="258507" x="7283450" y="5232400"/>
          <p14:tracePt t="258524" x="7296150" y="5232400"/>
          <p14:tracePt t="258540" x="7308850" y="5232400"/>
          <p14:tracePt t="258557" x="7315200" y="5232400"/>
          <p14:tracePt t="258574" x="7327900" y="5232400"/>
          <p14:tracePt t="258590" x="7340600" y="5232400"/>
          <p14:tracePt t="258607" x="7359650" y="5232400"/>
          <p14:tracePt t="258623" x="7372350" y="5232400"/>
          <p14:tracePt t="258640" x="7385050" y="5232400"/>
          <p14:tracePt t="258657" x="7410450" y="5232400"/>
          <p14:tracePt t="258673" x="7423150" y="5232400"/>
          <p14:tracePt t="258690" x="7442200" y="5232400"/>
          <p14:tracePt t="258707" x="7448550" y="5232400"/>
          <p14:tracePt t="258723" x="7454900" y="5232400"/>
          <p14:tracePt t="258740" x="7461250" y="5232400"/>
          <p14:tracePt t="258926" x="7467600" y="5232400"/>
          <p14:tracePt t="258934" x="7473950" y="5232400"/>
          <p14:tracePt t="258950" x="7480300" y="5232400"/>
          <p14:tracePt t="258957" x="7493000" y="5232400"/>
          <p14:tracePt t="259383" x="0" y="0"/>
        </p14:tracePtLst>
        <p14:tracePtLst>
          <p14:tracePt t="262726" x="7835900" y="5702300"/>
          <p14:tracePt t="262870" x="7835900" y="5689600"/>
          <p14:tracePt t="262882" x="7835900" y="5670550"/>
          <p14:tracePt t="262886" x="7835900" y="5651500"/>
          <p14:tracePt t="262902" x="7835900" y="5638800"/>
          <p14:tracePt t="262920" x="7835900" y="5613400"/>
          <p14:tracePt t="262926" x="7835900" y="5588000"/>
          <p14:tracePt t="262937" x="7835900" y="5556250"/>
          <p14:tracePt t="262958" x="7835900" y="5530850"/>
          <p14:tracePt t="262970" x="7835900" y="5511800"/>
          <p14:tracePt t="262988" x="7835900" y="5486400"/>
          <p14:tracePt t="263014" x="7835900" y="5473700"/>
          <p14:tracePt t="263022" x="7835900" y="5467350"/>
          <p14:tracePt t="263038" x="7835900" y="5448300"/>
          <p14:tracePt t="263054" x="7823200" y="5416550"/>
          <p14:tracePt t="263076" x="7804150" y="5391150"/>
          <p14:tracePt t="263087" x="7778750" y="5346700"/>
          <p14:tracePt t="263104" x="7753350" y="5302250"/>
          <p14:tracePt t="263120" x="7740650" y="5264150"/>
          <p14:tracePt t="263137" x="7740650" y="5238750"/>
          <p14:tracePt t="263153" x="7740650" y="5219700"/>
          <p14:tracePt t="263170" x="7734300" y="5207000"/>
          <p14:tracePt t="263186" x="7734300" y="5194300"/>
          <p14:tracePt t="263204" x="7734300" y="5175250"/>
          <p14:tracePt t="263220" x="7734300" y="5149850"/>
          <p14:tracePt t="263236" x="7734300" y="5130800"/>
          <p14:tracePt t="263236" x="7734300" y="5118100"/>
          <p14:tracePt t="263254" x="7734300" y="5099050"/>
          <p14:tracePt t="263270" x="7734300" y="5073650"/>
          <p14:tracePt t="263287" x="7734300" y="5035550"/>
          <p14:tracePt t="263303" x="7747000" y="5003800"/>
          <p14:tracePt t="263320" x="7753350" y="4965700"/>
          <p14:tracePt t="263336" x="7759700" y="4940300"/>
          <p14:tracePt t="263353" x="7766050" y="4921250"/>
          <p14:tracePt t="263370" x="7766050" y="4902200"/>
          <p14:tracePt t="263386" x="7766050" y="4883150"/>
          <p14:tracePt t="263404" x="7766050" y="4857750"/>
          <p14:tracePt t="263420" x="7772400" y="4819650"/>
          <p14:tracePt t="263436" x="7772400" y="4787900"/>
          <p14:tracePt t="263453" x="7772400" y="4756150"/>
          <p14:tracePt t="263470" x="7778750" y="4730750"/>
          <p14:tracePt t="263486" x="7778750" y="4724400"/>
          <p14:tracePt t="263503" x="7778750" y="4705350"/>
          <p14:tracePt t="263520" x="7785100" y="4686300"/>
          <p14:tracePt t="263536" x="7791450" y="4660900"/>
          <p14:tracePt t="263553" x="7797800" y="4622800"/>
          <p14:tracePt t="263570" x="7797800" y="4603750"/>
          <p14:tracePt t="263586" x="7797800" y="4578350"/>
          <p14:tracePt t="263603" x="7804150" y="4565650"/>
          <p14:tracePt t="263620" x="7810500" y="4546600"/>
          <p14:tracePt t="263636" x="7816850" y="4533900"/>
          <p14:tracePt t="263653" x="7823200" y="4521200"/>
          <p14:tracePt t="263670" x="7842250" y="4495800"/>
          <p14:tracePt t="263687" x="7861300" y="4495800"/>
          <p14:tracePt t="263703" x="7880350" y="4476750"/>
          <p14:tracePt t="263720" x="7893050" y="4470400"/>
          <p14:tracePt t="263736" x="7931150" y="4451350"/>
          <p14:tracePt t="263753" x="7962900" y="4425950"/>
          <p14:tracePt t="263770" x="7988300" y="4400550"/>
          <p14:tracePt t="263786" x="8020050" y="4387850"/>
          <p14:tracePt t="263803" x="8039100" y="4368800"/>
          <p14:tracePt t="263819" x="8083550" y="4356100"/>
          <p14:tracePt t="263836" x="8121650" y="4337050"/>
          <p14:tracePt t="263853" x="8140700" y="4330700"/>
          <p14:tracePt t="263869" x="8166100" y="4330700"/>
          <p14:tracePt t="263887" x="8172450" y="4330700"/>
          <p14:tracePt t="263903" x="8191500" y="4324350"/>
          <p14:tracePt t="263919" x="8210550" y="4324350"/>
          <p14:tracePt t="263936" x="8229600" y="4324350"/>
          <p14:tracePt t="263953" x="8261350" y="4324350"/>
          <p14:tracePt t="263970" x="8286750" y="4324350"/>
          <p14:tracePt t="263986" x="8331200" y="4324350"/>
          <p14:tracePt t="264003" x="8362950" y="4330700"/>
          <p14:tracePt t="264019" x="8388350" y="4330700"/>
          <p14:tracePt t="264036" x="8426450" y="4337050"/>
          <p14:tracePt t="264053" x="8445500" y="4337050"/>
          <p14:tracePt t="264069" x="8489950" y="4337050"/>
          <p14:tracePt t="264087" x="8509000" y="4337050"/>
          <p14:tracePt t="264103" x="8515350" y="4337050"/>
          <p14:tracePt t="264120" x="8521700" y="4337050"/>
          <p14:tracePt t="264765" x="0" y="0"/>
        </p14:tracePtLst>
        <p14:tracePtLst>
          <p14:tracePt t="266030" x="8083550" y="4197350"/>
          <p14:tracePt t="266117" x="8083550" y="4191000"/>
          <p14:tracePt t="266130" x="8083550" y="4178300"/>
          <p14:tracePt t="266133" x="8064500" y="4133850"/>
          <p14:tracePt t="266149" x="8051800" y="4114800"/>
          <p14:tracePt t="266158" x="8026400" y="4076700"/>
          <p14:tracePt t="266168" x="8001000" y="4051300"/>
          <p14:tracePt t="266189" x="7981950" y="4032250"/>
          <p14:tracePt t="266206" x="7975600" y="4019550"/>
          <p14:tracePt t="266221" x="7969250" y="4013200"/>
          <p14:tracePt t="266254" x="7962900" y="4006850"/>
          <p14:tracePt t="266262" x="7956550" y="4006850"/>
          <p14:tracePt t="266268" x="7943850" y="4006850"/>
          <p14:tracePt t="266285" x="7912100" y="4006850"/>
          <p14:tracePt t="266302" x="7886700" y="4006850"/>
          <p14:tracePt t="266325" x="7874000" y="4006850"/>
          <p14:tracePt t="266334" x="7861300" y="4006850"/>
          <p14:tracePt t="266352" x="7848600" y="4013200"/>
          <p14:tracePt t="266368" x="7829550" y="4038600"/>
          <p14:tracePt t="266384" x="7829550" y="4076700"/>
          <p14:tracePt t="266401" x="7829550" y="4114800"/>
          <p14:tracePt t="266417" x="7829550" y="4140200"/>
          <p14:tracePt t="266435" x="7829550" y="4171950"/>
          <p14:tracePt t="266451" x="7854950" y="4210050"/>
          <p14:tracePt t="266468" x="7886700" y="4229100"/>
          <p14:tracePt t="266484" x="7924800" y="4241800"/>
          <p14:tracePt t="266501" x="7969250" y="4241800"/>
          <p14:tracePt t="266518" x="8001000" y="4235450"/>
          <p14:tracePt t="266534" x="8020050" y="4210050"/>
          <p14:tracePt t="266551" x="8032750" y="4191000"/>
          <p14:tracePt t="266567" x="8064500" y="4114800"/>
          <p14:tracePt t="266585" x="8064500" y="4064000"/>
          <p14:tracePt t="266601" x="8051800" y="4013200"/>
          <p14:tracePt t="266617" x="8032750" y="3968750"/>
          <p14:tracePt t="266635" x="8001000" y="3949700"/>
          <p14:tracePt t="266651" x="7988300" y="3937000"/>
          <p14:tracePt t="266668" x="7969250" y="3937000"/>
          <p14:tracePt t="266684" x="7937500" y="3943350"/>
          <p14:tracePt t="266701" x="7899400" y="4013200"/>
          <p14:tracePt t="266718" x="7880350" y="4051300"/>
          <p14:tracePt t="266734" x="7874000" y="4083050"/>
          <p14:tracePt t="266751" x="7874000" y="4108450"/>
          <p14:tracePt t="266767" x="7886700" y="4146550"/>
          <p14:tracePt t="266784" x="7943850" y="4191000"/>
          <p14:tracePt t="266801" x="7981950" y="4222750"/>
          <p14:tracePt t="266817" x="8032750" y="4241800"/>
          <p14:tracePt t="266834" x="8077200" y="4241800"/>
          <p14:tracePt t="266850" x="8115300" y="4241800"/>
          <p14:tracePt t="266868" x="8147050" y="4216400"/>
          <p14:tracePt t="266884" x="8166100" y="4165600"/>
          <p14:tracePt t="266900" x="8166100" y="4095750"/>
          <p14:tracePt t="266900" x="8166100" y="4057650"/>
          <p14:tracePt t="266918" x="8134350" y="3994150"/>
          <p14:tracePt t="266934" x="8077200" y="3937000"/>
          <p14:tracePt t="266951" x="8020050" y="3905250"/>
          <p14:tracePt t="266967" x="7969250" y="3886200"/>
          <p14:tracePt t="266984" x="7899400" y="3867150"/>
          <p14:tracePt t="267001" x="7848600" y="3867150"/>
          <p14:tracePt t="267018" x="7816850" y="3873500"/>
          <p14:tracePt t="267035" x="7785100" y="3905250"/>
          <p14:tracePt t="267051" x="7766050" y="3956050"/>
          <p14:tracePt t="267069" x="7759700" y="4006850"/>
          <p14:tracePt t="267085" x="7759700" y="4064000"/>
          <p14:tracePt t="267101" x="7772400" y="4108450"/>
          <p14:tracePt t="267101" x="7778750" y="4114800"/>
          <p14:tracePt t="267118" x="7810500" y="4146550"/>
          <p14:tracePt t="267135" x="7861300" y="4165600"/>
          <p14:tracePt t="267152" x="7918450" y="4184650"/>
          <p14:tracePt t="267168" x="7962900" y="4184650"/>
          <p14:tracePt t="267185" x="8013700" y="4178300"/>
          <p14:tracePt t="267201" x="8051800" y="4152900"/>
          <p14:tracePt t="267218" x="8070850" y="4114800"/>
          <p14:tracePt t="267235" x="8070850" y="4076700"/>
          <p14:tracePt t="267251" x="8064500" y="4038600"/>
          <p14:tracePt t="267268" x="8051800" y="4013200"/>
          <p14:tracePt t="267285" x="8032750" y="3987800"/>
          <p14:tracePt t="267301" x="8007350" y="3968750"/>
          <p14:tracePt t="267301" x="7988300" y="3956050"/>
          <p14:tracePt t="267318" x="7962900" y="3949700"/>
          <p14:tracePt t="267334" x="7893050" y="3943350"/>
          <p14:tracePt t="267352" x="7861300" y="3949700"/>
          <p14:tracePt t="267368" x="7835900" y="3975100"/>
          <p14:tracePt t="267384" x="7835900" y="4025900"/>
          <p14:tracePt t="267401" x="7835900" y="4051300"/>
          <p14:tracePt t="267418" x="7861300" y="4089400"/>
          <p14:tracePt t="267435" x="7899400" y="4121150"/>
          <p14:tracePt t="267451" x="7943850" y="4146550"/>
          <p14:tracePt t="267468" x="7994650" y="4171950"/>
          <p14:tracePt t="267484" x="8039100" y="4171950"/>
          <p14:tracePt t="267501" x="8070850" y="4171950"/>
          <p14:tracePt t="267501" x="8089900" y="4171950"/>
          <p14:tracePt t="267518" x="8102600" y="4159250"/>
          <p14:tracePt t="267518" x="8121650" y="4140200"/>
          <p14:tracePt t="267535" x="8140700" y="4095750"/>
          <p14:tracePt t="267552" x="8140700" y="4057650"/>
          <p14:tracePt t="267567" x="8134350" y="4032250"/>
          <p14:tracePt t="267584" x="8115300" y="3994150"/>
          <p14:tracePt t="267601" x="8083550" y="3981450"/>
          <p14:tracePt t="267618" x="8051800" y="3968750"/>
          <p14:tracePt t="267635" x="8013700" y="3968750"/>
          <p14:tracePt t="267651" x="7988300" y="3968750"/>
          <p14:tracePt t="267668" x="7969250" y="3968750"/>
          <p14:tracePt t="267684" x="7924800" y="4019550"/>
          <p14:tracePt t="267701" x="7905750" y="4057650"/>
          <p14:tracePt t="267718" x="7899400" y="4102100"/>
          <p14:tracePt t="267734" x="7899400" y="4152900"/>
          <p14:tracePt t="267752" x="7905750" y="4184650"/>
          <p14:tracePt t="267767" x="7937500" y="4210050"/>
          <p14:tracePt t="267784" x="7969250" y="4216400"/>
          <p14:tracePt t="267802" x="8001000" y="4222750"/>
          <p14:tracePt t="267817" x="8032750" y="4222750"/>
          <p14:tracePt t="267835" x="8051800" y="4203700"/>
          <p14:tracePt t="267851" x="8064500" y="4178300"/>
          <p14:tracePt t="267867" x="8064500" y="4140200"/>
          <p14:tracePt t="267885" x="8045450" y="4108450"/>
          <p14:tracePt t="267901" x="8020050" y="4089400"/>
          <p14:tracePt t="267918" x="8001000" y="4089400"/>
          <p14:tracePt t="267934" x="7956550" y="4095750"/>
          <p14:tracePt t="267951" x="7924800" y="4133850"/>
          <p14:tracePt t="267968" x="7880350" y="4197350"/>
          <p14:tracePt t="267984" x="7861300" y="4273550"/>
          <p14:tracePt t="268001" x="7848600" y="4324350"/>
          <p14:tracePt t="268017" x="7848600" y="4356100"/>
          <p14:tracePt t="268034" x="7848600" y="4387850"/>
          <p14:tracePt t="268051" x="7848600" y="4419600"/>
          <p14:tracePt t="268067" x="7848600" y="4432300"/>
          <p14:tracePt t="268085" x="7848600" y="4438650"/>
          <p14:tracePt t="268101" x="7848600" y="4445000"/>
          <p14:tracePt t="268159" x="7854950" y="4445000"/>
          <p14:tracePt t="268166" x="7861300" y="4445000"/>
          <p14:tracePt t="268172" x="7874000" y="4445000"/>
          <p14:tracePt t="268177" x="7893050" y="4445000"/>
          <p14:tracePt t="268177" x="7905750" y="4445000"/>
          <p14:tracePt t="268191" x="7918450" y="4445000"/>
          <p14:tracePt t="268201" x="7969250" y="4445000"/>
          <p14:tracePt t="268217" x="8007350" y="4445000"/>
          <p14:tracePt t="268234" x="8064500" y="4445000"/>
          <p14:tracePt t="268251" x="8121650" y="4445000"/>
          <p14:tracePt t="268267" x="8172450" y="4445000"/>
          <p14:tracePt t="268284" x="8223250" y="4445000"/>
          <p14:tracePt t="268300" x="8267700" y="4445000"/>
          <p14:tracePt t="268318" x="8318500" y="4445000"/>
          <p14:tracePt t="268334" x="8375650" y="4451350"/>
          <p14:tracePt t="268350" x="8413750" y="4451350"/>
          <p14:tracePt t="268367" x="8445500" y="4451350"/>
          <p14:tracePt t="268384" x="8464550" y="4451350"/>
          <p14:tracePt t="268401" x="8470900" y="4464050"/>
          <p14:tracePt t="268417" x="8483600" y="4470400"/>
          <p14:tracePt t="268495" x="8477250" y="4470400"/>
          <p14:tracePt t="268502" x="8401050" y="4445000"/>
          <p14:tracePt t="268519" x="8356600" y="4419600"/>
          <p14:tracePt t="268520" x="8299450" y="4394200"/>
          <p14:tracePt t="268534" x="8185150" y="4362450"/>
          <p14:tracePt t="268550" x="8045450" y="4324350"/>
          <p14:tracePt t="268568" x="7962900" y="4318000"/>
          <p14:tracePt t="268584" x="7931150" y="4318000"/>
          <p14:tracePt t="268600" x="7893050" y="4337050"/>
          <p14:tracePt t="268617" x="7861300" y="4394200"/>
          <p14:tracePt t="268633" x="7791450" y="4508500"/>
          <p14:tracePt t="268650" x="7747000" y="4654550"/>
          <p14:tracePt t="268667" x="7708900" y="4800600"/>
          <p14:tracePt t="268684" x="7683500" y="4933950"/>
          <p14:tracePt t="268700" x="7683500" y="5003800"/>
          <p14:tracePt t="268717" x="7683500" y="5175250"/>
          <p14:tracePt t="268734" x="7689850" y="5283200"/>
          <p14:tracePt t="268750" x="7721600" y="5422900"/>
          <p14:tracePt t="268767" x="7759700" y="5518150"/>
          <p14:tracePt t="268784" x="7785100" y="5588000"/>
          <p14:tracePt t="268800" x="7797800" y="5651500"/>
          <p14:tracePt t="268817" x="7804150" y="5702300"/>
          <p14:tracePt t="268833" x="7810500" y="5740400"/>
          <p14:tracePt t="268851" x="7823200" y="5765800"/>
          <p14:tracePt t="268867" x="7823200" y="5791200"/>
          <p14:tracePt t="268883" x="7823200" y="5816600"/>
          <p14:tracePt t="268900" x="7823200" y="5842000"/>
          <p14:tracePt t="268917" x="7823200" y="5867400"/>
          <p14:tracePt t="268934" x="7823200" y="5880100"/>
          <p14:tracePt t="268950" x="7823200" y="5886450"/>
          <p14:tracePt t="268967" x="7823200" y="5899150"/>
          <p14:tracePt t="268983" x="7823200" y="5911850"/>
          <p14:tracePt t="269000" x="7823200" y="5918200"/>
          <p14:tracePt t="269017" x="7823200" y="5924550"/>
          <p14:tracePt t="269071" x="7829550" y="5924550"/>
          <p14:tracePt t="269078" x="7835900" y="5918200"/>
          <p14:tracePt t="269085" x="7842250" y="5905500"/>
          <p14:tracePt t="269100" x="7848600" y="5880100"/>
          <p14:tracePt t="269117" x="7848600" y="5803900"/>
          <p14:tracePt t="269119" x="7848600" y="5778500"/>
          <p14:tracePt t="269133" x="7848600" y="5734050"/>
          <p14:tracePt t="269150" x="7848600" y="5632450"/>
          <p14:tracePt t="269167" x="7848600" y="5537200"/>
          <p14:tracePt t="269183" x="7842250" y="5391150"/>
          <p14:tracePt t="269200" x="7829550" y="5251450"/>
          <p14:tracePt t="269217" x="7810500" y="5105400"/>
          <p14:tracePt t="269233" x="7797800" y="5003800"/>
          <p14:tracePt t="269251" x="7797800" y="4927600"/>
          <p14:tracePt t="269267" x="7797800" y="4864100"/>
          <p14:tracePt t="269283" x="7797800" y="4787900"/>
          <p14:tracePt t="269300" x="7797800" y="4705350"/>
          <p14:tracePt t="269317" x="7797800" y="4629150"/>
          <p14:tracePt t="269334" x="7797800" y="4591050"/>
          <p14:tracePt t="269350" x="7804150" y="4546600"/>
          <p14:tracePt t="269367" x="7810500" y="4521200"/>
          <p14:tracePt t="269383" x="7823200" y="4483100"/>
          <p14:tracePt t="269400" x="7842250" y="4438650"/>
          <p14:tracePt t="269417" x="7867650" y="4413250"/>
          <p14:tracePt t="269433" x="7893050" y="4387850"/>
          <p14:tracePt t="269450" x="7905750" y="4368800"/>
          <p14:tracePt t="269466" x="7924800" y="4362450"/>
          <p14:tracePt t="269483" x="7937500" y="4356100"/>
          <p14:tracePt t="269500" x="7956550" y="4349750"/>
          <p14:tracePt t="269516" x="7975600" y="4349750"/>
          <p14:tracePt t="269533" x="8001000" y="4349750"/>
          <p14:tracePt t="269549" x="8070850" y="4349750"/>
          <p14:tracePt t="269567" x="8140700" y="4349750"/>
          <p14:tracePt t="269583" x="8204200" y="4349750"/>
          <p14:tracePt t="269599" x="8286750" y="4349750"/>
          <p14:tracePt t="269616" x="8350250" y="4349750"/>
          <p14:tracePt t="269633" x="8388350" y="4343400"/>
          <p14:tracePt t="269650" x="8420100" y="4330700"/>
          <p14:tracePt t="269666" x="8426450" y="4330700"/>
          <p14:tracePt t="269683" x="8432800" y="4330700"/>
          <p14:tracePt t="269823" x="8426450" y="4330700"/>
          <p14:tracePt t="269830" x="8413750" y="4324350"/>
          <p14:tracePt t="269842" x="8388350" y="4318000"/>
          <p14:tracePt t="269846" x="8362950" y="4311650"/>
          <p14:tracePt t="269849" x="8274050" y="4292600"/>
          <p14:tracePt t="269866" x="8159750" y="4273550"/>
          <p14:tracePt t="269883" x="8045450" y="4254500"/>
          <p14:tracePt t="269900" x="7956550" y="4254500"/>
          <p14:tracePt t="269916" x="7899400" y="4254500"/>
          <p14:tracePt t="269933" x="7874000" y="4254500"/>
          <p14:tracePt t="269949" x="7848600" y="4267200"/>
          <p14:tracePt t="269966" x="7835900" y="4273550"/>
          <p14:tracePt t="269983" x="7829550" y="4286250"/>
          <p14:tracePt t="269999" x="7804150" y="4318000"/>
          <p14:tracePt t="270016" x="7778750" y="4381500"/>
          <p14:tracePt t="270033" x="7747000" y="4445000"/>
          <p14:tracePt t="270050" x="7721600" y="4502150"/>
          <p14:tracePt t="270066" x="7708900" y="4540250"/>
          <p14:tracePt t="270083" x="7702550" y="4565650"/>
          <p14:tracePt t="270100" x="7689850" y="4603750"/>
          <p14:tracePt t="270116" x="7689850" y="4648200"/>
          <p14:tracePt t="270133" x="7689850" y="4673600"/>
          <p14:tracePt t="270149" x="7689850" y="4686300"/>
          <p14:tracePt t="270166" x="7689850" y="4692650"/>
          <p14:tracePt t="270223" x="7689850" y="4686300"/>
          <p14:tracePt t="270230" x="7702550" y="4686300"/>
          <p14:tracePt t="270238" x="7708900" y="4686300"/>
          <p14:tracePt t="270249" x="7715250" y="4686300"/>
          <p14:tracePt t="270310" x="7721600" y="4686300"/>
          <p14:tracePt t="270328" x="7727950" y="4686300"/>
          <p14:tracePt t="270334" x="7734300" y="4686300"/>
          <p14:tracePt t="270349" x="7753350" y="4705350"/>
          <p14:tracePt t="270366" x="7778750" y="4737100"/>
          <p14:tracePt t="270368" x="7791450" y="4756150"/>
          <p14:tracePt t="270368" x="7797800" y="4781550"/>
          <p14:tracePt t="270382" x="7810500" y="4838700"/>
          <p14:tracePt t="270399" x="7816850" y="4908550"/>
          <p14:tracePt t="270416" x="7816850" y="4997450"/>
          <p14:tracePt t="270432" x="7816850" y="5073650"/>
          <p14:tracePt t="270449" x="7816850" y="5162550"/>
          <p14:tracePt t="270466" x="7816850" y="5283200"/>
          <p14:tracePt t="270482" x="7816850" y="5416550"/>
          <p14:tracePt t="270500" x="7816850" y="5492750"/>
          <p14:tracePt t="270516" x="7816850" y="5568950"/>
          <p14:tracePt t="270532" x="7816850" y="5626100"/>
          <p14:tracePt t="270549" x="7810500" y="5683250"/>
          <p14:tracePt t="270565" x="7810500" y="5746750"/>
          <p14:tracePt t="270583" x="7810500" y="5772150"/>
          <p14:tracePt t="270599" x="7810500" y="5784850"/>
          <p14:tracePt t="270616" x="7810500" y="5791200"/>
          <p14:tracePt t="270661" x="7810500" y="5797550"/>
          <p14:tracePt t="270680" x="7810500" y="5803900"/>
          <p14:tracePt t="270712" x="7810500" y="5816600"/>
          <p14:tracePt t="270726" x="7810500" y="5822950"/>
          <p14:tracePt t="270959" x="0" y="0"/>
        </p14:tracePtLst>
        <p14:tracePtLst>
          <p14:tracePt t="272067" x="7797800" y="5791200"/>
          <p14:tracePt t="272214" x="7797800" y="5772150"/>
          <p14:tracePt t="272222" x="7797800" y="5759450"/>
          <p14:tracePt t="272238" x="7797800" y="5746750"/>
          <p14:tracePt t="272245" x="7797800" y="5740400"/>
          <p14:tracePt t="272251" x="7804150" y="5702300"/>
          <p14:tracePt t="272281" x="7816850" y="5657850"/>
          <p14:tracePt t="272286" x="7823200" y="5607050"/>
          <p14:tracePt t="272298" x="7823200" y="5556250"/>
          <p14:tracePt t="272324" x="7823200" y="5518150"/>
          <p14:tracePt t="272334" x="7816850" y="5429250"/>
          <p14:tracePt t="272347" x="7797800" y="5384800"/>
          <p14:tracePt t="272366" x="7785100" y="5353050"/>
          <p14:tracePt t="272382" x="7772400" y="5302250"/>
          <p14:tracePt t="272406" x="7753350" y="5264150"/>
          <p14:tracePt t="272422" x="7740650" y="5219700"/>
          <p14:tracePt t="272438" x="7727950" y="5168900"/>
          <p14:tracePt t="272454" x="7727950" y="5130800"/>
          <p14:tracePt t="272470" x="7721600" y="5099050"/>
          <p14:tracePt t="272482" x="7721600" y="5060950"/>
          <p14:tracePt t="272498" x="7715250" y="5029200"/>
          <p14:tracePt t="272514" x="7715250" y="4978400"/>
          <p14:tracePt t="272531" x="7715250" y="4933950"/>
          <p14:tracePt t="272548" x="7715250" y="4883150"/>
          <p14:tracePt t="272565" x="7715250" y="4826000"/>
          <p14:tracePt t="272581" x="7715250" y="4775200"/>
          <p14:tracePt t="272597" x="7715250" y="4743450"/>
          <p14:tracePt t="272614" x="7715250" y="4730750"/>
          <p14:tracePt t="272631" x="7721600" y="4718050"/>
          <p14:tracePt t="272648" x="7721600" y="4705350"/>
          <p14:tracePt t="272664" x="7721600" y="4692650"/>
          <p14:tracePt t="272681" x="7721600" y="4673600"/>
          <p14:tracePt t="272699" x="7727950" y="4654550"/>
          <p14:tracePt t="272714" x="7727950" y="4641850"/>
          <p14:tracePt t="272732" x="7727950" y="4629150"/>
          <p14:tracePt t="272747" x="7727950" y="4610100"/>
          <p14:tracePt t="272765" x="7734300" y="4597400"/>
          <p14:tracePt t="272782" x="7740650" y="4584700"/>
          <p14:tracePt t="272797" x="7747000" y="4552950"/>
          <p14:tracePt t="272815" x="7747000" y="4540250"/>
          <p14:tracePt t="272831" x="7759700" y="4502150"/>
          <p14:tracePt t="272847" x="7766050" y="4483100"/>
          <p14:tracePt t="272865" x="7778750" y="4457700"/>
          <p14:tracePt t="272881" x="7791450" y="4438650"/>
          <p14:tracePt t="272897" x="7816850" y="4413250"/>
          <p14:tracePt t="272914" x="7835900" y="4394200"/>
          <p14:tracePt t="272930" x="7848600" y="4381500"/>
          <p14:tracePt t="272947" x="7861300" y="4368800"/>
          <p14:tracePt t="272964" x="7880350" y="4368800"/>
          <p14:tracePt t="272981" x="7893050" y="4362450"/>
          <p14:tracePt t="272997" x="7924800" y="4356100"/>
          <p14:tracePt t="273014" x="7937500" y="4356100"/>
          <p14:tracePt t="273030" x="7981950" y="4356100"/>
          <p14:tracePt t="273064" x="8020050" y="4356100"/>
          <p14:tracePt t="273066" x="8070850" y="4356100"/>
          <p14:tracePt t="273081" x="8121650" y="4356100"/>
          <p14:tracePt t="273097" x="8159750" y="4362450"/>
          <p14:tracePt t="273114" x="8210550" y="4362450"/>
          <p14:tracePt t="273131" x="8248650" y="4362450"/>
          <p14:tracePt t="273147" x="8280400" y="4362450"/>
          <p14:tracePt t="273164" x="8299450" y="4362450"/>
          <p14:tracePt t="273180" x="8324850" y="4362450"/>
          <p14:tracePt t="273197" x="8350250" y="4362450"/>
          <p14:tracePt t="273197" x="8369300" y="4362450"/>
          <p14:tracePt t="273214" x="8375650" y="4356100"/>
          <p14:tracePt t="273230" x="8432800" y="4343400"/>
          <p14:tracePt t="273248" x="8458200" y="4330700"/>
          <p14:tracePt t="273264" x="8470900" y="4330700"/>
          <p14:tracePt t="273280" x="8477250" y="4330700"/>
          <p14:tracePt t="273297" x="8483600" y="4330700"/>
          <p14:tracePt t="273313" x="8496300" y="4330700"/>
          <p14:tracePt t="273330" x="8515350" y="4330700"/>
          <p14:tracePt t="273347" x="8528050" y="4330700"/>
          <p14:tracePt t="273363" x="8547100" y="4330700"/>
          <p14:tracePt t="273381" x="8559800" y="4330700"/>
          <p14:tracePt t="273397" x="8578850" y="4330700"/>
          <p14:tracePt t="273414" x="8585200" y="4330700"/>
          <p14:tracePt t="273430" x="8604250" y="4324350"/>
          <p14:tracePt t="273447" x="8616950" y="4324350"/>
          <p14:tracePt t="273615" x="8604250" y="4324350"/>
          <p14:tracePt t="273622" x="8597900" y="4330700"/>
          <p14:tracePt t="273632" x="8585200" y="4330700"/>
          <p14:tracePt t="273633" x="8559800" y="4330700"/>
          <p14:tracePt t="273646" x="8521700" y="4324350"/>
          <p14:tracePt t="273664" x="8470900" y="4324350"/>
          <p14:tracePt t="273680" x="8407400" y="4318000"/>
          <p14:tracePt t="273697" x="8337550" y="4298950"/>
          <p14:tracePt t="273713" x="8248650" y="4292600"/>
          <p14:tracePt t="273730" x="8166100" y="4292600"/>
          <p14:tracePt t="273747" x="8115300" y="4292600"/>
          <p14:tracePt t="273763" x="8089900" y="4292600"/>
          <p14:tracePt t="273780" x="8070850" y="4286250"/>
          <p14:tracePt t="273796" x="8051800" y="4286250"/>
          <p14:tracePt t="273813" x="8045450" y="4286250"/>
          <p14:tracePt t="273830" x="8032750" y="4286250"/>
          <p14:tracePt t="273847" x="8020050" y="4286250"/>
          <p14:tracePt t="273864" x="8001000" y="4286250"/>
          <p14:tracePt t="273880" x="7988300" y="4292600"/>
          <p14:tracePt t="273897" x="7981950" y="4292600"/>
          <p14:tracePt t="273913" x="7969250" y="4292600"/>
          <p14:tracePt t="273930" x="7962900" y="4298950"/>
          <p14:tracePt t="273947" x="7950200" y="4298950"/>
          <p14:tracePt t="273963" x="7937500" y="4298950"/>
          <p14:tracePt t="273980" x="7937500" y="4311650"/>
          <p14:tracePt t="273996" x="7924800" y="4318000"/>
          <p14:tracePt t="274013" x="7918450" y="4318000"/>
          <p14:tracePt t="274030" x="7905750" y="4324350"/>
          <p14:tracePt t="274046" x="7899400" y="4330700"/>
          <p14:tracePt t="274063" x="7886700" y="4343400"/>
          <p14:tracePt t="274081" x="7874000" y="4362450"/>
          <p14:tracePt t="274097" x="7867650" y="4375150"/>
          <p14:tracePt t="274113" x="7854950" y="4387850"/>
          <p14:tracePt t="274130" x="7854950" y="4400550"/>
          <p14:tracePt t="274147" x="7848600" y="4413250"/>
          <p14:tracePt t="274163" x="7842250" y="4432300"/>
          <p14:tracePt t="274180" x="7842250" y="4464050"/>
          <p14:tracePt t="274196" x="7842250" y="4508500"/>
          <p14:tracePt t="274213" x="7835900" y="4565650"/>
          <p14:tracePt t="274213" x="7835900" y="4597400"/>
          <p14:tracePt t="274230" x="7829550" y="4692650"/>
          <p14:tracePt t="274246" x="7829550" y="4768850"/>
          <p14:tracePt t="274264" x="7829550" y="4845050"/>
          <p14:tracePt t="274280" x="7829550" y="4921250"/>
          <p14:tracePt t="274296" x="7829550" y="5010150"/>
          <p14:tracePt t="274313" x="7829550" y="5080000"/>
          <p14:tracePt t="274329" x="7835900" y="5181600"/>
          <p14:tracePt t="274347" x="7842250" y="5270500"/>
          <p14:tracePt t="274363" x="7842250" y="5365750"/>
          <p14:tracePt t="274380" x="7854950" y="5448300"/>
          <p14:tracePt t="274396" x="7854950" y="5499100"/>
          <p14:tracePt t="274413" x="7854950" y="5530850"/>
          <p14:tracePt t="274413" x="7861300" y="5549900"/>
          <p14:tracePt t="274430" x="7861300" y="5568950"/>
          <p14:tracePt t="274446" x="7874000" y="5619750"/>
          <p14:tracePt t="274463" x="7880350" y="5695950"/>
          <p14:tracePt t="274479" x="7880350" y="5746750"/>
          <p14:tracePt t="274496" x="7880350" y="5784850"/>
          <p14:tracePt t="274513" x="7880350" y="5803900"/>
          <p14:tracePt t="274529" x="7880350" y="5835650"/>
          <p14:tracePt t="274546" x="7880350" y="5842000"/>
          <p14:tracePt t="274563" x="7880350" y="5854700"/>
          <p14:tracePt t="274579" x="7880350" y="5867400"/>
          <p14:tracePt t="274800" x="0" y="0"/>
        </p14:tracePtLst>
        <p14:tracePtLst>
          <p14:tracePt t="276230" x="8648700" y="4730750"/>
          <p14:tracePt t="276240" x="8642350" y="4749800"/>
          <p14:tracePt t="276246" x="8636000" y="4756150"/>
          <p14:tracePt t="276261" x="8623300" y="4775200"/>
          <p14:tracePt t="276264" x="8610600" y="4775200"/>
          <p14:tracePt t="276334" x="8597900" y="4775200"/>
          <p14:tracePt t="276342" x="8591550" y="4775200"/>
          <p14:tracePt t="276350" x="8566150" y="4775200"/>
          <p14:tracePt t="276366" x="8528050" y="4743450"/>
          <p14:tracePt t="276382" x="8502650" y="4724400"/>
          <p14:tracePt t="276398" x="8464550" y="4705350"/>
          <p14:tracePt t="276411" x="8432800" y="4686300"/>
          <p14:tracePt t="276430" x="8426450" y="4679950"/>
          <p14:tracePt t="276446" x="8407400" y="4667250"/>
          <p14:tracePt t="276478" x="8407400" y="4648200"/>
          <p14:tracePt t="276480" x="8401050" y="4622800"/>
          <p14:tracePt t="276502" x="8401050" y="4591050"/>
          <p14:tracePt t="276511" x="8401050" y="4565650"/>
          <p14:tracePt t="276534" x="8401050" y="4546600"/>
          <p14:tracePt t="276550" x="8401050" y="4527550"/>
          <p14:tracePt t="276566" x="8401050" y="4508500"/>
          <p14:tracePt t="276582" x="8401050" y="4489450"/>
          <p14:tracePt t="276594" x="8401050" y="4457700"/>
          <p14:tracePt t="276611" x="8401050" y="4438650"/>
          <p14:tracePt t="276627" x="8401050" y="4425950"/>
          <p14:tracePt t="276644" x="8407400" y="4413250"/>
          <p14:tracePt t="276661" x="8426450" y="4394200"/>
          <p14:tracePt t="276679" x="8451850" y="4375150"/>
          <p14:tracePt t="276696" x="8470900" y="4362450"/>
          <p14:tracePt t="276711" x="8496300" y="4349750"/>
          <p14:tracePt t="276728" x="8502650" y="4343400"/>
          <p14:tracePt t="276744" x="8515350" y="4343400"/>
          <p14:tracePt t="276762" x="8521700" y="4343400"/>
          <p14:tracePt t="276778" x="8540750" y="4343400"/>
          <p14:tracePt t="276795" x="8559800" y="4343400"/>
          <p14:tracePt t="276811" x="8585200" y="4343400"/>
          <p14:tracePt t="276828" x="8610600" y="4356100"/>
          <p14:tracePt t="276846" x="8636000" y="4375150"/>
          <p14:tracePt t="276861" x="8661400" y="4394200"/>
          <p14:tracePt t="276877" x="8699500" y="4438650"/>
          <p14:tracePt t="276894" x="8718550" y="4464050"/>
          <p14:tracePt t="276911" x="8724900" y="4476750"/>
          <p14:tracePt t="276927" x="8724900" y="4495800"/>
          <p14:tracePt t="276944" x="8724900" y="4527550"/>
          <p14:tracePt t="276961" x="8724900" y="4559300"/>
          <p14:tracePt t="276979" x="8712200" y="4591050"/>
          <p14:tracePt t="276995" x="8686800" y="4629150"/>
          <p14:tracePt t="277010" x="8655050" y="4660900"/>
          <p14:tracePt t="277029" x="8629650" y="4686300"/>
          <p14:tracePt t="277045" x="8616950" y="4699000"/>
          <p14:tracePt t="277061" x="8604250" y="4699000"/>
          <p14:tracePt t="277077" x="8585200" y="4705350"/>
          <p14:tracePt t="277094" x="8572500" y="4705350"/>
          <p14:tracePt t="277111" x="8566150" y="4705350"/>
          <p14:tracePt t="277127" x="8553450" y="4705350"/>
          <p14:tracePt t="277144" x="8547100" y="4705350"/>
          <p14:tracePt t="277160" x="8540750" y="4705350"/>
          <p14:tracePt t="277177" x="8528050" y="4705350"/>
          <p14:tracePt t="277194" x="8521700" y="4699000"/>
          <p14:tracePt t="277211" x="8509000" y="4679950"/>
          <p14:tracePt t="277227" x="8496300" y="4648200"/>
          <p14:tracePt t="277244" x="8477250" y="4629150"/>
          <p14:tracePt t="277261" x="8464550" y="4610100"/>
          <p14:tracePt t="277278" x="8464550" y="4597400"/>
          <p14:tracePt t="277294" x="8464550" y="4578350"/>
          <p14:tracePt t="277310" x="8464550" y="4565650"/>
          <p14:tracePt t="277327" x="8464550" y="4552950"/>
          <p14:tracePt t="277344" x="8470900" y="4540250"/>
          <p14:tracePt t="277361" x="8477250" y="4533900"/>
          <p14:tracePt t="277377" x="8489950" y="4527550"/>
          <p14:tracePt t="277394" x="8496300" y="4521200"/>
          <p14:tracePt t="277410" x="8496300" y="4514850"/>
          <p14:tracePt t="277427" x="8502650" y="4514850"/>
          <p14:tracePt t="277444" x="8509000" y="4508500"/>
          <p14:tracePt t="277460" x="8509000" y="4502150"/>
          <p14:tracePt t="277477" x="8515350" y="4502150"/>
          <p14:tracePt t="277494" x="8521700" y="4502150"/>
          <p14:tracePt t="278685" x="0" y="0"/>
        </p14:tracePtLst>
        <p14:tracePtLst>
          <p14:tracePt t="279368" x="6470650" y="4419600"/>
          <p14:tracePt t="279470" x="6464300" y="4413250"/>
          <p14:tracePt t="279487" x="6432550" y="4394200"/>
          <p14:tracePt t="279494" x="6394450" y="4381500"/>
          <p14:tracePt t="279510" x="6381750" y="4368800"/>
          <p14:tracePt t="279518" x="6330950" y="4362450"/>
          <p14:tracePt t="279526" x="6286500" y="4356100"/>
          <p14:tracePt t="279550" x="6261100" y="4356100"/>
          <p14:tracePt t="279566" x="6235700" y="4362450"/>
          <p14:tracePt t="279582" x="6216650" y="4375150"/>
          <p14:tracePt t="279598" x="6197600" y="4394200"/>
          <p14:tracePt t="279614" x="6178550" y="4419600"/>
          <p14:tracePt t="279630" x="6153150" y="4438650"/>
          <p14:tracePt t="279646" x="6127750" y="4495800"/>
          <p14:tracePt t="279662" x="6115050" y="4508500"/>
          <p14:tracePt t="279678" x="6096000" y="4584700"/>
          <p14:tracePt t="279694" x="6096000" y="4622800"/>
          <p14:tracePt t="279709" x="6102350" y="4673600"/>
          <p14:tracePt t="279725" x="6127750" y="4724400"/>
          <p14:tracePt t="279750" x="6153150" y="4743450"/>
          <p14:tracePt t="279759" x="6184900" y="4756150"/>
          <p14:tracePt t="279775" x="6229350" y="4781550"/>
          <p14:tracePt t="279792" x="6273800" y="4794250"/>
          <p14:tracePt t="279809" x="6324600" y="4794250"/>
          <p14:tracePt t="279826" x="6375400" y="4794250"/>
          <p14:tracePt t="279842" x="6426200" y="4768850"/>
          <p14:tracePt t="279859" x="6483350" y="4730750"/>
          <p14:tracePt t="279876" x="6521450" y="4699000"/>
          <p14:tracePt t="279892" x="6565900" y="4641850"/>
          <p14:tracePt t="279909" x="6591300" y="4584700"/>
          <p14:tracePt t="279909" x="6591300" y="4559300"/>
          <p14:tracePt t="279926" x="6591300" y="4533900"/>
          <p14:tracePt t="279942" x="6572250" y="4502150"/>
          <p14:tracePt t="279960" x="6553200" y="4476750"/>
          <p14:tracePt t="279975" x="6521450" y="4457700"/>
          <p14:tracePt t="279993" x="6483350" y="4432300"/>
          <p14:tracePt t="280010" x="6438900" y="4400550"/>
          <p14:tracePt t="280025" x="6400800" y="4381500"/>
          <p14:tracePt t="280043" x="6337300" y="4356100"/>
          <p14:tracePt t="280058" x="6286500" y="4343400"/>
          <p14:tracePt t="280076" x="6267450" y="4343400"/>
          <p14:tracePt t="280092" x="6248400" y="4343400"/>
          <p14:tracePt t="280108" x="6229350" y="4356100"/>
          <p14:tracePt t="280125" x="6197600" y="4406900"/>
          <p14:tracePt t="280142" x="6172200" y="4451350"/>
          <p14:tracePt t="280159" x="6159500" y="4495800"/>
          <p14:tracePt t="280176" x="6146800" y="4527550"/>
          <p14:tracePt t="280192" x="6146800" y="4559300"/>
          <p14:tracePt t="280208" x="6146800" y="4591050"/>
          <p14:tracePt t="280225" x="6159500" y="4616450"/>
          <p14:tracePt t="280242" x="6178550" y="4648200"/>
          <p14:tracePt t="280258" x="6203950" y="4673600"/>
          <p14:tracePt t="280275" x="6229350" y="4679950"/>
          <p14:tracePt t="280292" x="6254750" y="4686300"/>
          <p14:tracePt t="280308" x="6273800" y="4692650"/>
          <p14:tracePt t="280326" x="6305550" y="4692650"/>
          <p14:tracePt t="280342" x="6350000" y="4679950"/>
          <p14:tracePt t="280359" x="6388100" y="4660900"/>
          <p14:tracePt t="280375" x="6426200" y="4629150"/>
          <p14:tracePt t="280391" x="6457950" y="4572000"/>
          <p14:tracePt t="280408" x="6477000" y="4521200"/>
          <p14:tracePt t="280425" x="6477000" y="4470400"/>
          <p14:tracePt t="280442" x="6477000" y="4432300"/>
          <p14:tracePt t="280458" x="6477000" y="4425950"/>
          <p14:tracePt t="280495" x="6477000" y="4419600"/>
          <p14:tracePt t="280497" x="6470650" y="4419600"/>
          <p14:tracePt t="280508" x="6451600" y="4413250"/>
          <p14:tracePt t="280526" x="6438900" y="4413250"/>
          <p14:tracePt t="280541" x="6413500" y="4413250"/>
          <p14:tracePt t="280559" x="6413500" y="4419600"/>
          <p14:tracePt t="280575" x="6407150" y="4419600"/>
          <p14:tracePt t="280786" x="0" y="0"/>
        </p14:tracePtLst>
        <p14:tracePtLst>
          <p14:tracePt t="283283" x="7778750" y="4813300"/>
          <p14:tracePt t="283310" x="7778750" y="4819650"/>
          <p14:tracePt t="283327" x="7772400" y="4832350"/>
          <p14:tracePt t="283333" x="7759700" y="4838700"/>
          <p14:tracePt t="283342" x="7740650" y="4870450"/>
          <p14:tracePt t="283358" x="7715250" y="4908550"/>
          <p14:tracePt t="283374" x="7683500" y="4946650"/>
          <p14:tracePt t="283390" x="7658100" y="4984750"/>
          <p14:tracePt t="283405" x="7632700" y="5016500"/>
          <p14:tracePt t="283422" x="7607300" y="5060950"/>
          <p14:tracePt t="283437" x="7575550" y="5105400"/>
          <p14:tracePt t="283454" x="7537450" y="5162550"/>
          <p14:tracePt t="283466" x="7518400" y="5181600"/>
          <p14:tracePt t="283477" x="7480300" y="5238750"/>
          <p14:tracePt t="283494" x="7461250" y="5276850"/>
          <p14:tracePt t="283506" x="7448550" y="5295900"/>
          <p14:tracePt t="283527" x="7442200" y="5302250"/>
          <p14:tracePt t="283541" x="7435850" y="5314950"/>
          <p14:tracePt t="283556" x="7435850" y="5321300"/>
          <p14:tracePt t="283614" x="7442200" y="5321300"/>
          <p14:tracePt t="283622" x="7448550" y="5289550"/>
          <p14:tracePt t="283640" x="7461250" y="5264150"/>
          <p14:tracePt t="283656" x="7473950" y="5219700"/>
          <p14:tracePt t="283658" x="7473950" y="5175250"/>
          <p14:tracePt t="283673" x="7473950" y="5124450"/>
          <p14:tracePt t="283689" x="7461250" y="5041900"/>
          <p14:tracePt t="283707" x="7448550" y="4953000"/>
          <p14:tracePt t="283724" x="7423150" y="4889500"/>
          <p14:tracePt t="283739" x="7416800" y="4851400"/>
          <p14:tracePt t="283756" x="7410450" y="4832350"/>
          <p14:tracePt t="283772" x="7404100" y="4826000"/>
          <p14:tracePt t="283886" x="7416800" y="4851400"/>
          <p14:tracePt t="283888" x="7467600" y="4940300"/>
          <p14:tracePt t="283902" x="7499350" y="4978400"/>
          <p14:tracePt t="283917" x="7531100" y="5016500"/>
          <p14:tracePt t="283924" x="7581900" y="5073650"/>
          <p14:tracePt t="283940" x="7639050" y="5143500"/>
          <p14:tracePt t="283956" x="7677150" y="5200650"/>
          <p14:tracePt t="283972" x="7702550" y="5232400"/>
          <p14:tracePt t="284248" x="0" y="0"/>
        </p14:tracePtLst>
        <p14:tracePtLst>
          <p14:tracePt t="285093" x="7740650" y="3333750"/>
          <p14:tracePt t="285208" x="7740650" y="3340100"/>
          <p14:tracePt t="285214" x="7747000" y="3359150"/>
          <p14:tracePt t="285222" x="7766050" y="3390900"/>
          <p14:tracePt t="285238" x="7791450" y="3422650"/>
          <p14:tracePt t="285255" x="7810500" y="3448050"/>
          <p14:tracePt t="285270" x="7816850" y="3460750"/>
          <p14:tracePt t="285278" x="7842250" y="3498850"/>
          <p14:tracePt t="285294" x="7867650" y="3530600"/>
          <p14:tracePt t="285306" x="7874000" y="3543300"/>
          <p14:tracePt t="285326" x="7886700" y="3556000"/>
          <p14:tracePt t="285356" x="7893050" y="3562350"/>
          <p14:tracePt t="285462" x="7899400" y="3562350"/>
          <p14:tracePt t="285470" x="7912100" y="3562350"/>
          <p14:tracePt t="285481" x="7924800" y="3556000"/>
          <p14:tracePt t="285491" x="7943850" y="3543300"/>
          <p14:tracePt t="285493" x="7981950" y="3505200"/>
          <p14:tracePt t="285506" x="8045450" y="3429000"/>
          <p14:tracePt t="285522" x="8083550" y="3346450"/>
          <p14:tracePt t="285539" x="8102600" y="3251200"/>
          <p14:tracePt t="285556" x="8115300" y="3194050"/>
          <p14:tracePt t="285572" x="8115300" y="3162300"/>
          <p14:tracePt t="285748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2946863" y="5134177"/>
            <a:ext cx="3208583" cy="1084508"/>
            <a:chOff x="2946863" y="5134177"/>
            <a:chExt cx="3208583" cy="1084508"/>
          </a:xfrm>
        </p:grpSpPr>
        <p:sp>
          <p:nvSpPr>
            <p:cNvPr id="107" name="Rectangle 106"/>
            <p:cNvSpPr/>
            <p:nvPr/>
          </p:nvSpPr>
          <p:spPr bwMode="auto">
            <a:xfrm>
              <a:off x="4257826" y="5810389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08" name="Rectangle 107"/>
            <p:cNvSpPr/>
            <p:nvPr/>
          </p:nvSpPr>
          <p:spPr bwMode="auto">
            <a:xfrm>
              <a:off x="3387074" y="5810388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0" name="Rectangle 109"/>
            <p:cNvSpPr/>
            <p:nvPr/>
          </p:nvSpPr>
          <p:spPr bwMode="auto">
            <a:xfrm>
              <a:off x="5116474" y="5810389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2946863" y="5967134"/>
              <a:ext cx="578562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5576884" y="5967134"/>
              <a:ext cx="578562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3851915" y="5967134"/>
              <a:ext cx="1409250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1045" name="Straight Arrow Connector 1044"/>
            <p:cNvCxnSpPr/>
            <p:nvPr/>
          </p:nvCxnSpPr>
          <p:spPr bwMode="auto">
            <a:xfrm>
              <a:off x="4599465" y="5134177"/>
              <a:ext cx="0" cy="683611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6" name="TextBox 125"/>
            <p:cNvSpPr txBox="1"/>
            <p:nvPr/>
          </p:nvSpPr>
          <p:spPr>
            <a:xfrm>
              <a:off x="3984283" y="5451622"/>
              <a:ext cx="58772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latin typeface="Neo Sans Intel" pitchFamily="34" charset="0"/>
                </a:rPr>
                <a:t>Gate</a:t>
              </a:r>
            </a:p>
          </p:txBody>
        </p:sp>
      </p:grpSp>
      <p:sp>
        <p:nvSpPr>
          <p:cNvPr id="1041" name="Rectangle 1040"/>
          <p:cNvSpPr/>
          <p:nvPr/>
        </p:nvSpPr>
        <p:spPr bwMode="auto">
          <a:xfrm>
            <a:off x="2903959" y="5810388"/>
            <a:ext cx="3352129" cy="514212"/>
          </a:xfrm>
          <a:prstGeom prst="rect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38000">
                <a:schemeClr val="bg1"/>
              </a:gs>
            </a:gsLst>
            <a:lin ang="16200000" scaled="0"/>
          </a:gra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22404" y="2466282"/>
            <a:ext cx="8404471" cy="2965278"/>
            <a:chOff x="522404" y="2466282"/>
            <a:chExt cx="8404471" cy="2965278"/>
          </a:xfrm>
        </p:grpSpPr>
        <p:sp>
          <p:nvSpPr>
            <p:cNvPr id="13" name="Rectangle 12"/>
            <p:cNvSpPr/>
            <p:nvPr/>
          </p:nvSpPr>
          <p:spPr bwMode="auto">
            <a:xfrm>
              <a:off x="2349434" y="3918675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1038471" y="4326970"/>
              <a:ext cx="3208583" cy="691759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3208082" y="3918675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6" name="Straight Connector 5"/>
            <p:cNvCxnSpPr>
              <a:stCxn id="14" idx="0"/>
            </p:cNvCxnSpPr>
            <p:nvPr/>
          </p:nvCxnSpPr>
          <p:spPr bwMode="auto">
            <a:xfrm flipH="1" flipV="1">
              <a:off x="1777397" y="3591608"/>
              <a:ext cx="1" cy="327066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8" name="Straight Connector 7"/>
            <p:cNvCxnSpPr>
              <a:stCxn id="18" idx="0"/>
            </p:cNvCxnSpPr>
            <p:nvPr/>
          </p:nvCxnSpPr>
          <p:spPr bwMode="auto">
            <a:xfrm flipH="1" flipV="1">
              <a:off x="3506797" y="3628869"/>
              <a:ext cx="1" cy="289806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10" name="TextBox 9"/>
            <p:cNvSpPr txBox="1"/>
            <p:nvPr/>
          </p:nvSpPr>
          <p:spPr>
            <a:xfrm>
              <a:off x="1433319" y="3275360"/>
              <a:ext cx="7768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itchFamily="34" charset="0"/>
                </a:rPr>
                <a:t>Source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503472" y="3275360"/>
              <a:ext cx="6370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itchFamily="34" charset="0"/>
                </a:rPr>
                <a:t>Drain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6256088" y="3930101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5385336" y="3930100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945125" y="4327605"/>
              <a:ext cx="3208583" cy="691759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114736" y="3930101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37" name="Straight Connector 36"/>
            <p:cNvCxnSpPr>
              <a:stCxn id="45" idx="0"/>
            </p:cNvCxnSpPr>
            <p:nvPr/>
          </p:nvCxnSpPr>
          <p:spPr bwMode="auto">
            <a:xfrm flipV="1">
              <a:off x="5684051" y="3628869"/>
              <a:ext cx="1" cy="301231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7" name="Straight Connector 6"/>
            <p:cNvCxnSpPr>
              <a:stCxn id="13" idx="0"/>
            </p:cNvCxnSpPr>
            <p:nvPr/>
          </p:nvCxnSpPr>
          <p:spPr bwMode="auto">
            <a:xfrm flipV="1">
              <a:off x="2648148" y="2940419"/>
              <a:ext cx="0" cy="952142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38" name="Straight Connector 37"/>
            <p:cNvCxnSpPr>
              <a:stCxn id="44" idx="0"/>
            </p:cNvCxnSpPr>
            <p:nvPr/>
          </p:nvCxnSpPr>
          <p:spPr bwMode="auto">
            <a:xfrm flipH="1" flipV="1">
              <a:off x="6554802" y="2940419"/>
              <a:ext cx="1" cy="989682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39" name="Straight Connector 38"/>
            <p:cNvCxnSpPr>
              <a:stCxn id="49" idx="0"/>
            </p:cNvCxnSpPr>
            <p:nvPr/>
          </p:nvCxnSpPr>
          <p:spPr bwMode="auto">
            <a:xfrm flipH="1" flipV="1">
              <a:off x="7413451" y="3640295"/>
              <a:ext cx="1" cy="289806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41" name="TextBox 40"/>
            <p:cNvSpPr txBox="1"/>
            <p:nvPr/>
          </p:nvSpPr>
          <p:spPr>
            <a:xfrm>
              <a:off x="7059718" y="3275360"/>
              <a:ext cx="7768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itchFamily="34" charset="0"/>
                </a:rPr>
                <a:t>Source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072811" y="3275360"/>
              <a:ext cx="6370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itchFamily="34" charset="0"/>
                </a:rPr>
                <a:t>Drain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1943523" y="4075420"/>
              <a:ext cx="1409250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3668492" y="4075420"/>
              <a:ext cx="578562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1478682" y="3918674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5" name="Rectangle 54"/>
            <p:cNvSpPr/>
            <p:nvPr/>
          </p:nvSpPr>
          <p:spPr bwMode="auto">
            <a:xfrm>
              <a:off x="2341553" y="3918675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3200201" y="3918675"/>
              <a:ext cx="597429" cy="408296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63" name="Straight Connector 62"/>
            <p:cNvCxnSpPr/>
            <p:nvPr/>
          </p:nvCxnSpPr>
          <p:spPr bwMode="auto">
            <a:xfrm>
              <a:off x="3515591" y="3628869"/>
              <a:ext cx="2168461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030" name="Straight Connector 1029"/>
            <p:cNvCxnSpPr/>
            <p:nvPr/>
          </p:nvCxnSpPr>
          <p:spPr bwMode="auto">
            <a:xfrm flipH="1">
              <a:off x="904240" y="3598418"/>
              <a:ext cx="873156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71" name="TextBox 70"/>
            <p:cNvSpPr txBox="1"/>
            <p:nvPr/>
          </p:nvSpPr>
          <p:spPr>
            <a:xfrm>
              <a:off x="522404" y="3222153"/>
              <a:ext cx="3818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accent1"/>
                  </a:solidFill>
                  <a:latin typeface="Consolas" pitchFamily="49" charset="0"/>
                  <a:cs typeface="Consolas" pitchFamily="49" charset="0"/>
                </a:rPr>
                <a:t>0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395374" y="3231921"/>
              <a:ext cx="5315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rgbClr val="FF0000"/>
                  </a:solidFill>
                  <a:latin typeface="Consolas" pitchFamily="49" charset="0"/>
                  <a:cs typeface="Consolas" pitchFamily="49" charset="0"/>
                </a:rPr>
                <a:t>1</a:t>
              </a:r>
            </a:p>
          </p:txBody>
        </p:sp>
        <p:cxnSp>
          <p:nvCxnSpPr>
            <p:cNvPr id="73" name="Straight Connector 72"/>
            <p:cNvCxnSpPr/>
            <p:nvPr/>
          </p:nvCxnSpPr>
          <p:spPr bwMode="auto">
            <a:xfrm flipH="1">
              <a:off x="7411545" y="3635565"/>
              <a:ext cx="873156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74" name="Rectangle 73"/>
            <p:cNvSpPr/>
            <p:nvPr/>
          </p:nvSpPr>
          <p:spPr bwMode="auto">
            <a:xfrm>
              <a:off x="1473102" y="4326970"/>
              <a:ext cx="597429" cy="327015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75" name="Rectangle 74"/>
            <p:cNvSpPr/>
            <p:nvPr/>
          </p:nvSpPr>
          <p:spPr bwMode="auto">
            <a:xfrm>
              <a:off x="3202502" y="4326970"/>
              <a:ext cx="597429" cy="327015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77" name="Rectangle 76"/>
            <p:cNvSpPr/>
            <p:nvPr/>
          </p:nvSpPr>
          <p:spPr bwMode="auto">
            <a:xfrm>
              <a:off x="5390850" y="4327605"/>
              <a:ext cx="597429" cy="327015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78" name="Rectangle 77"/>
            <p:cNvSpPr/>
            <p:nvPr/>
          </p:nvSpPr>
          <p:spPr bwMode="auto">
            <a:xfrm>
              <a:off x="7120250" y="4327605"/>
              <a:ext cx="597429" cy="327015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4945125" y="4086846"/>
              <a:ext cx="578562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7575146" y="4086846"/>
              <a:ext cx="578562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5850177" y="4086846"/>
              <a:ext cx="1409250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038471" y="4075420"/>
              <a:ext cx="578562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7" name="Rectangle 56"/>
            <p:cNvSpPr/>
            <p:nvPr/>
          </p:nvSpPr>
          <p:spPr bwMode="auto">
            <a:xfrm>
              <a:off x="1935642" y="4080500"/>
              <a:ext cx="1409250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3660611" y="4075420"/>
              <a:ext cx="578562" cy="251549"/>
            </a:xfrm>
            <a:prstGeom prst="rect">
              <a:avLst/>
            </a:prstGeom>
            <a:pattFill prst="wdUpDiag">
              <a:fgClr>
                <a:schemeClr val="tx2">
                  <a:lumMod val="75000"/>
                </a:schemeClr>
              </a:fgClr>
              <a:bgClr>
                <a:schemeClr val="bg1"/>
              </a:bgClr>
            </a:pattFill>
            <a:ln w="19050" cap="flat" cmpd="sng" algn="ctr">
              <a:solidFill>
                <a:schemeClr val="tx2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1032" name="Straight Arrow Connector 1031"/>
            <p:cNvCxnSpPr/>
            <p:nvPr/>
          </p:nvCxnSpPr>
          <p:spPr bwMode="auto">
            <a:xfrm>
              <a:off x="4599820" y="3625996"/>
              <a:ext cx="0" cy="166490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cxnSp>
          <p:nvCxnSpPr>
            <p:cNvPr id="1035" name="Straight Connector 1034"/>
            <p:cNvCxnSpPr/>
            <p:nvPr/>
          </p:nvCxnSpPr>
          <p:spPr bwMode="auto">
            <a:xfrm>
              <a:off x="2642762" y="2940419"/>
              <a:ext cx="3913407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038" name="Straight Arrow Connector 1037"/>
            <p:cNvCxnSpPr/>
            <p:nvPr/>
          </p:nvCxnSpPr>
          <p:spPr bwMode="auto">
            <a:xfrm flipH="1">
              <a:off x="4589307" y="2543311"/>
              <a:ext cx="356" cy="397108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  <p:sp>
          <p:nvSpPr>
            <p:cNvPr id="88" name="TextBox 87"/>
            <p:cNvSpPr txBox="1"/>
            <p:nvPr/>
          </p:nvSpPr>
          <p:spPr>
            <a:xfrm>
              <a:off x="6043302" y="3275360"/>
              <a:ext cx="5877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itchFamily="34" charset="0"/>
                </a:rPr>
                <a:t>Gate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634687" y="3275360"/>
              <a:ext cx="5877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itchFamily="34" charset="0"/>
                </a:rPr>
                <a:t>Gate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4660655" y="5093006"/>
              <a:ext cx="7938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latin typeface="Neo Sans Intel" pitchFamily="34" charset="0"/>
                </a:rPr>
                <a:t>Output</a:t>
              </a:r>
            </a:p>
          </p:txBody>
        </p:sp>
        <p:sp>
          <p:nvSpPr>
            <p:cNvPr id="1040" name="TextBox 1039"/>
            <p:cNvSpPr txBox="1"/>
            <p:nvPr/>
          </p:nvSpPr>
          <p:spPr>
            <a:xfrm>
              <a:off x="6396169" y="4623996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+mn-lt"/>
                </a:rPr>
                <a:t>n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3362660" y="4266858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+mn-lt"/>
                </a:rPr>
                <a:t>n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1625487" y="4283621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+mn-lt"/>
                </a:rPr>
                <a:t>n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2475028" y="4618619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n-lt"/>
                </a:rPr>
                <a:t>p</a:t>
              </a:r>
              <a:endParaRPr lang="en-US" sz="2000" dirty="0" smtClean="0">
                <a:latin typeface="+mn-lt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531205" y="4290422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n-lt"/>
                </a:rPr>
                <a:t>p</a:t>
              </a:r>
              <a:endParaRPr lang="en-US" sz="2000" dirty="0" smtClean="0">
                <a:latin typeface="+mn-lt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7259483" y="4275325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n-lt"/>
                </a:rPr>
                <a:t>p</a:t>
              </a:r>
              <a:endParaRPr lang="en-US" sz="2000" dirty="0" smtClean="0">
                <a:latin typeface="+mn-lt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3797630" y="2466282"/>
              <a:ext cx="6896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latin typeface="Neo Sans Intel" pitchFamily="34" charset="0"/>
                </a:rPr>
                <a:t>Input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</a:t>
            </a:r>
            <a:r>
              <a:rPr lang="en-US" dirty="0"/>
              <a:t>C</a:t>
            </a:r>
            <a:r>
              <a:rPr lang="en-US" dirty="0" smtClean="0"/>
              <a:t>onsumption in CMOS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 bwMode="auto">
          <a:xfrm>
            <a:off x="2068702" y="4326970"/>
            <a:ext cx="1131971" cy="78661"/>
          </a:xfrm>
          <a:prstGeom prst="rect">
            <a:avLst/>
          </a:prstGeom>
          <a:pattFill prst="wdUpDiag">
            <a:fgClr>
              <a:schemeClr val="bg1"/>
            </a:fgClr>
            <a:bgClr>
              <a:schemeClr val="accent1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4625226" y="2399498"/>
            <a:ext cx="531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101" name="Oval 100"/>
          <p:cNvSpPr/>
          <p:nvPr/>
        </p:nvSpPr>
        <p:spPr bwMode="auto">
          <a:xfrm>
            <a:off x="4506967" y="2588424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2" name="Oval 101"/>
          <p:cNvSpPr/>
          <p:nvPr/>
        </p:nvSpPr>
        <p:spPr bwMode="auto">
          <a:xfrm>
            <a:off x="4516595" y="2594300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6" name="Oval 105"/>
          <p:cNvSpPr/>
          <p:nvPr/>
        </p:nvSpPr>
        <p:spPr bwMode="auto">
          <a:xfrm>
            <a:off x="886071" y="3515408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sp>
        <p:nvSpPr>
          <p:cNvPr id="127" name="Oval 126"/>
          <p:cNvSpPr/>
          <p:nvPr/>
        </p:nvSpPr>
        <p:spPr bwMode="auto">
          <a:xfrm>
            <a:off x="894532" y="3523869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681763" y="288586"/>
            <a:ext cx="2245112" cy="2295324"/>
            <a:chOff x="7059717" y="-578060"/>
            <a:chExt cx="2723916" cy="2784836"/>
          </a:xfrm>
        </p:grpSpPr>
        <p:grpSp>
          <p:nvGrpSpPr>
            <p:cNvPr id="69" name="Group 68"/>
            <p:cNvGrpSpPr/>
            <p:nvPr/>
          </p:nvGrpSpPr>
          <p:grpSpPr>
            <a:xfrm>
              <a:off x="8111259" y="978028"/>
              <a:ext cx="734965" cy="1228748"/>
              <a:chOff x="7185543" y="4644563"/>
              <a:chExt cx="734965" cy="1228748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7185543" y="4644563"/>
                <a:ext cx="620358" cy="1129551"/>
                <a:chOff x="8127402" y="3544048"/>
                <a:chExt cx="620358" cy="1129551"/>
              </a:xfrm>
            </p:grpSpPr>
            <p:cxnSp>
              <p:nvCxnSpPr>
                <p:cNvPr id="84" name="Straight Connector 83"/>
                <p:cNvCxnSpPr/>
                <p:nvPr/>
              </p:nvCxnSpPr>
              <p:spPr bwMode="auto">
                <a:xfrm>
                  <a:off x="8606118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8606118" y="3920565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8606118" y="4297082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8747760" y="3544048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0" name="Straight Connector 89"/>
                <p:cNvCxnSpPr/>
                <p:nvPr/>
              </p:nvCxnSpPr>
              <p:spPr bwMode="auto">
                <a:xfrm>
                  <a:off x="8747760" y="4297082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3" name="Straight Connector 92"/>
                <p:cNvCxnSpPr/>
                <p:nvPr/>
              </p:nvCxnSpPr>
              <p:spPr bwMode="auto">
                <a:xfrm>
                  <a:off x="8503920" y="3920564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8" name="Straight Connector 97"/>
                <p:cNvCxnSpPr/>
                <p:nvPr/>
              </p:nvCxnSpPr>
              <p:spPr bwMode="auto">
                <a:xfrm rot="5400000">
                  <a:off x="8315661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grpSp>
            <p:nvGrpSpPr>
              <p:cNvPr id="79" name="Group 78"/>
              <p:cNvGrpSpPr/>
              <p:nvPr/>
            </p:nvGrpSpPr>
            <p:grpSpPr>
              <a:xfrm>
                <a:off x="7695718" y="5766631"/>
                <a:ext cx="224790" cy="106680"/>
                <a:chOff x="3539490" y="4938999"/>
                <a:chExt cx="224790" cy="106680"/>
              </a:xfrm>
            </p:grpSpPr>
            <p:cxnSp>
              <p:nvCxnSpPr>
                <p:cNvPr id="81" name="Straight Connector 80"/>
                <p:cNvCxnSpPr/>
                <p:nvPr/>
              </p:nvCxnSpPr>
              <p:spPr bwMode="auto">
                <a:xfrm>
                  <a:off x="3539490" y="4938999"/>
                  <a:ext cx="224790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82" name="Straight Connector 81"/>
                <p:cNvCxnSpPr/>
                <p:nvPr/>
              </p:nvCxnSpPr>
              <p:spPr bwMode="auto">
                <a:xfrm>
                  <a:off x="3583152" y="4992339"/>
                  <a:ext cx="137467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83" name="Straight Connector 82"/>
                <p:cNvCxnSpPr/>
                <p:nvPr/>
              </p:nvCxnSpPr>
              <p:spPr bwMode="auto">
                <a:xfrm>
                  <a:off x="3630055" y="5045679"/>
                  <a:ext cx="43661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sp>
            <p:nvSpPr>
              <p:cNvPr id="80" name="TextBox 79"/>
              <p:cNvSpPr txBox="1"/>
              <p:nvPr/>
            </p:nvSpPr>
            <p:spPr>
              <a:xfrm>
                <a:off x="7431598" y="5446065"/>
                <a:ext cx="2968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schemeClr val="accent1"/>
                    </a:solidFill>
                    <a:latin typeface="Consolas" pitchFamily="49" charset="0"/>
                    <a:cs typeface="Consolas" pitchFamily="49" charset="0"/>
                  </a:rPr>
                  <a:t>0</a:t>
                </a:r>
              </a:p>
            </p:txBody>
          </p:sp>
        </p:grpSp>
        <p:grpSp>
          <p:nvGrpSpPr>
            <p:cNvPr id="99" name="Group 98"/>
            <p:cNvGrpSpPr/>
            <p:nvPr/>
          </p:nvGrpSpPr>
          <p:grpSpPr>
            <a:xfrm>
              <a:off x="8109560" y="-578060"/>
              <a:ext cx="863948" cy="1530681"/>
              <a:chOff x="7183844" y="2428075"/>
              <a:chExt cx="863948" cy="1530681"/>
            </a:xfrm>
          </p:grpSpPr>
          <p:grpSp>
            <p:nvGrpSpPr>
              <p:cNvPr id="103" name="Group 102"/>
              <p:cNvGrpSpPr/>
              <p:nvPr/>
            </p:nvGrpSpPr>
            <p:grpSpPr>
              <a:xfrm>
                <a:off x="7183844" y="2829205"/>
                <a:ext cx="620358" cy="1129551"/>
                <a:chOff x="1094687" y="4539259"/>
                <a:chExt cx="620358" cy="1129551"/>
              </a:xfrm>
            </p:grpSpPr>
            <p:grpSp>
              <p:nvGrpSpPr>
                <p:cNvPr id="109" name="Group 108"/>
                <p:cNvGrpSpPr/>
                <p:nvPr/>
              </p:nvGrpSpPr>
              <p:grpSpPr>
                <a:xfrm>
                  <a:off x="1094687" y="4539259"/>
                  <a:ext cx="620358" cy="1129551"/>
                  <a:chOff x="8127402" y="3544048"/>
                  <a:chExt cx="620358" cy="1129551"/>
                </a:xfrm>
              </p:grpSpPr>
              <p:cxnSp>
                <p:nvCxnSpPr>
                  <p:cNvPr id="112" name="Straight Connector 111"/>
                  <p:cNvCxnSpPr/>
                  <p:nvPr/>
                </p:nvCxnSpPr>
                <p:spPr bwMode="auto">
                  <a:xfrm>
                    <a:off x="8606118" y="3920565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13" name="Straight Connector 112"/>
                  <p:cNvCxnSpPr/>
                  <p:nvPr/>
                </p:nvCxnSpPr>
                <p:spPr bwMode="auto">
                  <a:xfrm>
                    <a:off x="8606118" y="3920565"/>
                    <a:ext cx="141642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17" name="Straight Connector 116"/>
                  <p:cNvCxnSpPr/>
                  <p:nvPr/>
                </p:nvCxnSpPr>
                <p:spPr bwMode="auto">
                  <a:xfrm>
                    <a:off x="8606118" y="4297082"/>
                    <a:ext cx="141642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18" name="Straight Connector 117"/>
                  <p:cNvCxnSpPr/>
                  <p:nvPr/>
                </p:nvCxnSpPr>
                <p:spPr bwMode="auto">
                  <a:xfrm>
                    <a:off x="8747760" y="3544048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19" name="Straight Connector 118"/>
                  <p:cNvCxnSpPr/>
                  <p:nvPr/>
                </p:nvCxnSpPr>
                <p:spPr bwMode="auto">
                  <a:xfrm>
                    <a:off x="8747760" y="4297082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20" name="Straight Connector 119"/>
                  <p:cNvCxnSpPr/>
                  <p:nvPr/>
                </p:nvCxnSpPr>
                <p:spPr bwMode="auto">
                  <a:xfrm>
                    <a:off x="8503920" y="3920564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21" name="Straight Connector 120"/>
                  <p:cNvCxnSpPr/>
                  <p:nvPr/>
                </p:nvCxnSpPr>
                <p:spPr bwMode="auto">
                  <a:xfrm rot="5400000">
                    <a:off x="8315661" y="3920565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</p:grpSp>
            <p:sp>
              <p:nvSpPr>
                <p:cNvPr id="111" name="Oval 110"/>
                <p:cNvSpPr>
                  <a:spLocks noChangeAspect="1"/>
                </p:cNvSpPr>
                <p:nvPr/>
              </p:nvSpPr>
              <p:spPr bwMode="auto">
                <a:xfrm>
                  <a:off x="1330011" y="5033441"/>
                  <a:ext cx="141194" cy="141194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</p:grpSp>
          <p:sp>
            <p:nvSpPr>
              <p:cNvPr id="104" name="TextBox 103"/>
              <p:cNvSpPr txBox="1"/>
              <p:nvPr/>
            </p:nvSpPr>
            <p:spPr>
              <a:xfrm>
                <a:off x="7561569" y="2428075"/>
                <a:ext cx="48622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>
                    <a:latin typeface="Neo Sans Intel" pitchFamily="34" charset="0"/>
                  </a:rPr>
                  <a:t>V</a:t>
                </a:r>
                <a:r>
                  <a:rPr lang="en-US" sz="1400" dirty="0" err="1" smtClean="0">
                    <a:latin typeface="Neo Sans Intel" pitchFamily="34" charset="0"/>
                  </a:rPr>
                  <a:t>cc</a:t>
                </a:r>
                <a:endParaRPr lang="en-US" sz="1400" dirty="0" smtClean="0">
                  <a:latin typeface="Neo Sans Intel" pitchFamily="34" charset="0"/>
                </a:endParaRPr>
              </a:p>
            </p:txBody>
          </p:sp>
          <p:sp>
            <p:nvSpPr>
              <p:cNvPr id="105" name="TextBox 104"/>
              <p:cNvSpPr txBox="1"/>
              <p:nvPr/>
            </p:nvSpPr>
            <p:spPr>
              <a:xfrm>
                <a:off x="7470190" y="2739532"/>
                <a:ext cx="2968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rgbClr val="FF0000"/>
                    </a:solidFill>
                    <a:latin typeface="Consolas" pitchFamily="49" charset="0"/>
                    <a:cs typeface="Consolas" pitchFamily="49" charset="0"/>
                  </a:rPr>
                  <a:t>1</a:t>
                </a:r>
                <a:endParaRPr lang="en-US" sz="1600" dirty="0" smtClean="0">
                  <a:solidFill>
                    <a:srgbClr val="FF0000"/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>
              <a:off x="7059717" y="387849"/>
              <a:ext cx="1062036" cy="1154955"/>
              <a:chOff x="5330548" y="3393979"/>
              <a:chExt cx="1865487" cy="1144798"/>
            </a:xfrm>
          </p:grpSpPr>
          <p:cxnSp>
            <p:nvCxnSpPr>
              <p:cNvPr id="123" name="Straight Connector 122"/>
              <p:cNvCxnSpPr/>
              <p:nvPr/>
            </p:nvCxnSpPr>
            <p:spPr bwMode="auto">
              <a:xfrm flipH="1">
                <a:off x="6790944" y="4538777"/>
                <a:ext cx="405091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 flipH="1">
                <a:off x="6790944" y="3393979"/>
                <a:ext cx="405091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>
                <a:off x="6790944" y="3393984"/>
                <a:ext cx="0" cy="1144793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28" name="Straight Arrow Connector 127"/>
              <p:cNvCxnSpPr/>
              <p:nvPr/>
            </p:nvCxnSpPr>
            <p:spPr bwMode="auto">
              <a:xfrm>
                <a:off x="5948544" y="3966380"/>
                <a:ext cx="842399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arrow"/>
              </a:ln>
              <a:effectLst/>
            </p:spPr>
          </p:cxnSp>
          <p:sp>
            <p:nvSpPr>
              <p:cNvPr id="129" name="TextBox 128"/>
              <p:cNvSpPr txBox="1"/>
              <p:nvPr/>
            </p:nvSpPr>
            <p:spPr>
              <a:xfrm>
                <a:off x="5330548" y="3566668"/>
                <a:ext cx="1112767" cy="3355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latin typeface="Neo Sans Intel" pitchFamily="34" charset="0"/>
                  </a:rPr>
                  <a:t>Input</a:t>
                </a:r>
              </a:p>
            </p:txBody>
          </p:sp>
        </p:grpSp>
        <p:grpSp>
          <p:nvGrpSpPr>
            <p:cNvPr id="130" name="Group 129"/>
            <p:cNvGrpSpPr/>
            <p:nvPr/>
          </p:nvGrpSpPr>
          <p:grpSpPr>
            <a:xfrm>
              <a:off x="8721098" y="562071"/>
              <a:ext cx="1062535" cy="407295"/>
              <a:chOff x="7795382" y="3883166"/>
              <a:chExt cx="1438803" cy="407295"/>
            </a:xfrm>
          </p:grpSpPr>
          <p:cxnSp>
            <p:nvCxnSpPr>
              <p:cNvPr id="131" name="Straight Arrow Connector 130"/>
              <p:cNvCxnSpPr/>
              <p:nvPr/>
            </p:nvCxnSpPr>
            <p:spPr bwMode="auto">
              <a:xfrm>
                <a:off x="7795382" y="4290461"/>
                <a:ext cx="790443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arrow"/>
              </a:ln>
              <a:effectLst/>
            </p:spPr>
          </p:cxnSp>
          <p:sp>
            <p:nvSpPr>
              <p:cNvPr id="132" name="TextBox 131"/>
              <p:cNvSpPr txBox="1"/>
              <p:nvPr/>
            </p:nvSpPr>
            <p:spPr>
              <a:xfrm>
                <a:off x="8159273" y="3883166"/>
                <a:ext cx="107491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latin typeface="Neo Sans Intel" pitchFamily="34" charset="0"/>
                  </a:rPr>
                  <a:t>Output</a:t>
                </a:r>
              </a:p>
            </p:txBody>
          </p:sp>
        </p:grpSp>
      </p:grpSp>
      <p:sp>
        <p:nvSpPr>
          <p:cNvPr id="140" name="Content Placeholder 2"/>
          <p:cNvSpPr>
            <a:spLocks noGrp="1"/>
          </p:cNvSpPr>
          <p:nvPr>
            <p:ph idx="1"/>
          </p:nvPr>
        </p:nvSpPr>
        <p:spPr>
          <a:xfrm>
            <a:off x="455613" y="919283"/>
            <a:ext cx="6100556" cy="1175321"/>
          </a:xfrm>
        </p:spPr>
        <p:txBody>
          <a:bodyPr/>
          <a:lstStyle/>
          <a:p>
            <a:pPr marL="342900" indent="-342900">
              <a:buFont typeface="Courier New" pitchFamily="49" charset="0"/>
              <a:buChar char="o"/>
            </a:pPr>
            <a:r>
              <a:rPr lang="en-US" sz="2200" dirty="0" smtClean="0"/>
              <a:t>No current in static state, i.e. there is no power consumption</a:t>
            </a:r>
          </a:p>
          <a:p>
            <a:pPr marL="342900" indent="-342900">
              <a:spcBef>
                <a:spcPts val="600"/>
              </a:spcBef>
              <a:buFont typeface="Courier New" pitchFamily="49" charset="0"/>
              <a:buChar char="o"/>
            </a:pPr>
            <a:r>
              <a:rPr lang="en-US" sz="2200" dirty="0" smtClean="0"/>
              <a:t>Current exists only at switch from one state to another to recharge the scheme</a:t>
            </a:r>
            <a:endParaRPr lang="en-US" sz="2200" dirty="0"/>
          </a:p>
        </p:txBody>
      </p:sp>
      <p:sp>
        <p:nvSpPr>
          <p:cNvPr id="141" name="Line Callout 2 (No Border) 140"/>
          <p:cNvSpPr/>
          <p:nvPr/>
        </p:nvSpPr>
        <p:spPr>
          <a:xfrm>
            <a:off x="12829" y="5223153"/>
            <a:ext cx="2940457" cy="412959"/>
          </a:xfrm>
          <a:prstGeom prst="callout2">
            <a:avLst>
              <a:gd name="adj1" fmla="val 45410"/>
              <a:gd name="adj2" fmla="val 103458"/>
              <a:gd name="adj3" fmla="val 52011"/>
              <a:gd name="adj4" fmla="val 116402"/>
              <a:gd name="adj5" fmla="val 63368"/>
              <a:gd name="adj6" fmla="val 134951"/>
            </a:avLst>
          </a:prstGeom>
          <a:noFill/>
          <a:ln w="6350">
            <a:solidFill>
              <a:schemeClr val="tx1"/>
            </a:solidFill>
            <a:prstDash val="dash"/>
            <a:tailEnd type="stealth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 smtClean="0">
                <a:solidFill>
                  <a:schemeClr val="tx1"/>
                </a:solidFill>
                <a:latin typeface="Neo Sans Intel" pitchFamily="34" charset="0"/>
              </a:rPr>
              <a:t>No connection between the power supply and the ground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Neo Sans Inte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31133810"/>
      </p:ext>
    </p:extLst>
  </p:cSld>
  <p:clrMapOvr>
    <a:masterClrMapping/>
  </p:clrMapOvr>
  <p:transition advTm="45666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007 L 0.00156 0.0426 L 0.21458 0.0426 L 0.21545 0.18079 L 0.21545 0.19329 " pathEditMode="relative" rAng="0" ptsTypes="AAAAA">
                                      <p:cBhvr>
                                        <p:cTn id="49" dur="28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781" y="9630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007 L -0.00243 0.04259 L -0.21163 0.04259 L -0.21233 0.18079 L -0.21233 0.19329 " pathEditMode="relative" rAng="0" ptsTypes="AAAAA">
                                      <p:cBhvr>
                                        <p:cTn id="51" dur="28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08" y="9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8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300"/>
                            </p:stCondLst>
                            <p:childTnLst>
                              <p:par>
                                <p:cTn id="57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 tmFilter="0, 0; .2, .5; .8, .5; 1, 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9" dur="250" autoRev="1" fill="hold"/>
                                        <p:tgtEl>
                                          <p:spTgt spid="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27778E-6 0 L 0.08801 0 L 0.08888 0.11227 L 0.27499 0.11227 L 0.27777 0.0037 L 0.39548 0.0037 L 0.39635 0.32222 L 0.3769 0.33819 " pathEditMode="relative" ptsTypes="AAAAAAAA">
                                      <p:cBhvr>
                                        <p:cTn id="67" dur="3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0" presetClass="path" presetSubtype="0" accel="50000" decel="50000" fill="hold" grpId="1" nodeType="clickEffect">
                                  <p:stCondLst>
                                    <p:cond delay="1900"/>
                                  </p:stCondLst>
                                  <p:childTnLst>
                                    <p:animMotion origin="layout" path="M 3.61111E-6 1.11111E-6 L 0.08802 1.11111E-6 L 0.08889 0.11227 L 0.275 0.11227 L 0.27777 0.0037 L 0.39548 0.0037 L 0.39635 0.32222 L 0.4125 0.33194 " pathEditMode="relative" rAng="0" ptsTypes="AAAAAAAA">
                                      <p:cBhvr>
                                        <p:cTn id="74" dur="3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25" y="16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6" grpId="0" animBg="1"/>
      <p:bldP spid="76" grpId="1" animBg="1"/>
      <p:bldP spid="92" grpId="0"/>
      <p:bldP spid="101" grpId="0" animBg="1"/>
      <p:bldP spid="101" grpId="1" animBg="1"/>
      <p:bldP spid="102" grpId="0" animBg="1"/>
      <p:bldP spid="102" grpId="1" animBg="1"/>
      <p:bldP spid="106" grpId="0" animBg="1"/>
      <p:bldP spid="106" grpId="1" animBg="1"/>
      <p:bldP spid="127" grpId="0" animBg="1"/>
      <p:bldP spid="127" grpId="1" animBg="1"/>
      <p:bldP spid="141" grpId="0" animBg="1"/>
    </p:bldLst>
  </p:timing>
  <p:extLst>
    <p:ext uri="{3A86A75C-4F4B-4683-9AE1-C65F6400EC91}">
      <p14:laserTraceLst xmlns:p14="http://schemas.microsoft.com/office/powerpoint/2010/main">
        <p14:tracePtLst>
          <p14:tracePt t="36687" x="8210550" y="1149350"/>
          <p14:tracePt t="36836" x="8191500" y="1149350"/>
          <p14:tracePt t="36852" x="8134350" y="1149350"/>
          <p14:tracePt t="36854" x="8108950" y="1143000"/>
          <p14:tracePt t="36869" x="8083550" y="1136650"/>
          <p14:tracePt t="36876" x="8032750" y="1130300"/>
          <p14:tracePt t="36892" x="7988300" y="1123950"/>
          <p14:tracePt t="36908" x="7943850" y="1117600"/>
          <p14:tracePt t="36925" x="7912100" y="1111250"/>
          <p14:tracePt t="36940" x="7880350" y="1104900"/>
          <p14:tracePt t="36954" x="7842250" y="1085850"/>
          <p14:tracePt t="36971" x="7823200" y="1073150"/>
          <p14:tracePt t="36987" x="7797800" y="1060450"/>
          <p14:tracePt t="37004" x="7772400" y="1022350"/>
          <p14:tracePt t="37021" x="7753350" y="1009650"/>
          <p14:tracePt t="37038" x="7740650" y="1003300"/>
          <p14:tracePt t="37054" x="7734300" y="1003300"/>
          <p14:tracePt t="37072" x="7727950" y="1003300"/>
          <p14:tracePt t="37088" x="7708900" y="1009650"/>
          <p14:tracePt t="37105" x="7702550" y="1035050"/>
          <p14:tracePt t="37122" x="7696200" y="1092200"/>
          <p14:tracePt t="37138" x="7696200" y="1168400"/>
          <p14:tracePt t="37154" x="7702550" y="1231900"/>
          <p14:tracePt t="37171" x="7727950" y="1276350"/>
          <p14:tracePt t="37187" x="7759700" y="1314450"/>
          <p14:tracePt t="37187" x="7785100" y="1327150"/>
          <p14:tracePt t="37204" x="7835900" y="1333500"/>
          <p14:tracePt t="37222" x="7899400" y="1333500"/>
          <p14:tracePt t="37239" x="7981950" y="1301750"/>
          <p14:tracePt t="37254" x="8039100" y="1257300"/>
          <p14:tracePt t="37271" x="8083550" y="1200150"/>
          <p14:tracePt t="37287" x="8102600" y="1149350"/>
          <p14:tracePt t="37305" x="8108950" y="1098550"/>
          <p14:tracePt t="37320" x="8108950" y="1041400"/>
          <p14:tracePt t="37338" x="8083550" y="996950"/>
          <p14:tracePt t="37354" x="8058150" y="946150"/>
          <p14:tracePt t="37372" x="8007350" y="889000"/>
          <p14:tracePt t="37387" x="7937500" y="844550"/>
          <p14:tracePt t="37387" x="7912100" y="831850"/>
          <p14:tracePt t="37404" x="7848600" y="800100"/>
          <p14:tracePt t="37421" x="7797800" y="793750"/>
          <p14:tracePt t="37437" x="7766050" y="793750"/>
          <p14:tracePt t="37454" x="7734300" y="812800"/>
          <p14:tracePt t="37470" x="7702550" y="850900"/>
          <p14:tracePt t="37487" x="7683500" y="901700"/>
          <p14:tracePt t="37504" x="7670800" y="958850"/>
          <p14:tracePt t="37520" x="7670800" y="1047750"/>
          <p14:tracePt t="37538" x="7702550" y="1123950"/>
          <p14:tracePt t="37554" x="7759700" y="1181100"/>
          <p14:tracePt t="37571" x="7829550" y="1219200"/>
          <p14:tracePt t="37587" x="7912100" y="1244600"/>
          <p14:tracePt t="37604" x="8020050" y="1250950"/>
          <p14:tracePt t="37621" x="8083550" y="1238250"/>
          <p14:tracePt t="37639" x="8140700" y="1187450"/>
          <p14:tracePt t="37655" x="8172450" y="1123950"/>
          <p14:tracePt t="37671" x="8178800" y="1054100"/>
          <p14:tracePt t="37687" x="8166100" y="996950"/>
          <p14:tracePt t="37704" x="8134350" y="952500"/>
          <p14:tracePt t="37721" x="8096250" y="914400"/>
          <p14:tracePt t="37737" x="8039100" y="882650"/>
          <p14:tracePt t="37753" x="7981950" y="876300"/>
          <p14:tracePt t="37770" x="7931150" y="876300"/>
          <p14:tracePt t="37787" x="7880350" y="895350"/>
          <p14:tracePt t="37804" x="7835900" y="933450"/>
          <p14:tracePt t="37820" x="7810500" y="990600"/>
          <p14:tracePt t="37837" x="7810500" y="1009650"/>
          <p14:tracePt t="37853" x="7810500" y="1016000"/>
          <p14:tracePt t="37870" x="7816850" y="1022350"/>
          <p14:tracePt t="37887" x="7829550" y="1022350"/>
          <p14:tracePt t="37933" x="7835900" y="1022350"/>
          <p14:tracePt t="37940" x="7842250" y="1022350"/>
          <p14:tracePt t="38012" x="7842250" y="1047750"/>
          <p14:tracePt t="38020" x="7848600" y="1212850"/>
          <p14:tracePt t="38036" x="7861300" y="1428750"/>
          <p14:tracePt t="38053" x="7867650" y="1549400"/>
          <p14:tracePt t="38055" x="7874000" y="1752600"/>
          <p14:tracePt t="38070" x="7899400" y="1905000"/>
          <p14:tracePt t="38087" x="7931150" y="2000250"/>
          <p14:tracePt t="38103" x="7962900" y="2063750"/>
          <p14:tracePt t="38120" x="7981950" y="2095500"/>
          <p14:tracePt t="38136" x="7994650" y="2101850"/>
          <p14:tracePt t="38173" x="8001000" y="2095500"/>
          <p14:tracePt t="38174" x="8013700" y="2070100"/>
          <p14:tracePt t="38187" x="8026400" y="1962150"/>
          <p14:tracePt t="38204" x="8026400" y="1860550"/>
          <p14:tracePt t="38220" x="8026400" y="1778000"/>
          <p14:tracePt t="38237" x="8020050" y="1752600"/>
          <p14:tracePt t="38253" x="8007350" y="1739900"/>
          <p14:tracePt t="38270" x="7994650" y="1733550"/>
          <p14:tracePt t="38287" x="7962900" y="1733550"/>
          <p14:tracePt t="38303" x="7937500" y="1733550"/>
          <p14:tracePt t="38321" x="7886700" y="1790700"/>
          <p14:tracePt t="38336" x="7848600" y="1885950"/>
          <p14:tracePt t="38353" x="7823200" y="1987550"/>
          <p14:tracePt t="38370" x="7816850" y="2076450"/>
          <p14:tracePt t="38386" x="7823200" y="2127250"/>
          <p14:tracePt t="38404" x="7861300" y="2152650"/>
          <p14:tracePt t="38420" x="7937500" y="2171700"/>
          <p14:tracePt t="38436" x="8001000" y="2165350"/>
          <p14:tracePt t="38453" x="8045450" y="2133600"/>
          <p14:tracePt t="38469" x="8096250" y="2025650"/>
          <p14:tracePt t="38487" x="8096250" y="2000250"/>
          <p14:tracePt t="38503" x="8096250" y="1993900"/>
          <p14:tracePt t="38539" x="8089900" y="1993900"/>
          <p14:tracePt t="38553" x="8083550" y="1993900"/>
          <p14:tracePt t="38555" x="8064500" y="2025650"/>
          <p14:tracePt t="38570" x="8045450" y="2051050"/>
          <p14:tracePt t="38586" x="8039100" y="2076450"/>
          <p14:tracePt t="38603" x="8039100" y="2089150"/>
          <p14:tracePt t="38620" x="8039100" y="2101850"/>
          <p14:tracePt t="38636" x="8058150" y="2108200"/>
          <p14:tracePt t="38653" x="8070850" y="2108200"/>
          <p14:tracePt t="38670" x="8083550" y="2108200"/>
          <p14:tracePt t="38716" x="8083550" y="2101850"/>
          <p14:tracePt t="38719" x="8083550" y="2089150"/>
          <p14:tracePt t="38736" x="8083550" y="2063750"/>
          <p14:tracePt t="38737" x="8051800" y="1949450"/>
          <p14:tracePt t="38753" x="8001000" y="1797050"/>
          <p14:tracePt t="38770" x="7937500" y="1593850"/>
          <p14:tracePt t="38786" x="7867650" y="1397000"/>
          <p14:tracePt t="38803" x="7854950" y="1200150"/>
          <p14:tracePt t="38819" x="7842250" y="1066800"/>
          <p14:tracePt t="38836" x="7842250" y="882650"/>
          <p14:tracePt t="38854" x="7842250" y="812800"/>
          <p14:tracePt t="38869" x="7842250" y="806450"/>
          <p14:tracePt t="38956" x="7842250" y="812800"/>
          <p14:tracePt t="38966" x="7842250" y="819150"/>
          <p14:tracePt t="38973" x="7842250" y="825500"/>
          <p14:tracePt t="38975" x="7842250" y="831850"/>
          <p14:tracePt t="39053" x="7842250" y="838200"/>
          <p14:tracePt t="39054" x="7842250" y="844550"/>
          <p14:tracePt t="39069" x="7861300" y="869950"/>
          <p14:tracePt t="39076" x="7912100" y="933450"/>
          <p14:tracePt t="39086" x="7975600" y="1016000"/>
          <p14:tracePt t="39102" x="8051800" y="1136650"/>
          <p14:tracePt t="39119" x="8121650" y="1263650"/>
          <p14:tracePt t="39136" x="8172450" y="1371600"/>
          <p14:tracePt t="39154" x="8210550" y="1485900"/>
          <p14:tracePt t="39171" x="8223250" y="1619250"/>
          <p14:tracePt t="39187" x="8223250" y="1746250"/>
          <p14:tracePt t="39204" x="8216900" y="1892300"/>
          <p14:tracePt t="39220" x="8197850" y="1981200"/>
          <p14:tracePt t="39237" x="8153400" y="2076450"/>
          <p14:tracePt t="39254" x="8121650" y="2101850"/>
          <p14:tracePt t="39270" x="8102600" y="2114550"/>
          <p14:tracePt t="39287" x="8089900" y="2114550"/>
          <p14:tracePt t="39326" x="8083550" y="2120900"/>
          <p14:tracePt t="39328" x="8077200" y="2120900"/>
          <p14:tracePt t="39337" x="8070850" y="2120900"/>
          <p14:tracePt t="39429" x="8070850" y="2108200"/>
          <p14:tracePt t="39437" x="8108950" y="2025650"/>
          <p14:tracePt t="39456" x="8140700" y="1981200"/>
          <p14:tracePt t="39458" x="8191500" y="1860550"/>
          <p14:tracePt t="39470" x="8223250" y="1720850"/>
          <p14:tracePt t="39487" x="8235950" y="1555750"/>
          <p14:tracePt t="39503" x="8235950" y="1416050"/>
          <p14:tracePt t="39520" x="8235950" y="1327150"/>
          <p14:tracePt t="39537" x="8210550" y="1244600"/>
          <p14:tracePt t="39553" x="8172450" y="1149350"/>
          <p14:tracePt t="39586" x="8140700" y="1073150"/>
          <p14:tracePt t="39589" x="8128000" y="1047750"/>
          <p14:tracePt t="39838" x="8134350" y="1073150"/>
          <p14:tracePt t="39839" x="8147050" y="1123950"/>
          <p14:tracePt t="39854" x="8166100" y="1168400"/>
          <p14:tracePt t="39856" x="8197850" y="1314450"/>
          <p14:tracePt t="39870" x="8242300" y="1460500"/>
          <p14:tracePt t="39887" x="8286750" y="1638300"/>
          <p14:tracePt t="39903" x="8299450" y="1758950"/>
          <p14:tracePt t="39920" x="8299450" y="1860550"/>
          <p14:tracePt t="39937" x="8299450" y="1924050"/>
          <p14:tracePt t="39953" x="8267700" y="1962150"/>
          <p14:tracePt t="39970" x="8242300" y="1981200"/>
          <p14:tracePt t="39986" x="8216900" y="1993900"/>
          <p14:tracePt t="40003" x="8216900" y="2000250"/>
          <p14:tracePt t="40262" x="8216900" y="2019300"/>
          <p14:tracePt t="40270" x="8229600" y="2044700"/>
          <p14:tracePt t="40272" x="8242300" y="2095500"/>
          <p14:tracePt t="40286" x="8242300" y="2127250"/>
          <p14:tracePt t="40303" x="8242300" y="2152650"/>
          <p14:tracePt t="40319" x="8242300" y="2178050"/>
          <p14:tracePt t="40336" x="8235950" y="2203450"/>
          <p14:tracePt t="40353" x="8229600" y="2222500"/>
          <p14:tracePt t="40369" x="8229600" y="2228850"/>
          <p14:tracePt t="40386" x="8229600" y="2235200"/>
          <p14:tracePt t="40462" x="8229600" y="2241550"/>
          <p14:tracePt t="40471" x="8229600" y="2254250"/>
          <p14:tracePt t="40473" x="8229600" y="2286000"/>
          <p14:tracePt t="40486" x="8229600" y="2330450"/>
          <p14:tracePt t="40503" x="8223250" y="2374900"/>
          <p14:tracePt t="40519" x="8216900" y="2419350"/>
          <p14:tracePt t="40535" x="8210550" y="2451100"/>
          <p14:tracePt t="40552" x="8210550" y="2470150"/>
          <p14:tracePt t="40569" x="8210550" y="2482850"/>
          <p14:tracePt t="40621" x="8210550" y="2489200"/>
          <p14:tracePt t="40717" x="8210550" y="2495550"/>
          <p14:tracePt t="40719" x="8210550" y="2501900"/>
          <p14:tracePt t="40733" x="8210550" y="2508250"/>
          <p14:tracePt t="40739" x="8210550" y="2527300"/>
          <p14:tracePt t="40752" x="8210550" y="2546350"/>
          <p14:tracePt t="40769" x="8210550" y="2571750"/>
          <p14:tracePt t="40786" x="8210550" y="2590800"/>
          <p14:tracePt t="40802" x="8210550" y="2597150"/>
          <p14:tracePt t="40862" x="8204200" y="2597150"/>
          <p14:tracePt t="40982" x="8197850" y="2597150"/>
          <p14:tracePt t="40990" x="8191500" y="2590800"/>
          <p14:tracePt t="41002" x="8185150" y="2565400"/>
          <p14:tracePt t="41005" x="8172450" y="2482850"/>
          <p14:tracePt t="41019" x="8159750" y="2432050"/>
          <p14:tracePt t="41035" x="8159750" y="2393950"/>
          <p14:tracePt t="41052" x="8153400" y="2362200"/>
          <p14:tracePt t="41069" x="8153400" y="2324100"/>
          <p14:tracePt t="41085" x="8153400" y="2292350"/>
          <p14:tracePt t="41102" x="8153400" y="2254250"/>
          <p14:tracePt t="41119" x="8153400" y="2222500"/>
          <p14:tracePt t="41135" x="8159750" y="2190750"/>
          <p14:tracePt t="41152" x="8166100" y="2165350"/>
          <p14:tracePt t="41169" x="8172450" y="2133600"/>
          <p14:tracePt t="41186" x="8197850" y="2089150"/>
          <p14:tracePt t="41202" x="8210550" y="2051050"/>
          <p14:tracePt t="41219" x="8216900" y="1968500"/>
          <p14:tracePt t="41235" x="8223250" y="1860550"/>
          <p14:tracePt t="41252" x="8223250" y="1727200"/>
          <p14:tracePt t="41269" x="8223250" y="1600200"/>
          <p14:tracePt t="41285" x="8197850" y="1416050"/>
          <p14:tracePt t="41302" x="8185150" y="1339850"/>
          <p14:tracePt t="41318" x="8153400" y="1263650"/>
          <p14:tracePt t="41335" x="8140700" y="1174750"/>
          <p14:tracePt t="41352" x="8121650" y="1047750"/>
          <p14:tracePt t="41369" x="8121650" y="933450"/>
          <p14:tracePt t="41386" x="8121650" y="819150"/>
          <p14:tracePt t="41402" x="8121650" y="781050"/>
          <p14:tracePt t="41419" x="8121650" y="762000"/>
          <p14:tracePt t="41435" x="8121650" y="755650"/>
          <p14:tracePt t="41452" x="8121650" y="749300"/>
          <p14:tracePt t="41469" x="8121650" y="742950"/>
          <p14:tracePt t="41485" x="8121650" y="711200"/>
          <p14:tracePt t="41502" x="8121650" y="679450"/>
          <p14:tracePt t="41518" x="8121650" y="635000"/>
          <p14:tracePt t="41535" x="8121650" y="615950"/>
          <p14:tracePt t="41552" x="8121650" y="609600"/>
          <p14:tracePt t="41568" x="8121650" y="590550"/>
          <p14:tracePt t="41605" x="8121650" y="584200"/>
          <p14:tracePt t="41607" x="8121650" y="577850"/>
          <p14:tracePt t="41618" x="8121650" y="558800"/>
          <p14:tracePt t="41636" x="8121650" y="546100"/>
          <p14:tracePt t="41652" x="8121650" y="539750"/>
          <p14:tracePt t="41773" x="8121650" y="558800"/>
          <p14:tracePt t="41781" x="8121650" y="571500"/>
          <p14:tracePt t="41784" x="8121650" y="641350"/>
          <p14:tracePt t="41802" x="8121650" y="730250"/>
          <p14:tracePt t="41818" x="8121650" y="825500"/>
          <p14:tracePt t="41835" x="8121650" y="958850"/>
          <p14:tracePt t="41851" x="8121650" y="1054100"/>
          <p14:tracePt t="41851" x="8121650" y="1111250"/>
          <p14:tracePt t="41869" x="8121650" y="1168400"/>
          <p14:tracePt t="41885" x="8121650" y="1358900"/>
          <p14:tracePt t="41902" x="8121650" y="1492250"/>
          <p14:tracePt t="41919" x="8121650" y="1612900"/>
          <p14:tracePt t="41935" x="8121650" y="1752600"/>
          <p14:tracePt t="41952" x="8121650" y="1885950"/>
          <p14:tracePt t="41968" x="8121650" y="2025650"/>
          <p14:tracePt t="41985" x="8121650" y="2120900"/>
          <p14:tracePt t="42002" x="8121650" y="2241550"/>
          <p14:tracePt t="42018" x="8121650" y="2362200"/>
          <p14:tracePt t="42035" x="8121650" y="2451100"/>
          <p14:tracePt t="42051" x="8121650" y="2540000"/>
          <p14:tracePt t="42069" x="8108950" y="2628900"/>
          <p14:tracePt t="42085" x="8108950" y="2736850"/>
          <p14:tracePt t="42101" x="8108950" y="2806700"/>
          <p14:tracePt t="42118" x="8108950" y="2851150"/>
          <p14:tracePt t="42135" x="8108950" y="2882900"/>
          <p14:tracePt t="42151" x="8108950" y="2895600"/>
          <p14:tracePt t="42261" x="8115300" y="2895600"/>
          <p14:tracePt t="42269" x="8128000" y="2838450"/>
          <p14:tracePt t="42284" x="8128000" y="2774950"/>
          <p14:tracePt t="42286" x="8128000" y="2647950"/>
          <p14:tracePt t="42301" x="8128000" y="2470150"/>
          <p14:tracePt t="42318" x="8128000" y="2286000"/>
          <p14:tracePt t="42335" x="8108950" y="2101850"/>
          <p14:tracePt t="42352" x="8108950" y="1911350"/>
          <p14:tracePt t="42368" x="8108950" y="1739900"/>
          <p14:tracePt t="42384" x="8108950" y="1587500"/>
          <p14:tracePt t="42401" x="8108950" y="1447800"/>
          <p14:tracePt t="42418" x="8108950" y="1327150"/>
          <p14:tracePt t="42435" x="8108950" y="1225550"/>
          <p14:tracePt t="42451" x="8108950" y="1136650"/>
          <p14:tracePt t="42468" x="8108950" y="1079500"/>
          <p14:tracePt t="42485" x="8108950" y="1041400"/>
          <p14:tracePt t="42501" x="8108950" y="977900"/>
          <p14:tracePt t="42518" x="8108950" y="927100"/>
          <p14:tracePt t="42535" x="8108950" y="882650"/>
          <p14:tracePt t="42552" x="8108950" y="825500"/>
          <p14:tracePt t="42568" x="8108950" y="768350"/>
          <p14:tracePt t="42584" x="8108950" y="698500"/>
          <p14:tracePt t="42602" x="8108950" y="660400"/>
          <p14:tracePt t="42618" x="8108950" y="609600"/>
          <p14:tracePt t="42635" x="8108950" y="590550"/>
          <p14:tracePt t="42651" x="8108950" y="577850"/>
          <p14:tracePt t="42781" x="8108950" y="596900"/>
          <p14:tracePt t="42794" x="8108950" y="615950"/>
          <p14:tracePt t="42796" x="8108950" y="660400"/>
          <p14:tracePt t="42801" x="8108950" y="768350"/>
          <p14:tracePt t="42818" x="8108950" y="901700"/>
          <p14:tracePt t="42835" x="8108950" y="1028700"/>
          <p14:tracePt t="42851" x="8108950" y="1162050"/>
          <p14:tracePt t="42867" x="8108950" y="1289050"/>
          <p14:tracePt t="42867" x="8108950" y="1377950"/>
          <p14:tracePt t="42885" x="8108950" y="1454150"/>
          <p14:tracePt t="42901" x="8108950" y="1651000"/>
          <p14:tracePt t="42918" x="8108950" y="1778000"/>
          <p14:tracePt t="42934" x="8108950" y="1911350"/>
          <p14:tracePt t="42951" x="8108950" y="2038350"/>
          <p14:tracePt t="42967" x="8108950" y="2171700"/>
          <p14:tracePt t="42984" x="8108950" y="2298700"/>
          <p14:tracePt t="43001" x="8108950" y="2419350"/>
          <p14:tracePt t="43017" x="8108950" y="2508250"/>
          <p14:tracePt t="43035" x="8108950" y="2578100"/>
          <p14:tracePt t="43050" x="8108950" y="2654300"/>
          <p14:tracePt t="43067" x="8108950" y="2730500"/>
          <p14:tracePt t="43084" x="8108950" y="2768600"/>
          <p14:tracePt t="43101" x="8108950" y="2794000"/>
          <p14:tracePt t="43198" x="8108950" y="2787650"/>
          <p14:tracePt t="43200" x="8108950" y="2768600"/>
          <p14:tracePt t="43217" x="8115300" y="2724150"/>
          <p14:tracePt t="43219" x="8121650" y="2603500"/>
          <p14:tracePt t="43234" x="8128000" y="2438400"/>
          <p14:tracePt t="43250" x="8140700" y="2222500"/>
          <p14:tracePt t="43267" x="8134350" y="2006600"/>
          <p14:tracePt t="43284" x="8108950" y="1790700"/>
          <p14:tracePt t="43300" x="8077200" y="1473200"/>
          <p14:tracePt t="43318" x="8058150" y="1333500"/>
          <p14:tracePt t="43334" x="8058150" y="1200150"/>
          <p14:tracePt t="43350" x="8058150" y="1073150"/>
          <p14:tracePt t="43367" x="8058150" y="958850"/>
          <p14:tracePt t="43384" x="8058150" y="863600"/>
          <p14:tracePt t="43401" x="8058150" y="787400"/>
          <p14:tracePt t="43417" x="8058150" y="736600"/>
          <p14:tracePt t="43434" x="8058150" y="704850"/>
          <p14:tracePt t="43450" x="8058150" y="685800"/>
          <p14:tracePt t="43467" x="8058150" y="666750"/>
          <p14:tracePt t="43484" x="8058150" y="654050"/>
          <p14:tracePt t="43500" x="8058150" y="647700"/>
          <p14:tracePt t="43629" x="8058150" y="635000"/>
          <p14:tracePt t="43634" x="8058150" y="628650"/>
          <p14:tracePt t="43650" x="8058150" y="615950"/>
          <p14:tracePt t="43652" x="8058150" y="590550"/>
          <p14:tracePt t="43667" x="8064500" y="546100"/>
          <p14:tracePt t="43684" x="8064500" y="514350"/>
          <p14:tracePt t="43700" x="8064500" y="482600"/>
          <p14:tracePt t="43717" x="8064500" y="476250"/>
          <p14:tracePt t="43734" x="8064500" y="469900"/>
          <p14:tracePt t="43893" x="8064500" y="476250"/>
          <p14:tracePt t="43901" x="8064500" y="488950"/>
          <p14:tracePt t="43910" x="8064500" y="520700"/>
          <p14:tracePt t="43918" x="8064500" y="565150"/>
          <p14:tracePt t="43920" x="8064500" y="685800"/>
          <p14:tracePt t="43933" x="8064500" y="838200"/>
          <p14:tracePt t="43950" x="8064500" y="1022350"/>
          <p14:tracePt t="43966" x="8064500" y="1225550"/>
          <p14:tracePt t="43983" x="8064500" y="1416050"/>
          <p14:tracePt t="44017" x="8064500" y="1625600"/>
          <p14:tracePt t="44019" x="8064500" y="1803400"/>
          <p14:tracePt t="44033" x="8064500" y="1955800"/>
          <p14:tracePt t="44050" x="8064500" y="2089150"/>
          <p14:tracePt t="44066" x="8064500" y="2216150"/>
          <p14:tracePt t="44084" x="8064500" y="2305050"/>
          <p14:tracePt t="44100" x="8064500" y="2387600"/>
          <p14:tracePt t="44100" x="8064500" y="2419350"/>
          <p14:tracePt t="44117" x="8064500" y="2451100"/>
          <p14:tracePt t="44133" x="8064500" y="2527300"/>
          <p14:tracePt t="44150" x="8064500" y="2565400"/>
          <p14:tracePt t="44167" x="8064500" y="2603500"/>
          <p14:tracePt t="44183" x="8064500" y="2622550"/>
          <p14:tracePt t="44200" x="8064500" y="2628900"/>
          <p14:tracePt t="44286" x="8064500" y="2635250"/>
          <p14:tracePt t="44301" x="8064500" y="2641600"/>
          <p14:tracePt t="44701" x="8064500" y="2628900"/>
          <p14:tracePt t="44709" x="8064500" y="2616200"/>
          <p14:tracePt t="44709" x="8064500" y="2603500"/>
          <p14:tracePt t="44709" x="0" y="0"/>
        </p14:tracePtLst>
        <p14:tracePtLst>
          <p14:tracePt t="49757" x="8077200" y="2387600"/>
          <p14:tracePt t="49766" x="8077200" y="2393950"/>
          <p14:tracePt t="49767" x="8077200" y="2400300"/>
          <p14:tracePt t="49780" x="8077200" y="2406650"/>
          <p14:tracePt t="49796" x="8077200" y="2413000"/>
          <p14:tracePt t="49853" x="8077200" y="2419350"/>
          <p14:tracePt t="49901" x="8077200" y="2425700"/>
          <p14:tracePt t="49909" x="8077200" y="2432050"/>
          <p14:tracePt t="49934" x="8077200" y="2438400"/>
          <p14:tracePt t="49935" x="8077200" y="2444750"/>
          <p14:tracePt t="49945" x="8077200" y="2451100"/>
          <p14:tracePt t="49989" x="8077200" y="2457450"/>
          <p14:tracePt t="50005" x="8077200" y="2463800"/>
          <p14:tracePt t="50021" x="8077200" y="2470150"/>
          <p14:tracePt t="50022" x="8077200" y="2476500"/>
          <p14:tracePt t="50030" x="8077200" y="2489200"/>
          <p14:tracePt t="50048" x="8077200" y="2501900"/>
          <p14:tracePt t="50221" x="8077200" y="2495550"/>
          <p14:tracePt t="50229" x="8077200" y="2489200"/>
          <p14:tracePt t="50237" x="8077200" y="2470150"/>
          <p14:tracePt t="50250" x="8077200" y="2451100"/>
          <p14:tracePt t="50262" x="8077200" y="2425700"/>
          <p14:tracePt t="50279" x="8077200" y="2393950"/>
          <p14:tracePt t="50295" x="8077200" y="2368550"/>
          <p14:tracePt t="50312" x="8070850" y="2336800"/>
          <p14:tracePt t="50329" x="8070850" y="2317750"/>
          <p14:tracePt t="50345" x="8064500" y="2298700"/>
          <p14:tracePt t="50362" x="8058150" y="2266950"/>
          <p14:tracePt t="50379" x="8051800" y="2241550"/>
          <p14:tracePt t="50396" x="8045450" y="2216150"/>
          <p14:tracePt t="50412" x="8045450" y="2190750"/>
          <p14:tracePt t="50428" x="8045450" y="2139950"/>
          <p14:tracePt t="50446" x="8045450" y="2095500"/>
          <p14:tracePt t="50462" x="8045450" y="2044700"/>
          <p14:tracePt t="50479" x="8039100" y="2025650"/>
          <p14:tracePt t="50497" x="8039100" y="2000250"/>
          <p14:tracePt t="50512" x="8039100" y="1968500"/>
          <p14:tracePt t="50529" x="8039100" y="1949450"/>
          <p14:tracePt t="50545" x="8032750" y="1930400"/>
          <p14:tracePt t="50563" x="8032750" y="1905000"/>
          <p14:tracePt t="50579" x="8026400" y="1885950"/>
          <p14:tracePt t="50595" x="8026400" y="1873250"/>
          <p14:tracePt t="50612" x="8026400" y="1847850"/>
          <p14:tracePt t="50629" x="8026400" y="1828800"/>
          <p14:tracePt t="50646" x="8026400" y="1809750"/>
          <p14:tracePt t="50661" x="8026400" y="1784350"/>
          <p14:tracePt t="50678" x="8026400" y="1758950"/>
          <p14:tracePt t="50695" x="8026400" y="1746250"/>
          <p14:tracePt t="50712" x="8032750" y="1733550"/>
          <p14:tracePt t="50729" x="8039100" y="1720850"/>
          <p14:tracePt t="50745" x="8039100" y="1714500"/>
          <p14:tracePt t="50761" x="8045450" y="1701800"/>
          <p14:tracePt t="50779" x="8058150" y="1689100"/>
          <p14:tracePt t="50795" x="8064500" y="1670050"/>
          <p14:tracePt t="50812" x="8077200" y="1657350"/>
          <p14:tracePt t="50828" x="8089900" y="1651000"/>
          <p14:tracePt t="50845" x="8102600" y="1638300"/>
          <p14:tracePt t="50862" x="8108950" y="1625600"/>
          <p14:tracePt t="50878" x="8121650" y="1625600"/>
          <p14:tracePt t="50895" x="8134350" y="1619250"/>
          <p14:tracePt t="50912" x="8140700" y="1606550"/>
          <p14:tracePt t="50928" x="8153400" y="1600200"/>
          <p14:tracePt t="50945" x="8172450" y="1600200"/>
          <p14:tracePt t="50961" x="8191500" y="1593850"/>
          <p14:tracePt t="50979" x="8216900" y="1587500"/>
          <p14:tracePt t="50995" x="8235950" y="1587500"/>
          <p14:tracePt t="51011" x="8255000" y="1587500"/>
          <p14:tracePt t="51011" x="8267700" y="1587500"/>
          <p14:tracePt t="51045" x="8274050" y="1587500"/>
          <p14:tracePt t="51046" x="8318500" y="1587500"/>
          <p14:tracePt t="51062" x="8350250" y="1587500"/>
          <p14:tracePt t="51078" x="8388350" y="1587500"/>
          <p14:tracePt t="51095" x="8420100" y="1587500"/>
          <p14:tracePt t="51111" x="8458200" y="1587500"/>
          <p14:tracePt t="51128" x="8483600" y="1587500"/>
          <p14:tracePt t="51145" x="8515350" y="1587500"/>
          <p14:tracePt t="51161" x="8540750" y="1587500"/>
          <p14:tracePt t="51178" x="8553450" y="1587500"/>
          <p14:tracePt t="51195" x="8572500" y="1587500"/>
          <p14:tracePt t="51211" x="8591550" y="1587500"/>
          <p14:tracePt t="51228" x="8604250" y="1587500"/>
          <p14:tracePt t="51244" x="8629650" y="1587500"/>
          <p14:tracePt t="51262" x="8636000" y="1587500"/>
          <p14:tracePt t="51477" x="8623300" y="1587500"/>
          <p14:tracePt t="51485" x="8616950" y="1587500"/>
          <p14:tracePt t="51494" x="8597900" y="1587500"/>
          <p14:tracePt t="51496" x="8572500" y="1587500"/>
          <p14:tracePt t="51511" x="8540750" y="1587500"/>
          <p14:tracePt t="51528" x="8521700" y="1587500"/>
          <p14:tracePt t="51545" x="8509000" y="1587500"/>
          <p14:tracePt t="51561" x="8496300" y="1587500"/>
          <p14:tracePt t="51578" x="8489950" y="1581150"/>
          <p14:tracePt t="51594" x="8483600" y="1581150"/>
          <p14:tracePt t="51611" x="8470900" y="1581150"/>
          <p14:tracePt t="51628" x="8451850" y="1581150"/>
          <p14:tracePt t="51644" x="8426450" y="1581150"/>
          <p14:tracePt t="51661" x="8394700" y="1581150"/>
          <p14:tracePt t="51678" x="8362950" y="1581150"/>
          <p14:tracePt t="51694" x="8331200" y="1581150"/>
          <p14:tracePt t="51711" x="8299450" y="1581150"/>
          <p14:tracePt t="51727" x="8280400" y="1581150"/>
          <p14:tracePt t="51745" x="8255000" y="1581150"/>
          <p14:tracePt t="51761" x="8235950" y="1581150"/>
          <p14:tracePt t="51777" x="8197850" y="1587500"/>
          <p14:tracePt t="51794" x="8178800" y="1619250"/>
          <p14:tracePt t="51811" x="8140700" y="1651000"/>
          <p14:tracePt t="51828" x="8102600" y="1708150"/>
          <p14:tracePt t="51844" x="8058150" y="1778000"/>
          <p14:tracePt t="51861" x="8032750" y="1809750"/>
          <p14:tracePt t="51878" x="8026400" y="1835150"/>
          <p14:tracePt t="51894" x="8020050" y="1866900"/>
          <p14:tracePt t="51911" x="8013700" y="1898650"/>
          <p14:tracePt t="51927" x="8007350" y="1936750"/>
          <p14:tracePt t="51945" x="8007350" y="1987550"/>
          <p14:tracePt t="51961" x="8007350" y="2025650"/>
          <p14:tracePt t="51977" x="8007350" y="2063750"/>
          <p14:tracePt t="51994" x="8007350" y="2095500"/>
          <p14:tracePt t="52011" x="8013700" y="2120900"/>
          <p14:tracePt t="52028" x="8020050" y="2146300"/>
          <p14:tracePt t="52044" x="8032750" y="2197100"/>
          <p14:tracePt t="52061" x="8032750" y="2235200"/>
          <p14:tracePt t="52077" x="8032750" y="2273300"/>
          <p14:tracePt t="52094" x="8039100" y="2317750"/>
          <p14:tracePt t="52111" x="8051800" y="2355850"/>
          <p14:tracePt t="52127" x="8058150" y="2374900"/>
          <p14:tracePt t="52144" x="8070850" y="2406650"/>
          <p14:tracePt t="52160" x="8077200" y="2425700"/>
          <p14:tracePt t="52177" x="8089900" y="2463800"/>
          <p14:tracePt t="52194" x="8102600" y="2489200"/>
          <p14:tracePt t="52210" x="8108950" y="2520950"/>
          <p14:tracePt t="52228" x="8108950" y="2546350"/>
          <p14:tracePt t="52244" x="8115300" y="2571750"/>
          <p14:tracePt t="52261" x="8115300" y="2578100"/>
          <p14:tracePt t="52277" x="8121650" y="2609850"/>
          <p14:tracePt t="52294" x="8134350" y="2628900"/>
          <p14:tracePt t="52311" x="8134350" y="2647950"/>
          <p14:tracePt t="52327" x="8140700" y="2647950"/>
          <p14:tracePt t="52405" x="8140700" y="2641600"/>
          <p14:tracePt t="52412" x="8140700" y="2597150"/>
          <p14:tracePt t="52429" x="8140700" y="2571750"/>
          <p14:tracePt t="52431" x="8140700" y="2552700"/>
          <p14:tracePt t="52444" x="8108950" y="2489200"/>
          <p14:tracePt t="52461" x="8083550" y="2438400"/>
          <p14:tracePt t="52477" x="8058150" y="2381250"/>
          <p14:tracePt t="52494" x="8045450" y="2330450"/>
          <p14:tracePt t="52511" x="8045450" y="2286000"/>
          <p14:tracePt t="52527" x="8045450" y="2235200"/>
          <p14:tracePt t="52544" x="8045450" y="2184400"/>
          <p14:tracePt t="52560" x="8045450" y="2139950"/>
          <p14:tracePt t="52577" x="8045450" y="2082800"/>
          <p14:tracePt t="52594" x="8045450" y="2025650"/>
          <p14:tracePt t="52610" x="8045450" y="1968500"/>
          <p14:tracePt t="52628" x="8045450" y="1924050"/>
          <p14:tracePt t="52644" x="8045450" y="1873250"/>
          <p14:tracePt t="52660" x="8045450" y="1803400"/>
          <p14:tracePt t="52677" x="8045450" y="1771650"/>
          <p14:tracePt t="52693" x="8045450" y="1733550"/>
          <p14:tracePt t="52711" x="8045450" y="1682750"/>
          <p14:tracePt t="52727" x="8051800" y="1631950"/>
          <p14:tracePt t="52744" x="8058150" y="1606550"/>
          <p14:tracePt t="52760" x="8070850" y="1574800"/>
          <p14:tracePt t="52777" x="8083550" y="1562100"/>
          <p14:tracePt t="52793" x="8083550" y="1549400"/>
          <p14:tracePt t="52810" x="8089900" y="1549400"/>
          <p14:tracePt t="52997" x="8089900" y="1543050"/>
          <p14:tracePt t="53004" x="8102600" y="1543050"/>
          <p14:tracePt t="53012" x="8115300" y="1536700"/>
          <p14:tracePt t="53020" x="8121650" y="1536700"/>
          <p14:tracePt t="53027" x="8153400" y="1530350"/>
          <p14:tracePt t="53043" x="8185150" y="1530350"/>
          <p14:tracePt t="53060" x="8235950" y="1530350"/>
          <p14:tracePt t="53077" x="8267700" y="1530350"/>
          <p14:tracePt t="53093" x="8293100" y="1530350"/>
          <p14:tracePt t="53110" x="8318500" y="1530350"/>
          <p14:tracePt t="53126" x="8343900" y="1530350"/>
          <p14:tracePt t="53143" x="8382000" y="1530350"/>
          <p14:tracePt t="53160" x="8420100" y="1536700"/>
          <p14:tracePt t="53176" x="8470900" y="1536700"/>
          <p14:tracePt t="53194" x="8509000" y="1543050"/>
          <p14:tracePt t="53210" x="8553450" y="1549400"/>
          <p14:tracePt t="53227" x="8591550" y="1549400"/>
          <p14:tracePt t="53243" x="8629650" y="1549400"/>
          <p14:tracePt t="53260" x="8686800" y="1549400"/>
          <p14:tracePt t="53277" x="8718550" y="1549400"/>
          <p14:tracePt t="53293" x="8724900" y="1549400"/>
          <p14:tracePt t="53310" x="8737600" y="1549400"/>
          <p14:tracePt t="53326" x="8743950" y="1549400"/>
          <p14:tracePt t="53344" x="8750300" y="1549400"/>
          <p14:tracePt t="53360" x="8756650" y="1555750"/>
          <p14:tracePt t="53376" x="8775700" y="1562100"/>
          <p14:tracePt t="53394" x="8788400" y="1562100"/>
          <p14:tracePt t="53409" x="8801100" y="1562100"/>
          <p14:tracePt t="53427" x="8832850" y="1562100"/>
          <p14:tracePt t="53443" x="8851900" y="1562100"/>
          <p14:tracePt t="53460" x="8877300" y="1562100"/>
          <p14:tracePt t="53460" x="8883650" y="1562100"/>
          <p14:tracePt t="53476" x="8896350" y="1568450"/>
          <p14:tracePt t="53493" x="8915400" y="1568450"/>
          <p14:tracePt t="54197" x="0" y="0"/>
        </p14:tracePtLst>
        <p14:tracePtLst>
          <p14:tracePt t="65238" x="4019550" y="3740150"/>
          <p14:tracePt t="65333" x="4006850" y="3733800"/>
          <p14:tracePt t="65341" x="3994150" y="3727450"/>
          <p14:tracePt t="65349" x="3981450" y="3714750"/>
          <p14:tracePt t="65358" x="3937000" y="3689350"/>
          <p14:tracePt t="65370" x="3873500" y="3657600"/>
          <p14:tracePt t="65389" x="3771900" y="3625850"/>
          <p14:tracePt t="65402" x="3651250" y="3606800"/>
          <p14:tracePt t="65421" x="3517900" y="3606800"/>
          <p14:tracePt t="65435" x="3397250" y="3594100"/>
          <p14:tracePt t="65453" x="3263900" y="3587750"/>
          <p14:tracePt t="65469" x="3092450" y="3587750"/>
          <p14:tracePt t="65493" x="2959100" y="3587750"/>
          <p14:tracePt t="65509" x="2832100" y="3587750"/>
          <p14:tracePt t="65525" x="2698750" y="3600450"/>
          <p14:tracePt t="65541" x="2571750" y="3613150"/>
          <p14:tracePt t="65557" x="2438400" y="3644900"/>
          <p14:tracePt t="65574" x="2305050" y="3683000"/>
          <p14:tracePt t="65589" x="2171700" y="3708400"/>
          <p14:tracePt t="65605" x="2038350" y="3733800"/>
          <p14:tracePt t="65622" x="1911350" y="3765550"/>
          <p14:tracePt t="65637" x="1809750" y="3803650"/>
          <p14:tracePt t="65653" x="1695450" y="3848100"/>
          <p14:tracePt t="65668" x="1600200" y="3892550"/>
          <p14:tracePt t="65685" x="1492250" y="3962400"/>
          <p14:tracePt t="65702" x="1435100" y="3994150"/>
          <p14:tracePt t="65719" x="1409700" y="4032250"/>
          <p14:tracePt t="65735" x="1371600" y="4089400"/>
          <p14:tracePt t="65753" x="1327150" y="4165600"/>
          <p14:tracePt t="65768" x="1308100" y="4248150"/>
          <p14:tracePt t="65785" x="1289050" y="4318000"/>
          <p14:tracePt t="65801" x="1289050" y="4406900"/>
          <p14:tracePt t="65818" x="1289050" y="4476750"/>
          <p14:tracePt t="65835" x="1295400" y="4552950"/>
          <p14:tracePt t="65851" x="1308100" y="4629150"/>
          <p14:tracePt t="65851" x="1339850" y="4673600"/>
          <p14:tracePt t="65869" x="1352550" y="4705350"/>
          <p14:tracePt t="65885" x="1441450" y="4787900"/>
          <p14:tracePt t="65902" x="1511300" y="4851400"/>
          <p14:tracePt t="65918" x="1619250" y="4908550"/>
          <p14:tracePt t="65935" x="1778000" y="4978400"/>
          <p14:tracePt t="65951" x="1987550" y="5029200"/>
          <p14:tracePt t="65968" x="2203450" y="5067300"/>
          <p14:tracePt t="65985" x="2444750" y="5092700"/>
          <p14:tracePt t="66001" x="2698750" y="5105400"/>
          <p14:tracePt t="66018" x="2921000" y="5111750"/>
          <p14:tracePt t="66034" x="3098800" y="5111750"/>
          <p14:tracePt t="66051" x="3270250" y="5092700"/>
          <p14:tracePt t="66051" x="3346450" y="5086350"/>
          <p14:tracePt t="66069" x="3416300" y="5086350"/>
          <p14:tracePt t="66085" x="3606800" y="5029200"/>
          <p14:tracePt t="66102" x="3714750" y="4959350"/>
          <p14:tracePt t="66118" x="3816350" y="4876800"/>
          <p14:tracePt t="66134" x="3892550" y="4794250"/>
          <p14:tracePt t="66151" x="3924300" y="4749800"/>
          <p14:tracePt t="66168" x="3943350" y="4679950"/>
          <p14:tracePt t="66185" x="3943350" y="4584700"/>
          <p14:tracePt t="66202" x="3943350" y="4451350"/>
          <p14:tracePt t="66218" x="3943350" y="4343400"/>
          <p14:tracePt t="66235" x="3924300" y="4273550"/>
          <p14:tracePt t="66251" x="3873500" y="4216400"/>
          <p14:tracePt t="66268" x="3803650" y="4140200"/>
          <p14:tracePt t="66284" x="3625850" y="4025900"/>
          <p14:tracePt t="66302" x="3517900" y="3956050"/>
          <p14:tracePt t="66318" x="3409950" y="3905250"/>
          <p14:tracePt t="66334" x="3327400" y="3879850"/>
          <p14:tracePt t="66351" x="3225800" y="3860800"/>
          <p14:tracePt t="66368" x="3117850" y="3854450"/>
          <p14:tracePt t="66385" x="3009900" y="3854450"/>
          <p14:tracePt t="66401" x="2876550" y="3854450"/>
          <p14:tracePt t="66418" x="2749550" y="3854450"/>
          <p14:tracePt t="66434" x="2616200" y="3854450"/>
          <p14:tracePt t="66451" x="2495550" y="3854450"/>
          <p14:tracePt t="66468" x="2381250" y="3873500"/>
          <p14:tracePt t="66484" x="2209800" y="3930650"/>
          <p14:tracePt t="66501" x="2165350" y="3956050"/>
          <p14:tracePt t="66518" x="2044700" y="4064000"/>
          <p14:tracePt t="66534" x="1993900" y="4133850"/>
          <p14:tracePt t="66551" x="1962150" y="4216400"/>
          <p14:tracePt t="66568" x="1930400" y="4330700"/>
          <p14:tracePt t="66585" x="1930400" y="4451350"/>
          <p14:tracePt t="66601" x="1930400" y="4552950"/>
          <p14:tracePt t="66617" x="1955800" y="4635500"/>
          <p14:tracePt t="66634" x="2006600" y="4699000"/>
          <p14:tracePt t="66651" x="2089150" y="4781550"/>
          <p14:tracePt t="66668" x="2197100" y="4857750"/>
          <p14:tracePt t="66684" x="2406650" y="4959350"/>
          <p14:tracePt t="66701" x="2559050" y="4997450"/>
          <p14:tracePt t="66717" x="2711450" y="5022850"/>
          <p14:tracePt t="66734" x="2870200" y="5048250"/>
          <p14:tracePt t="66751" x="3028950" y="5054600"/>
          <p14:tracePt t="66767" x="3194050" y="5054600"/>
          <p14:tracePt t="66785" x="3346450" y="5054600"/>
          <p14:tracePt t="66801" x="3467100" y="5041900"/>
          <p14:tracePt t="66817" x="3581400" y="4997450"/>
          <p14:tracePt t="66834" x="3663950" y="4921250"/>
          <p14:tracePt t="66851" x="3752850" y="4832350"/>
          <p14:tracePt t="66867" x="3797300" y="4756150"/>
          <p14:tracePt t="66884" x="3816350" y="4686300"/>
          <p14:tracePt t="66901" x="3841750" y="4578350"/>
          <p14:tracePt t="66918" x="3848100" y="4527550"/>
          <p14:tracePt t="66934" x="3848100" y="4464050"/>
          <p14:tracePt t="66951" x="3848100" y="4394200"/>
          <p14:tracePt t="66967" x="3829050" y="4324350"/>
          <p14:tracePt t="66984" x="3784600" y="4241800"/>
          <p14:tracePt t="67001" x="3733800" y="4146550"/>
          <p14:tracePt t="67017" x="3657600" y="4051300"/>
          <p14:tracePt t="67034" x="3575050" y="3975100"/>
          <p14:tracePt t="67050" x="3473450" y="3898900"/>
          <p14:tracePt t="67067" x="3403600" y="3860800"/>
          <p14:tracePt t="67067" x="3352800" y="3848100"/>
          <p14:tracePt t="67085" x="3295650" y="3829050"/>
          <p14:tracePt t="67100" x="3117850" y="3816350"/>
          <p14:tracePt t="67118" x="2990850" y="3803650"/>
          <p14:tracePt t="67134" x="2857500" y="3803650"/>
          <p14:tracePt t="67151" x="2730500" y="3803650"/>
          <p14:tracePt t="67167" x="2597150" y="3810000"/>
          <p14:tracePt t="67184" x="2476500" y="3835400"/>
          <p14:tracePt t="67201" x="2349500" y="3867150"/>
          <p14:tracePt t="67217" x="2235200" y="3905250"/>
          <p14:tracePt t="67234" x="2108200" y="3937000"/>
          <p14:tracePt t="67250" x="2025650" y="3981450"/>
          <p14:tracePt t="67267" x="1949450" y="4013200"/>
          <p14:tracePt t="67284" x="1873250" y="4070350"/>
          <p14:tracePt t="67300" x="1790700" y="4178300"/>
          <p14:tracePt t="67318" x="1752600" y="4254500"/>
          <p14:tracePt t="67334" x="1727200" y="4324350"/>
          <p14:tracePt t="67351" x="1701800" y="4375150"/>
          <p14:tracePt t="67367" x="1695450" y="4419600"/>
          <p14:tracePt t="67384" x="1689100" y="4470400"/>
          <p14:tracePt t="67401" x="1689100" y="4521200"/>
          <p14:tracePt t="67417" x="1689100" y="4578350"/>
          <p14:tracePt t="67434" x="1689100" y="4616450"/>
          <p14:tracePt t="67450" x="1708150" y="4667250"/>
          <p14:tracePt t="67467" x="1733550" y="4711700"/>
          <p14:tracePt t="67484" x="1758950" y="4749800"/>
          <p14:tracePt t="67500" x="1809750" y="4826000"/>
          <p14:tracePt t="67517" x="1854200" y="4870450"/>
          <p14:tracePt t="67533" x="1905000" y="4908550"/>
          <p14:tracePt t="67550" x="1962150" y="4940300"/>
          <p14:tracePt t="67567" x="2032000" y="4959350"/>
          <p14:tracePt t="67583" x="2089150" y="4972050"/>
          <p14:tracePt t="67600" x="2133600" y="4978400"/>
          <p14:tracePt t="67617" x="2184400" y="4984750"/>
          <p14:tracePt t="67634" x="2216150" y="4991100"/>
          <p14:tracePt t="67650" x="2247900" y="4991100"/>
          <p14:tracePt t="67667" x="2260600" y="4991100"/>
          <p14:tracePt t="67684" x="2266950" y="4991100"/>
          <p14:tracePt t="67700" x="2273300" y="4991100"/>
          <p14:tracePt t="67775" x="0" y="0"/>
        </p14:tracePtLst>
        <p14:tracePtLst>
          <p14:tracePt t="68367" x="6686550" y="2730500"/>
          <p14:tracePt t="68501" x="6686550" y="2711450"/>
          <p14:tracePt t="68509" x="6680200" y="2698750"/>
          <p14:tracePt t="68519" x="6673850" y="2686050"/>
          <p14:tracePt t="68520" x="6661150" y="2660650"/>
          <p14:tracePt t="68533" x="6642100" y="2647950"/>
          <p14:tracePt t="68549" x="6635750" y="2635250"/>
          <p14:tracePt t="68566" x="6629400" y="2628900"/>
          <p14:tracePt t="68583" x="6623050" y="2616200"/>
          <p14:tracePt t="68600" x="6616700" y="2603500"/>
          <p14:tracePt t="68616" x="6616700" y="2578100"/>
          <p14:tracePt t="68633" x="6616700" y="2559050"/>
          <p14:tracePt t="68649" x="6629400" y="2546350"/>
          <p14:tracePt t="68666" x="6654800" y="2533650"/>
          <p14:tracePt t="68683" x="6705600" y="2508250"/>
          <p14:tracePt t="68699" x="6788150" y="2482850"/>
          <p14:tracePt t="68716" x="6940550" y="2457450"/>
          <p14:tracePt t="68733" x="7239000" y="2413000"/>
          <p14:tracePt t="68749" x="7442200" y="2374900"/>
          <p14:tracePt t="68766" x="7620000" y="2349500"/>
          <p14:tracePt t="68782" x="7683500" y="2330450"/>
          <p14:tracePt t="68800" x="7861300" y="2247900"/>
          <p14:tracePt t="68816" x="7912100" y="2197100"/>
          <p14:tracePt t="68832" x="7931150" y="2165350"/>
          <p14:tracePt t="68849" x="7931150" y="2127250"/>
          <p14:tracePt t="68866" x="7931150" y="2089150"/>
          <p14:tracePt t="68883" x="7931150" y="2051050"/>
          <p14:tracePt t="68899" x="7931150" y="2032000"/>
          <p14:tracePt t="68916" x="7931150" y="1993900"/>
          <p14:tracePt t="68933" x="7937500" y="1955800"/>
          <p14:tracePt t="68949" x="7943850" y="1911350"/>
          <p14:tracePt t="68966" x="7950200" y="1860550"/>
          <p14:tracePt t="68982" x="7956550" y="1822450"/>
          <p14:tracePt t="69000" x="7956550" y="1809750"/>
          <p14:tracePt t="69016" x="7956550" y="1797050"/>
          <p14:tracePt t="69077" x="7943850" y="1797050"/>
          <p14:tracePt t="69085" x="7931150" y="1809750"/>
          <p14:tracePt t="69099" x="7905750" y="1822450"/>
          <p14:tracePt t="69116" x="7854950" y="1873250"/>
          <p14:tracePt t="69118" x="7810500" y="1930400"/>
          <p14:tracePt t="69133" x="7778750" y="1987550"/>
          <p14:tracePt t="69149" x="7759700" y="2044700"/>
          <p14:tracePt t="69167" x="7759700" y="2095500"/>
          <p14:tracePt t="69182" x="7766050" y="2146300"/>
          <p14:tracePt t="69199" x="7778750" y="2165350"/>
          <p14:tracePt t="69216" x="7804150" y="2171700"/>
          <p14:tracePt t="69232" x="7835900" y="2178050"/>
          <p14:tracePt t="69250" x="7886700" y="2178050"/>
          <p14:tracePt t="69265" x="7931150" y="2178050"/>
          <p14:tracePt t="69283" x="7994650" y="2171700"/>
          <p14:tracePt t="69299" x="8039100" y="2152650"/>
          <p14:tracePt t="69315" x="8077200" y="2127250"/>
          <p14:tracePt t="69315" x="8089900" y="2108200"/>
          <p14:tracePt t="69333" x="8108950" y="2076450"/>
          <p14:tracePt t="69349" x="8115300" y="2025650"/>
          <p14:tracePt t="69366" x="8115300" y="1974850"/>
          <p14:tracePt t="69382" x="8115300" y="1930400"/>
          <p14:tracePt t="69399" x="8096250" y="1885950"/>
          <p14:tracePt t="69416" x="8070850" y="1854200"/>
          <p14:tracePt t="69432" x="8039100" y="1816100"/>
          <p14:tracePt t="69450" x="8007350" y="1797050"/>
          <p14:tracePt t="69465" x="7981950" y="1790700"/>
          <p14:tracePt t="69483" x="7943850" y="1784350"/>
          <p14:tracePt t="69499" x="7924800" y="1784350"/>
          <p14:tracePt t="69515" x="7880350" y="1803400"/>
          <p14:tracePt t="69515" x="7861300" y="1822450"/>
          <p14:tracePt t="69533" x="7842250" y="1841500"/>
          <p14:tracePt t="69549" x="7759700" y="1930400"/>
          <p14:tracePt t="69566" x="7734300" y="1993900"/>
          <p14:tracePt t="69582" x="7721600" y="2063750"/>
          <p14:tracePt t="69599" x="7715250" y="2114550"/>
          <p14:tracePt t="69615" x="7715250" y="2139950"/>
          <p14:tracePt t="69632" x="7734300" y="2171700"/>
          <p14:tracePt t="69649" x="7797800" y="2190750"/>
          <p14:tracePt t="69665" x="7848600" y="2197100"/>
          <p14:tracePt t="69682" x="7899400" y="2197100"/>
          <p14:tracePt t="69698" x="7943850" y="2197100"/>
          <p14:tracePt t="69715" x="8001000" y="2171700"/>
          <p14:tracePt t="69715" x="8013700" y="2152650"/>
          <p14:tracePt t="69733" x="8045450" y="2114550"/>
          <p14:tracePt t="69749" x="8051800" y="2076450"/>
          <p14:tracePt t="69766" x="8051800" y="2025650"/>
          <p14:tracePt t="69782" x="8039100" y="1955800"/>
          <p14:tracePt t="69798" x="8013700" y="1905000"/>
          <p14:tracePt t="69815" x="7988300" y="1873250"/>
          <p14:tracePt t="69832" x="7969250" y="1854200"/>
          <p14:tracePt t="69849" x="7937500" y="1847850"/>
          <p14:tracePt t="69865" x="7924800" y="1847850"/>
          <p14:tracePt t="69882" x="7893050" y="1854200"/>
          <p14:tracePt t="69898" x="7867650" y="1873250"/>
          <p14:tracePt t="69915" x="7842250" y="1898650"/>
          <p14:tracePt t="69932" x="7823200" y="1949450"/>
          <p14:tracePt t="69949" x="7797800" y="2025650"/>
          <p14:tracePt t="69966" x="7797800" y="2063750"/>
          <p14:tracePt t="69982" x="7804150" y="2101850"/>
          <p14:tracePt t="69998" x="7816850" y="2127250"/>
          <p14:tracePt t="70015" x="7848600" y="2133600"/>
          <p14:tracePt t="70032" x="7880350" y="2146300"/>
          <p14:tracePt t="70049" x="7912100" y="2146300"/>
          <p14:tracePt t="70065" x="7937500" y="2146300"/>
          <p14:tracePt t="70081" x="7950200" y="2139950"/>
          <p14:tracePt t="70098" x="7956550" y="2133600"/>
          <p14:tracePt t="70115" x="7956550" y="2127250"/>
          <p14:tracePt t="70158" x="7956550" y="2120900"/>
          <p14:tracePt t="70173" x="7956550" y="2114550"/>
          <p14:tracePt t="70174" x="7956550" y="2108200"/>
          <p14:tracePt t="70181" x="7956550" y="2095500"/>
          <p14:tracePt t="70198" x="7956550" y="2076450"/>
          <p14:tracePt t="70215" x="7950200" y="2044700"/>
          <p14:tracePt t="70231" x="7943850" y="2019300"/>
          <p14:tracePt t="70248" x="7937500" y="1981200"/>
          <p14:tracePt t="70265" x="7931150" y="1949450"/>
          <p14:tracePt t="70281" x="7912100" y="1911350"/>
          <p14:tracePt t="70298" x="7899400" y="1885950"/>
          <p14:tracePt t="70315" x="7880350" y="1860550"/>
          <p14:tracePt t="70332" x="7867650" y="1854200"/>
          <p14:tracePt t="70348" x="7867650" y="1847850"/>
          <p14:tracePt t="70365" x="7848600" y="1854200"/>
          <p14:tracePt t="70381" x="7829550" y="1873250"/>
          <p14:tracePt t="70398" x="7804150" y="1892300"/>
          <p14:tracePt t="70415" x="7785100" y="1917700"/>
          <p14:tracePt t="70431" x="7778750" y="1924050"/>
          <p14:tracePt t="70449" x="7778750" y="1930400"/>
          <p14:tracePt t="70465" x="7778750" y="1936750"/>
          <p14:tracePt t="70481" x="7772400" y="1936750"/>
          <p14:tracePt t="70805" x="7772400" y="1943100"/>
          <p14:tracePt t="70813" x="7766050" y="1943100"/>
          <p14:tracePt t="70828" x="7759700" y="1943100"/>
          <p14:tracePt t="70842" x="7753350" y="1949450"/>
          <p14:tracePt t="70847" x="7747000" y="1949450"/>
          <p14:tracePt t="70849" x="7740650" y="1949450"/>
          <p14:tracePt t="70864" x="7727950" y="1949450"/>
          <p14:tracePt t="70881" x="7658100" y="1955800"/>
          <p14:tracePt t="70897" x="7537450" y="1955800"/>
          <p14:tracePt t="70914" x="7397750" y="1955800"/>
          <p14:tracePt t="70931" x="7239000" y="1955800"/>
          <p14:tracePt t="70948" x="6946900" y="1955800"/>
          <p14:tracePt t="70965" x="6731000" y="1955800"/>
          <p14:tracePt t="70981" x="6388100" y="1955800"/>
          <p14:tracePt t="70998" x="6032500" y="1955800"/>
          <p14:tracePt t="71014" x="5588000" y="1949450"/>
          <p14:tracePt t="71031" x="5092700" y="1936750"/>
          <p14:tracePt t="71048" x="4641850" y="1911350"/>
          <p14:tracePt t="71064" x="4178300" y="1911350"/>
          <p14:tracePt t="71081" x="3625850" y="1911350"/>
          <p14:tracePt t="71098" x="3136900" y="1911350"/>
          <p14:tracePt t="71114" x="2679700" y="1955800"/>
          <p14:tracePt t="71132" x="2298700" y="2082800"/>
          <p14:tracePt t="71148" x="1993900" y="2203450"/>
          <p14:tracePt t="71164" x="1676400" y="2368550"/>
          <p14:tracePt t="71181" x="1555750" y="2444750"/>
          <p14:tracePt t="71197" x="1466850" y="2514600"/>
          <p14:tracePt t="71215" x="1384300" y="2603500"/>
          <p14:tracePt t="71231" x="1301750" y="2692400"/>
          <p14:tracePt t="71248" x="1250950" y="2743200"/>
          <p14:tracePt t="71264" x="1066800" y="2940050"/>
          <p14:tracePt t="71281" x="971550" y="3035300"/>
          <p14:tracePt t="71298" x="876300" y="3111500"/>
          <p14:tracePt t="71314" x="819150" y="3194050"/>
          <p14:tracePt t="71331" x="768350" y="3251200"/>
          <p14:tracePt t="71347" x="704850" y="3321050"/>
          <p14:tracePt t="71364" x="615950" y="3422650"/>
          <p14:tracePt t="71381" x="571500" y="3492500"/>
          <p14:tracePt t="71397" x="539750" y="3543300"/>
          <p14:tracePt t="71415" x="539750" y="3568700"/>
          <p14:tracePt t="71431" x="533400" y="3581400"/>
          <p14:tracePt t="71449" x="533400" y="3594100"/>
          <p14:tracePt t="71465" x="527050" y="3613150"/>
          <p14:tracePt t="71482" x="527050" y="3625850"/>
          <p14:tracePt t="71499" x="527050" y="3638550"/>
          <p14:tracePt t="71515" x="527050" y="3651250"/>
          <p14:tracePt t="71597" x="539750" y="3644900"/>
          <p14:tracePt t="71605" x="546100" y="3619500"/>
          <p14:tracePt t="71608" x="552450" y="3606800"/>
          <p14:tracePt t="71616" x="571500" y="3562350"/>
          <p14:tracePt t="71631" x="584200" y="3517900"/>
          <p14:tracePt t="71649" x="584200" y="3473450"/>
          <p14:tracePt t="71665" x="584200" y="3429000"/>
          <p14:tracePt t="71681" x="571500" y="3397250"/>
          <p14:tracePt t="71698" x="539750" y="3378200"/>
          <p14:tracePt t="71715" x="520700" y="3359150"/>
          <p14:tracePt t="71732" x="508000" y="3352800"/>
          <p14:tracePt t="71748" x="488950" y="3352800"/>
          <p14:tracePt t="71765" x="457200" y="3352800"/>
          <p14:tracePt t="71782" x="419100" y="3378200"/>
          <p14:tracePt t="71798" x="393700" y="3397250"/>
          <p14:tracePt t="71816" x="374650" y="3429000"/>
          <p14:tracePt t="71831" x="349250" y="3467100"/>
          <p14:tracePt t="71848" x="336550" y="3517900"/>
          <p14:tracePt t="71865" x="330200" y="3562350"/>
          <p14:tracePt t="71881" x="330200" y="3606800"/>
          <p14:tracePt t="71898" x="342900" y="3657600"/>
          <p14:tracePt t="71914" x="387350" y="3702050"/>
          <p14:tracePt t="71931" x="425450" y="3759200"/>
          <p14:tracePt t="71948" x="476250" y="3803650"/>
          <p14:tracePt t="71965" x="558800" y="3848100"/>
          <p14:tracePt t="71981" x="609600" y="3873500"/>
          <p14:tracePt t="71998" x="660400" y="3886200"/>
          <p14:tracePt t="72014" x="711200" y="3886200"/>
          <p14:tracePt t="72031" x="768350" y="3867150"/>
          <p14:tracePt t="72048" x="844550" y="3822700"/>
          <p14:tracePt t="72065" x="946150" y="3765550"/>
          <p14:tracePt t="72081" x="1009650" y="3727450"/>
          <p14:tracePt t="72098" x="1054100" y="3695700"/>
          <p14:tracePt t="72114" x="1085850" y="3663950"/>
          <p14:tracePt t="72132" x="1111250" y="3613150"/>
          <p14:tracePt t="72149" x="1117600" y="3543300"/>
          <p14:tracePt t="72164" x="1117600" y="3454400"/>
          <p14:tracePt t="72181" x="1085850" y="3282950"/>
          <p14:tracePt t="72198" x="1047750" y="3213100"/>
          <p14:tracePt t="72214" x="1022350" y="3149600"/>
          <p14:tracePt t="72231" x="996950" y="3105150"/>
          <p14:tracePt t="72248" x="958850" y="3067050"/>
          <p14:tracePt t="72265" x="920750" y="3035300"/>
          <p14:tracePt t="72281" x="857250" y="3003550"/>
          <p14:tracePt t="72298" x="793750" y="2990850"/>
          <p14:tracePt t="72315" x="736600" y="2978150"/>
          <p14:tracePt t="72331" x="666750" y="2978150"/>
          <p14:tracePt t="72348" x="615950" y="2978150"/>
          <p14:tracePt t="72364" x="584200" y="2984500"/>
          <p14:tracePt t="72364" x="565150" y="2990850"/>
          <p14:tracePt t="72381" x="533400" y="3003550"/>
          <p14:tracePt t="72398" x="501650" y="3035300"/>
          <p14:tracePt t="72414" x="457200" y="3086100"/>
          <p14:tracePt t="72431" x="406400" y="3187700"/>
          <p14:tracePt t="72448" x="368300" y="3257550"/>
          <p14:tracePt t="72465" x="342900" y="3340100"/>
          <p14:tracePt t="72481" x="311150" y="3435350"/>
          <p14:tracePt t="72497" x="304800" y="3517900"/>
          <p14:tracePt t="72514" x="304800" y="3613150"/>
          <p14:tracePt t="72531" x="304800" y="3702050"/>
          <p14:tracePt t="72548" x="317500" y="3778250"/>
          <p14:tracePt t="72564" x="361950" y="3841750"/>
          <p14:tracePt t="72581" x="406400" y="3879850"/>
          <p14:tracePt t="72597" x="438150" y="3905250"/>
          <p14:tracePt t="72597" x="450850" y="3911600"/>
          <p14:tracePt t="72614" x="469900" y="3924300"/>
          <p14:tracePt t="72631" x="501650" y="3930650"/>
          <p14:tracePt t="72647" x="539750" y="3930650"/>
          <p14:tracePt t="72665" x="590550" y="3930650"/>
          <p14:tracePt t="72681" x="654050" y="3924300"/>
          <p14:tracePt t="72697" x="730250" y="3905250"/>
          <p14:tracePt t="72714" x="806450" y="3879850"/>
          <p14:tracePt t="72731" x="850900" y="3854450"/>
          <p14:tracePt t="72748" x="895350" y="3822700"/>
          <p14:tracePt t="72764" x="920750" y="3797300"/>
          <p14:tracePt t="72764" x="933450" y="3778250"/>
          <p14:tracePt t="72781" x="939800" y="3759200"/>
          <p14:tracePt t="72797" x="958850" y="3663950"/>
          <p14:tracePt t="72814" x="965200" y="3600450"/>
          <p14:tracePt t="72831" x="965200" y="3517900"/>
          <p14:tracePt t="72847" x="965200" y="3429000"/>
          <p14:tracePt t="72864" x="958850" y="3359150"/>
          <p14:tracePt t="72880" x="927100" y="3308350"/>
          <p14:tracePt t="72897" x="889000" y="3257550"/>
          <p14:tracePt t="73205" x="920750" y="3257550"/>
          <p14:tracePt t="73213" x="1009650" y="3251200"/>
          <p14:tracePt t="73230" x="1079500" y="3232150"/>
          <p14:tracePt t="73232" x="1314450" y="3194050"/>
          <p14:tracePt t="73247" x="1638300" y="3117850"/>
          <p14:tracePt t="73264" x="2057400" y="3003550"/>
          <p14:tracePt t="73280" x="2559050" y="2895600"/>
          <p14:tracePt t="73297" x="3054350" y="2851150"/>
          <p14:tracePt t="73315" x="3606800" y="2851150"/>
          <p14:tracePt t="73330" x="4032250" y="2851150"/>
          <p14:tracePt t="73348" x="4387850" y="2851150"/>
          <p14:tracePt t="73363" x="4673600" y="2876550"/>
          <p14:tracePt t="73380" x="4876800" y="2901950"/>
          <p14:tracePt t="73380" x="4953000" y="2921000"/>
          <p14:tracePt t="73398" x="5080000" y="2952750"/>
          <p14:tracePt t="73414" x="5162550" y="2971800"/>
          <p14:tracePt t="73431" x="5219700" y="2984500"/>
          <p14:tracePt t="73447" x="5257800" y="2997200"/>
          <p14:tracePt t="73463" x="5295900" y="3016250"/>
          <p14:tracePt t="73480" x="5314950" y="3022600"/>
          <p14:tracePt t="73497" x="5334000" y="3022600"/>
          <p14:tracePt t="73514" x="5340350" y="3028950"/>
          <p14:tracePt t="73530" x="5346700" y="3028950"/>
          <p14:tracePt t="73581" x="5359400" y="3035300"/>
          <p14:tracePt t="73590" x="5372100" y="3048000"/>
          <p14:tracePt t="73598" x="5391150" y="3060700"/>
          <p14:tracePt t="73600" x="5435600" y="3086100"/>
          <p14:tracePt t="73615" x="5480050" y="3111500"/>
          <p14:tracePt t="73631" x="5518150" y="3130550"/>
          <p14:tracePt t="73647" x="5524500" y="3136900"/>
          <p14:tracePt t="73663" x="5549900" y="3162300"/>
          <p14:tracePt t="73680" x="5562600" y="3187700"/>
          <p14:tracePt t="73697" x="5581650" y="3200400"/>
          <p14:tracePt t="73714" x="5607050" y="3219450"/>
          <p14:tracePt t="73797" x="5594350" y="3219450"/>
          <p14:tracePt t="73806" x="5581650" y="3219450"/>
          <p14:tracePt t="73822" x="5530850" y="3213100"/>
          <p14:tracePt t="73824" x="5511800" y="3213100"/>
          <p14:tracePt t="73830" x="5448300" y="3219450"/>
          <p14:tracePt t="73846" x="5359400" y="3244850"/>
          <p14:tracePt t="73863" x="5264150" y="3282950"/>
          <p14:tracePt t="73880" x="5143500" y="3346450"/>
          <p14:tracePt t="73897" x="5067300" y="3422650"/>
          <p14:tracePt t="73914" x="5010150" y="3473450"/>
          <p14:tracePt t="73930" x="4972050" y="3536950"/>
          <p14:tracePt t="73947" x="4927600" y="3619500"/>
          <p14:tracePt t="73963" x="4889500" y="3689350"/>
          <p14:tracePt t="73980" x="4864100" y="3759200"/>
          <p14:tracePt t="73997" x="4838700" y="3841750"/>
          <p14:tracePt t="74013" x="4826000" y="3956050"/>
          <p14:tracePt t="74031" x="4826000" y="4025900"/>
          <p14:tracePt t="74046" x="4826000" y="4114800"/>
          <p14:tracePt t="74063" x="4819650" y="4203700"/>
          <p14:tracePt t="74080" x="4819650" y="4311650"/>
          <p14:tracePt t="74096" x="4819650" y="4400550"/>
          <p14:tracePt t="74113" x="4819650" y="4470400"/>
          <p14:tracePt t="74129" x="4826000" y="4527550"/>
          <p14:tracePt t="74146" x="4838700" y="4565650"/>
          <p14:tracePt t="74163" x="4851400" y="4603750"/>
          <p14:tracePt t="74180" x="4870450" y="4660900"/>
          <p14:tracePt t="74197" x="4889500" y="4699000"/>
          <p14:tracePt t="74213" x="4921250" y="4781550"/>
          <p14:tracePt t="74230" x="4940300" y="4826000"/>
          <p14:tracePt t="74246" x="4959350" y="4851400"/>
          <p14:tracePt t="74263" x="4972050" y="4876800"/>
          <p14:tracePt t="74280" x="4997450" y="4908550"/>
          <p14:tracePt t="74296" x="5022850" y="4933950"/>
          <p14:tracePt t="74314" x="5054600" y="4972050"/>
          <p14:tracePt t="74329" x="5073650" y="5003800"/>
          <p14:tracePt t="74346" x="5099050" y="5022850"/>
          <p14:tracePt t="74363" x="5118100" y="5048250"/>
          <p14:tracePt t="74380" x="5149850" y="5067300"/>
          <p14:tracePt t="74397" x="5181600" y="5073650"/>
          <p14:tracePt t="74413" x="5232400" y="5099050"/>
          <p14:tracePt t="74430" x="5276850" y="5124450"/>
          <p14:tracePt t="74446" x="5327650" y="5149850"/>
          <p14:tracePt t="74463" x="5384800" y="5175250"/>
          <p14:tracePt t="74480" x="5461000" y="5194300"/>
          <p14:tracePt t="74496" x="5543550" y="5219700"/>
          <p14:tracePt t="74513" x="5651500" y="5238750"/>
          <p14:tracePt t="74530" x="5740400" y="5257800"/>
          <p14:tracePt t="74546" x="5873750" y="5257800"/>
          <p14:tracePt t="74563" x="6000750" y="5264150"/>
          <p14:tracePt t="74580" x="6140450" y="5264150"/>
          <p14:tracePt t="74596" x="6286500" y="5264150"/>
          <p14:tracePt t="74613" x="6521450" y="5264150"/>
          <p14:tracePt t="74630" x="6705600" y="5264150"/>
          <p14:tracePt t="74646" x="6889750" y="5264150"/>
          <p14:tracePt t="74663" x="7061200" y="5245100"/>
          <p14:tracePt t="74679" x="7239000" y="5187950"/>
          <p14:tracePt t="74696" x="7397750" y="5137150"/>
          <p14:tracePt t="74714" x="7543800" y="5092700"/>
          <p14:tracePt t="74729" x="7651750" y="5060950"/>
          <p14:tracePt t="74746" x="7747000" y="5016500"/>
          <p14:tracePt t="74763" x="7823200" y="4959350"/>
          <p14:tracePt t="74779" x="7880350" y="4895850"/>
          <p14:tracePt t="74796" x="7969250" y="4819650"/>
          <p14:tracePt t="74813" x="8070850" y="4711700"/>
          <p14:tracePt t="74829" x="8121650" y="4654550"/>
          <p14:tracePt t="74846" x="8153400" y="4616450"/>
          <p14:tracePt t="74863" x="8178800" y="4565650"/>
          <p14:tracePt t="74879" x="8210550" y="4502150"/>
          <p14:tracePt t="74896" x="8223250" y="4438650"/>
          <p14:tracePt t="74912" x="8229600" y="4381500"/>
          <p14:tracePt t="74930" x="8242300" y="4324350"/>
          <p14:tracePt t="74946" x="8255000" y="4273550"/>
          <p14:tracePt t="74963" x="8255000" y="4229100"/>
          <p14:tracePt t="74979" x="8255000" y="4152900"/>
          <p14:tracePt t="74996" x="8248650" y="4064000"/>
          <p14:tracePt t="75013" x="8223250" y="3981450"/>
          <p14:tracePt t="75029" x="8172450" y="3867150"/>
          <p14:tracePt t="75046" x="8140700" y="3822700"/>
          <p14:tracePt t="75062" x="8102600" y="3784600"/>
          <p14:tracePt t="75079" x="8070850" y="3765550"/>
          <p14:tracePt t="75096" x="8026400" y="3740150"/>
          <p14:tracePt t="75112" x="7988300" y="3708400"/>
          <p14:tracePt t="75130" x="7924800" y="3670300"/>
          <p14:tracePt t="75146" x="7854950" y="3651250"/>
          <p14:tracePt t="75162" x="7759700" y="3613150"/>
          <p14:tracePt t="75179" x="7670800" y="3587750"/>
          <p14:tracePt t="75196" x="7562850" y="3556000"/>
          <p14:tracePt t="75213" x="7448550" y="3530600"/>
          <p14:tracePt t="75229" x="7270750" y="3498850"/>
          <p14:tracePt t="75246" x="7137400" y="3473450"/>
          <p14:tracePt t="75262" x="6997700" y="3454400"/>
          <p14:tracePt t="75279" x="6851650" y="3454400"/>
          <p14:tracePt t="75295" x="6731000" y="3448050"/>
          <p14:tracePt t="75312" x="6623050" y="3448050"/>
          <p14:tracePt t="75330" x="6515100" y="3448050"/>
          <p14:tracePt t="75345" x="6407150" y="3448050"/>
          <p14:tracePt t="75363" x="6305550" y="3448050"/>
          <p14:tracePt t="75379" x="6184900" y="3448050"/>
          <p14:tracePt t="75395" x="6070600" y="3467100"/>
          <p14:tracePt t="75412" x="5962650" y="3492500"/>
          <p14:tracePt t="75429" x="5797550" y="3549650"/>
          <p14:tracePt t="75446" x="5715000" y="3575050"/>
          <p14:tracePt t="75462" x="5619750" y="3625850"/>
          <p14:tracePt t="75479" x="5511800" y="3676650"/>
          <p14:tracePt t="75495" x="5403850" y="3740150"/>
          <p14:tracePt t="75512" x="5295900" y="3822700"/>
          <p14:tracePt t="75529" x="5213350" y="3905250"/>
          <p14:tracePt t="75545" x="5149850" y="3968750"/>
          <p14:tracePt t="75562" x="5105400" y="4044950"/>
          <p14:tracePt t="75579" x="5067300" y="4108450"/>
          <p14:tracePt t="75596" x="5041900" y="4159250"/>
          <p14:tracePt t="75612" x="5016500" y="4254500"/>
          <p14:tracePt t="75629" x="4978400" y="4394200"/>
          <p14:tracePt t="75646" x="4953000" y="4483100"/>
          <p14:tracePt t="75662" x="4946650" y="4552950"/>
          <p14:tracePt t="75678" x="4946650" y="4622800"/>
          <p14:tracePt t="75695" x="4946650" y="4705350"/>
          <p14:tracePt t="75712" x="4946650" y="4794250"/>
          <p14:tracePt t="75729" x="4946650" y="4883150"/>
          <p14:tracePt t="75745" x="4946650" y="4965700"/>
          <p14:tracePt t="75762" x="4953000" y="5010150"/>
          <p14:tracePt t="75779" x="4984750" y="5105400"/>
          <p14:tracePt t="75795" x="5016500" y="5137150"/>
          <p14:tracePt t="75812" x="5048250" y="5187950"/>
          <p14:tracePt t="75828" x="5092700" y="5245100"/>
          <p14:tracePt t="75845" x="5162550" y="5321300"/>
          <p14:tracePt t="75863" x="5213350" y="5365750"/>
          <p14:tracePt t="75878" x="5289550" y="5410200"/>
          <p14:tracePt t="75895" x="5353050" y="5441950"/>
          <p14:tracePt t="75912" x="5416550" y="5480050"/>
          <p14:tracePt t="75928" x="5499100" y="5499100"/>
          <p14:tracePt t="75945" x="5594350" y="5530850"/>
          <p14:tracePt t="75962" x="5715000" y="5537200"/>
          <p14:tracePt t="75979" x="5842000" y="5549900"/>
          <p14:tracePt t="75995" x="5975350" y="5549900"/>
          <p14:tracePt t="76012" x="6064250" y="5537200"/>
          <p14:tracePt t="76028" x="6134100" y="5524500"/>
          <p14:tracePt t="76045" x="6191250" y="5473700"/>
          <p14:tracePt t="76062" x="6191250" y="5435600"/>
          <p14:tracePt t="76078" x="6178550" y="5353050"/>
          <p14:tracePt t="76096" x="6153150" y="5283200"/>
          <p14:tracePt t="76111" x="6115050" y="5226050"/>
          <p14:tracePt t="76128" x="6102350" y="5194300"/>
          <p14:tracePt t="76145" x="6083300" y="5149850"/>
          <p14:tracePt t="76161" x="6076950" y="5111750"/>
          <p14:tracePt t="76179" x="6051550" y="5048250"/>
          <p14:tracePt t="76195" x="6038850" y="5003800"/>
          <p14:tracePt t="76212" x="6032500" y="4946650"/>
          <p14:tracePt t="76228" x="6032500" y="4902200"/>
          <p14:tracePt t="76245" x="6032500" y="4832350"/>
          <p14:tracePt t="76262" x="6032500" y="4749800"/>
          <p14:tracePt t="76278" x="6032500" y="4686300"/>
          <p14:tracePt t="76295" x="6032500" y="4616450"/>
          <p14:tracePt t="76311" x="6019800" y="4565650"/>
          <p14:tracePt t="76328" x="6013450" y="4533900"/>
          <p14:tracePt t="76345" x="5994400" y="4508500"/>
          <p14:tracePt t="76361" x="5981700" y="4489450"/>
          <p14:tracePt t="76378" x="5975350" y="4476750"/>
          <p14:tracePt t="76395" x="5969000" y="4451350"/>
          <p14:tracePt t="76411" x="5943600" y="4438650"/>
          <p14:tracePt t="76428" x="5930900" y="4413250"/>
          <p14:tracePt t="76444" x="5905500" y="4394200"/>
          <p14:tracePt t="76462" x="5886450" y="4381500"/>
          <p14:tracePt t="76478" x="5873750" y="4375150"/>
          <p14:tracePt t="76495" x="5848350" y="4368800"/>
          <p14:tracePt t="76511" x="5829300" y="4368800"/>
          <p14:tracePt t="76528" x="5791200" y="4362450"/>
          <p14:tracePt t="76545" x="5765800" y="4362450"/>
          <p14:tracePt t="76561" x="5746750" y="4362450"/>
          <p14:tracePt t="76579" x="5721350" y="4368800"/>
          <p14:tracePt t="76595" x="5695950" y="4387850"/>
          <p14:tracePt t="76611" x="5664200" y="4400550"/>
          <p14:tracePt t="76628" x="5638800" y="4413250"/>
          <p14:tracePt t="76644" x="5626100" y="4438650"/>
          <p14:tracePt t="76661" x="5619750" y="4470400"/>
          <p14:tracePt t="76678" x="5613400" y="4483100"/>
          <p14:tracePt t="76695" x="5613400" y="4508500"/>
          <p14:tracePt t="76711" x="5613400" y="4540250"/>
          <p14:tracePt t="76728" x="5613400" y="4565650"/>
          <p14:tracePt t="76745" x="5626100" y="4591050"/>
          <p14:tracePt t="76761" x="5645150" y="4610100"/>
          <p14:tracePt t="76779" x="5670550" y="4635500"/>
          <p14:tracePt t="76794" x="5708650" y="4654550"/>
          <p14:tracePt t="76811" x="5753100" y="4667250"/>
          <p14:tracePt t="76828" x="5797550" y="4679950"/>
          <p14:tracePt t="76844" x="5886450" y="4679950"/>
          <p14:tracePt t="76862" x="5937250" y="4679950"/>
          <p14:tracePt t="76877" x="5981700" y="4660900"/>
          <p14:tracePt t="76895" x="6007100" y="4635500"/>
          <p14:tracePt t="76911" x="6019800" y="4597400"/>
          <p14:tracePt t="76928" x="6026150" y="4565650"/>
          <p14:tracePt t="76945" x="6026150" y="4546600"/>
          <p14:tracePt t="76961" x="6026150" y="4521200"/>
          <p14:tracePt t="76978" x="6026150" y="4502150"/>
          <p14:tracePt t="76994" x="6019800" y="4495800"/>
          <p14:tracePt t="77070" x="6013450" y="4495800"/>
          <p14:tracePt t="77085" x="6013450" y="4502150"/>
          <p14:tracePt t="77117" x="6007100" y="4508500"/>
          <p14:tracePt t="77133" x="6007100" y="4514850"/>
          <p14:tracePt t="77205" x="6000750" y="4514850"/>
          <p14:tracePt t="77213" x="5994400" y="4514850"/>
          <p14:tracePt t="77501" x="5988050" y="4514850"/>
          <p14:tracePt t="77820" x="5981700" y="4514850"/>
          <p14:tracePt t="77830" x="5975350" y="4514850"/>
          <p14:tracePt t="77845" x="5969000" y="4514850"/>
          <p14:tracePt t="77853" x="5962650" y="4514850"/>
          <p14:tracePt t="77868" x="5956300" y="4514850"/>
          <p14:tracePt t="77893" x="5949950" y="4514850"/>
          <p14:tracePt t="77899" x="5949950" y="4521200"/>
          <p14:tracePt t="77917" x="5949950" y="4533900"/>
          <p14:tracePt t="77927" x="5949950" y="4540250"/>
          <p14:tracePt t="77943" x="5949950" y="4559300"/>
          <p14:tracePt t="77945" x="5943600" y="4565650"/>
          <p14:tracePt t="77960" x="5937250" y="4578350"/>
          <p14:tracePt t="77977" x="5937250" y="4584700"/>
          <p14:tracePt t="78325" x="5937250" y="4572000"/>
          <p14:tracePt t="78333" x="5937250" y="4565650"/>
          <p14:tracePt t="78357" x="5937250" y="4559300"/>
          <p14:tracePt t="78773" x="5930900" y="4559300"/>
          <p14:tracePt t="78781" x="5918200" y="4559300"/>
          <p14:tracePt t="78786" x="5911850" y="4559300"/>
          <p14:tracePt t="78793" x="5880100" y="4565650"/>
          <p14:tracePt t="78809" x="5848350" y="4578350"/>
          <p14:tracePt t="78827" x="5810250" y="4591050"/>
          <p14:tracePt t="78843" x="5759450" y="4610100"/>
          <p14:tracePt t="78859" x="5708650" y="4622800"/>
          <p14:tracePt t="78877" x="5664200" y="4635500"/>
          <p14:tracePt t="78877" x="5645150" y="4648200"/>
          <p14:tracePt t="78894" x="5626100" y="4654550"/>
          <p14:tracePt t="78910" x="5607050" y="4660900"/>
          <p14:tracePt t="78926" x="5607050" y="4667250"/>
          <p14:tracePt t="79085" x="5600700" y="4667250"/>
          <p14:tracePt t="79093" x="5581650" y="4686300"/>
          <p14:tracePt t="79109" x="5556250" y="4699000"/>
          <p14:tracePt t="79111" x="5486400" y="4730750"/>
          <p14:tracePt t="79126" x="5384800" y="4743450"/>
          <p14:tracePt t="79143" x="5251450" y="4756150"/>
          <p14:tracePt t="79159" x="5149850" y="4756150"/>
          <p14:tracePt t="79176" x="5092700" y="4756150"/>
          <p14:tracePt t="79193" x="5048250" y="4749800"/>
          <p14:tracePt t="79209" x="5003800" y="4737100"/>
          <p14:tracePt t="79226" x="4946650" y="4705350"/>
          <p14:tracePt t="79243" x="4902200" y="4673600"/>
          <p14:tracePt t="79259" x="4845050" y="4622800"/>
          <p14:tracePt t="79277" x="4787900" y="4584700"/>
          <p14:tracePt t="79292" x="4679950" y="4533900"/>
          <p14:tracePt t="79310" x="4603750" y="4502150"/>
          <p14:tracePt t="79326" x="4502150" y="4476750"/>
          <p14:tracePt t="79342" x="4400550" y="4457700"/>
          <p14:tracePt t="79359" x="4286250" y="4445000"/>
          <p14:tracePt t="79376" x="4159250" y="4445000"/>
          <p14:tracePt t="79393" x="4044950" y="4445000"/>
          <p14:tracePt t="79409" x="4000500" y="4445000"/>
          <p14:tracePt t="79426" x="3892550" y="4464050"/>
          <p14:tracePt t="79442" x="3867150" y="4470400"/>
          <p14:tracePt t="79459" x="3848100" y="4476750"/>
          <p14:tracePt t="79476" x="3835400" y="4483100"/>
          <p14:tracePt t="79492" x="3822700" y="4489450"/>
          <p14:tracePt t="79542" x="3822700" y="4495800"/>
          <p14:tracePt t="79566" x="3816350" y="4495800"/>
          <p14:tracePt t="79590" x="3810000" y="4495800"/>
          <p14:tracePt t="79592" x="3810000" y="4502150"/>
          <p14:tracePt t="79609" x="3803650" y="4508500"/>
          <p14:tracePt t="79611" x="3797300" y="4514850"/>
          <p14:tracePt t="79626" x="3790950" y="4533900"/>
          <p14:tracePt t="79642" x="3771900" y="4546600"/>
          <p14:tracePt t="79659" x="3765550" y="4572000"/>
          <p14:tracePt t="79676" x="3752850" y="4591050"/>
          <p14:tracePt t="79692" x="3733800" y="4616450"/>
          <p14:tracePt t="79709" x="3727450" y="4635500"/>
          <p14:tracePt t="79861" x="3733800" y="4616450"/>
          <p14:tracePt t="79870" x="3740150" y="4616450"/>
          <p14:tracePt t="79878" x="3746500" y="4603750"/>
          <p14:tracePt t="79879" x="3746500" y="4591050"/>
          <p14:tracePt t="79892" x="3759200" y="4572000"/>
          <p14:tracePt t="79892" x="3771900" y="4565650"/>
          <p14:tracePt t="79909" x="3778250" y="4552950"/>
          <p14:tracePt t="79925" x="3784600" y="4546600"/>
          <p14:tracePt t="79990" x="3778250" y="4552950"/>
          <p14:tracePt t="80002" x="3778250" y="4559300"/>
          <p14:tracePt t="80003" x="3771900" y="4565650"/>
          <p14:tracePt t="80053" x="3771900" y="4572000"/>
          <p14:tracePt t="80278" x="3778250" y="4572000"/>
          <p14:tracePt t="80285" x="3797300" y="4559300"/>
          <p14:tracePt t="80293" x="3835400" y="4533900"/>
          <p14:tracePt t="80309" x="3848100" y="4527550"/>
          <p14:tracePt t="80311" x="3892550" y="4521200"/>
          <p14:tracePt t="80325" x="3937000" y="4514850"/>
          <p14:tracePt t="80341" x="3968750" y="4508500"/>
          <p14:tracePt t="80358" x="4006850" y="4495800"/>
          <p14:tracePt t="80375" x="4032250" y="4495800"/>
          <p14:tracePt t="80392" x="4070350" y="4495800"/>
          <p14:tracePt t="80409" x="4089400" y="4495800"/>
          <p14:tracePt t="80425" x="4127500" y="4495800"/>
          <p14:tracePt t="80441" x="4146550" y="4495800"/>
          <p14:tracePt t="80458" x="4178300" y="4495800"/>
          <p14:tracePt t="80475" x="4210050" y="4495800"/>
          <p14:tracePt t="80491" x="4241800" y="4495800"/>
          <p14:tracePt t="80508" x="4273550" y="4495800"/>
          <p14:tracePt t="80525" x="4311650" y="4502150"/>
          <p14:tracePt t="80542" x="4324350" y="4502150"/>
          <p14:tracePt t="80558" x="4330700" y="4502150"/>
          <p14:tracePt t="80653" x="4324350" y="4502150"/>
          <p14:tracePt t="80661" x="4298950" y="4502150"/>
          <p14:tracePt t="80676" x="4273550" y="4502150"/>
          <p14:tracePt t="80691" x="4210050" y="4502150"/>
          <p14:tracePt t="80694" x="4171950" y="4502150"/>
          <p14:tracePt t="80694" x="4146550" y="4502150"/>
          <p14:tracePt t="80709" x="4127500" y="4502150"/>
          <p14:tracePt t="80725" x="3981450" y="4552950"/>
          <p14:tracePt t="80741" x="3905250" y="4610100"/>
          <p14:tracePt t="80758" x="3841750" y="4641850"/>
          <p14:tracePt t="80775" x="3790950" y="4660900"/>
          <p14:tracePt t="80792" x="3771900" y="4673600"/>
          <p14:tracePt t="80893" x="3778250" y="4673600"/>
          <p14:tracePt t="80909" x="3790950" y="4673600"/>
          <p14:tracePt t="80917" x="3803650" y="4673600"/>
          <p14:tracePt t="80926" x="3822700" y="4673600"/>
          <p14:tracePt t="80941" x="3867150" y="4660900"/>
          <p14:tracePt t="80943" x="3911600" y="4648200"/>
          <p14:tracePt t="80958" x="3930650" y="4641850"/>
          <p14:tracePt t="80975" x="3937000" y="4622800"/>
          <p14:tracePt t="80991" x="3937000" y="4616450"/>
          <p14:tracePt t="81008" x="3937000" y="4610100"/>
          <p14:tracePt t="81173" x="3943350" y="4610100"/>
          <p14:tracePt t="81189" x="3949700" y="4610100"/>
          <p14:tracePt t="81192" x="3962400" y="4603750"/>
          <p14:tracePt t="81201" x="3975100" y="4597400"/>
          <p14:tracePt t="81207" x="4025900" y="4591050"/>
          <p14:tracePt t="81224" x="4121150" y="4591050"/>
          <p14:tracePt t="81242" x="4241800" y="4584700"/>
          <p14:tracePt t="81258" x="4375150" y="4584700"/>
          <p14:tracePt t="81274" x="4514850" y="4584700"/>
          <p14:tracePt t="81291" x="4679950" y="4584700"/>
          <p14:tracePt t="81308" x="4870450" y="4584700"/>
          <p14:tracePt t="81308" x="4972050" y="4584700"/>
          <p14:tracePt t="81325" x="5054600" y="4597400"/>
          <p14:tracePt t="81341" x="5308600" y="4603750"/>
          <p14:tracePt t="81358" x="5467350" y="4610100"/>
          <p14:tracePt t="81374" x="5581650" y="4629150"/>
          <p14:tracePt t="81391" x="5670550" y="4635500"/>
          <p14:tracePt t="81408" x="5721350" y="4648200"/>
          <p14:tracePt t="81424" x="5759450" y="4654550"/>
          <p14:tracePt t="81441" x="5772150" y="4654550"/>
          <p14:tracePt t="81501" x="5778500" y="4654550"/>
          <p14:tracePt t="81517" x="5784850" y="4654550"/>
          <p14:tracePt t="81525" x="5797550" y="4648200"/>
          <p14:tracePt t="81527" x="5822950" y="4629150"/>
          <p14:tracePt t="81541" x="5835650" y="4622800"/>
          <p14:tracePt t="81558" x="5848350" y="4610100"/>
          <p14:tracePt t="81574" x="5854700" y="4603750"/>
          <p14:tracePt t="81591" x="5861050" y="4597400"/>
          <p14:tracePt t="81608" x="5873750" y="4591050"/>
          <p14:tracePt t="81624" x="5880100" y="4591050"/>
          <p14:tracePt t="81641" x="5880100" y="4584700"/>
          <p14:tracePt t="81657" x="5880100" y="4578350"/>
          <p14:tracePt t="81709" x="5886450" y="4572000"/>
          <p14:tracePt t="81717" x="5886450" y="4559300"/>
          <p14:tracePt t="81723" x="5911850" y="4533900"/>
          <p14:tracePt t="81741" x="5911850" y="4521200"/>
          <p14:tracePt t="81758" x="5918200" y="4514850"/>
          <p14:tracePt t="81774" x="5924550" y="4508500"/>
          <p14:tracePt t="81791" x="5924550" y="4502150"/>
          <p14:tracePt t="81807" x="5937250" y="4495800"/>
          <p14:tracePt t="81824" x="5962650" y="4489450"/>
          <p14:tracePt t="81841" x="5975350" y="4483100"/>
          <p14:tracePt t="81857" x="5981700" y="4483100"/>
          <p14:tracePt t="81874" x="5994400" y="4483100"/>
          <p14:tracePt t="81891" x="6000750" y="4483100"/>
          <p14:tracePt t="81907" x="6007100" y="4483100"/>
          <p14:tracePt t="81943" x="6013450" y="4476750"/>
          <p14:tracePt t="81945" x="6026150" y="4470400"/>
          <p14:tracePt t="81957" x="6038850" y="4464050"/>
          <p14:tracePt t="82157" x="6032500" y="4464050"/>
          <p14:tracePt t="82167" x="6026150" y="4464050"/>
          <p14:tracePt t="82174" x="6013450" y="4464050"/>
          <p14:tracePt t="82176" x="5994400" y="4457700"/>
          <p14:tracePt t="82191" x="5988050" y="4457700"/>
          <p14:tracePt t="82207" x="5981700" y="4457700"/>
          <p14:tracePt t="82317" x="5988050" y="4457700"/>
          <p14:tracePt t="82326" x="5994400" y="4457700"/>
          <p14:tracePt t="82328" x="6007100" y="4457700"/>
          <p14:tracePt t="82340" x="6083300" y="4457700"/>
          <p14:tracePt t="82357" x="6159500" y="4457700"/>
          <p14:tracePt t="82374" x="6229350" y="4457700"/>
          <p14:tracePt t="82390" x="6305550" y="4457700"/>
          <p14:tracePt t="82407" x="6369050" y="4457700"/>
          <p14:tracePt t="82423" x="6426200" y="4457700"/>
          <p14:tracePt t="82441" x="6477000" y="4457700"/>
          <p14:tracePt t="82457" x="6521450" y="4457700"/>
          <p14:tracePt t="82473" x="6546850" y="4457700"/>
          <p14:tracePt t="82491" x="6572250" y="4457700"/>
          <p14:tracePt t="82507" x="6610350" y="4457700"/>
          <p14:tracePt t="82524" x="6661150" y="4457700"/>
          <p14:tracePt t="82540" x="6705600" y="4457700"/>
          <p14:tracePt t="82557" x="6788150" y="4457700"/>
          <p14:tracePt t="82574" x="6845300" y="4457700"/>
          <p14:tracePt t="82590" x="6896100" y="4457700"/>
          <p14:tracePt t="82607" x="6915150" y="4457700"/>
          <p14:tracePt t="82623" x="6978650" y="4457700"/>
          <p14:tracePt t="82640" x="6991350" y="4457700"/>
          <p14:tracePt t="82657" x="7004050" y="4457700"/>
          <p14:tracePt t="82673" x="7023100" y="4457700"/>
          <p14:tracePt t="82691" x="7029450" y="4457700"/>
          <p14:tracePt t="82707" x="7054850" y="4457700"/>
          <p14:tracePt t="82723" x="7061200" y="4457700"/>
          <p14:tracePt t="82740" x="7073900" y="4457700"/>
          <p14:tracePt t="82757" x="7092950" y="4457700"/>
          <p14:tracePt t="82774" x="7118350" y="4451350"/>
          <p14:tracePt t="82790" x="7143750" y="4438650"/>
          <p14:tracePt t="82807" x="7169150" y="4432300"/>
          <p14:tracePt t="82823" x="7181850" y="4432300"/>
          <p14:tracePt t="82901" x="7169150" y="4432300"/>
          <p14:tracePt t="82918" x="7131050" y="4432300"/>
          <p14:tracePt t="82926" x="7105650" y="4438650"/>
          <p14:tracePt t="82927" x="7086600" y="4438650"/>
          <p14:tracePt t="82940" x="6965950" y="4438650"/>
          <p14:tracePt t="82957" x="6864350" y="4438650"/>
          <p14:tracePt t="82974" x="6731000" y="4438650"/>
          <p14:tracePt t="82990" x="6604000" y="4438650"/>
          <p14:tracePt t="83007" x="6496050" y="4438650"/>
          <p14:tracePt t="83023" x="6426200" y="4438650"/>
          <p14:tracePt t="83039" x="6375400" y="4438650"/>
          <p14:tracePt t="83057" x="6337300" y="4445000"/>
          <p14:tracePt t="83073" x="6286500" y="4451350"/>
          <p14:tracePt t="83090" x="6242050" y="4451350"/>
          <p14:tracePt t="83106" x="6223000" y="4457700"/>
          <p14:tracePt t="83123" x="6203950" y="4457700"/>
          <p14:tracePt t="83140" x="6203950" y="4464050"/>
          <p14:tracePt t="83309" x="6210300" y="4464050"/>
          <p14:tracePt t="83317" x="6223000" y="4464050"/>
          <p14:tracePt t="83325" x="6235700" y="4464050"/>
          <p14:tracePt t="83339" x="6280150" y="4464050"/>
          <p14:tracePt t="83341" x="6305550" y="4464050"/>
          <p14:tracePt t="83356" x="6394450" y="4476750"/>
          <p14:tracePt t="83373" x="6489700" y="4495800"/>
          <p14:tracePt t="83389" x="6597650" y="4495800"/>
          <p14:tracePt t="83407" x="6718300" y="4514850"/>
          <p14:tracePt t="83423" x="6851650" y="4514850"/>
          <p14:tracePt t="83439" x="6972300" y="4495800"/>
          <p14:tracePt t="83457" x="7054850" y="4464050"/>
          <p14:tracePt t="83473" x="7105650" y="4425950"/>
          <p14:tracePt t="83491" x="7118350" y="4381500"/>
          <p14:tracePt t="83506" x="7124700" y="4343400"/>
          <p14:tracePt t="83523" x="7124700" y="4311650"/>
          <p14:tracePt t="83540" x="7124700" y="4267200"/>
          <p14:tracePt t="83556" x="7092950" y="4191000"/>
          <p14:tracePt t="83573" x="7054850" y="4140200"/>
          <p14:tracePt t="83589" x="6991350" y="4108450"/>
          <p14:tracePt t="83607" x="6883400" y="4064000"/>
          <p14:tracePt t="83623" x="6762750" y="4032250"/>
          <p14:tracePt t="83639" x="6616700" y="4000500"/>
          <p14:tracePt t="83656" x="6457950" y="3975100"/>
          <p14:tracePt t="83673" x="6330950" y="3962400"/>
          <p14:tracePt t="83690" x="6210300" y="3962400"/>
          <p14:tracePt t="83706" x="6076950" y="3962400"/>
          <p14:tracePt t="83722" x="5943600" y="3975100"/>
          <p14:tracePt t="83740" x="5816600" y="3981450"/>
          <p14:tracePt t="83756" x="5632450" y="4013200"/>
          <p14:tracePt t="83773" x="5511800" y="4038600"/>
          <p14:tracePt t="83789" x="5410200" y="4070350"/>
          <p14:tracePt t="83806" x="5321300" y="4108450"/>
          <p14:tracePt t="83822" x="5238750" y="4140200"/>
          <p14:tracePt t="83839" x="5143500" y="4191000"/>
          <p14:tracePt t="83856" x="5067300" y="4235450"/>
          <p14:tracePt t="83872" x="5016500" y="4286250"/>
          <p14:tracePt t="83889" x="4991100" y="4318000"/>
          <p14:tracePt t="83906" x="4965700" y="4375150"/>
          <p14:tracePt t="83922" x="4959350" y="4413250"/>
          <p14:tracePt t="83940" x="4959350" y="4470400"/>
          <p14:tracePt t="83956" x="4959350" y="4540250"/>
          <p14:tracePt t="83972" x="4972050" y="4660900"/>
          <p14:tracePt t="83990" x="4991100" y="4743450"/>
          <p14:tracePt t="84006" x="5041900" y="4813300"/>
          <p14:tracePt t="84023" x="5118100" y="4902200"/>
          <p14:tracePt t="84039" x="5207000" y="4965700"/>
          <p14:tracePt t="84056" x="5334000" y="5035550"/>
          <p14:tracePt t="84072" x="5467350" y="5092700"/>
          <p14:tracePt t="84089" x="5607050" y="5156200"/>
          <p14:tracePt t="84106" x="5765800" y="5207000"/>
          <p14:tracePt t="84122" x="5911850" y="5238750"/>
          <p14:tracePt t="84139" x="6096000" y="5238750"/>
          <p14:tracePt t="84156" x="6286500" y="5238750"/>
          <p14:tracePt t="84172" x="6591300" y="5238750"/>
          <p14:tracePt t="84190" x="6800850" y="5238750"/>
          <p14:tracePt t="84205" x="6978650" y="5238750"/>
          <p14:tracePt t="84223" x="7156450" y="5238750"/>
          <p14:tracePt t="84239" x="7334250" y="5232400"/>
          <p14:tracePt t="84255" x="7480300" y="5207000"/>
          <p14:tracePt t="84272" x="7613650" y="5162550"/>
          <p14:tracePt t="84289" x="7740650" y="5086350"/>
          <p14:tracePt t="84306" x="7842250" y="4991100"/>
          <p14:tracePt t="84322" x="7931150" y="4927600"/>
          <p14:tracePt t="84339" x="7975600" y="4851400"/>
          <p14:tracePt t="84356" x="8020050" y="4775200"/>
          <p14:tracePt t="84372" x="8064500" y="4616450"/>
          <p14:tracePt t="84389" x="8064500" y="4521200"/>
          <p14:tracePt t="84405" x="8064500" y="4406900"/>
          <p14:tracePt t="84423" x="8064500" y="4311650"/>
          <p14:tracePt t="84439" x="8058150" y="4248150"/>
          <p14:tracePt t="84455" x="8020050" y="4191000"/>
          <p14:tracePt t="84472" x="7994650" y="4146550"/>
          <p14:tracePt t="84489" x="7937500" y="4102100"/>
          <p14:tracePt t="84506" x="7880350" y="4057650"/>
          <p14:tracePt t="84522" x="7778750" y="4019550"/>
          <p14:tracePt t="84539" x="7651750" y="3975100"/>
          <p14:tracePt t="84555" x="7486650" y="3949700"/>
          <p14:tracePt t="84572" x="7302500" y="3949700"/>
          <p14:tracePt t="84589" x="7213600" y="3949700"/>
          <p14:tracePt t="84605" x="7181850" y="3975100"/>
          <p14:tracePt t="84622" x="7181850" y="3981450"/>
          <p14:tracePt t="84638" x="7181850" y="3987800"/>
          <p14:tracePt t="84655" x="7181850" y="3994150"/>
          <p14:tracePt t="84733" x="7181850" y="3981450"/>
          <p14:tracePt t="84733" x="7219950" y="3937000"/>
          <p14:tracePt t="84750" x="7270750" y="3867150"/>
          <p14:tracePt t="84757" x="7340600" y="3765550"/>
          <p14:tracePt t="84758" x="7404100" y="3638550"/>
          <p14:tracePt t="84772" x="7588250" y="3130550"/>
          <p14:tracePt t="84789" x="7677150" y="2698750"/>
          <p14:tracePt t="84805" x="7753350" y="2292350"/>
          <p14:tracePt t="84822" x="7804150" y="2000250"/>
          <p14:tracePt t="84838" x="7861300" y="1797050"/>
          <p14:tracePt t="84855" x="7874000" y="1625600"/>
          <p14:tracePt t="84872" x="7886700" y="1473200"/>
          <p14:tracePt t="84888" x="7886700" y="1384300"/>
          <p14:tracePt t="84905" x="7886700" y="1327150"/>
          <p14:tracePt t="84922" x="7886700" y="1301750"/>
          <p14:tracePt t="84938" x="7880350" y="1263650"/>
          <p14:tracePt t="85044" x="7880350" y="1257300"/>
          <p14:tracePt t="85053" x="7874000" y="1250950"/>
          <p14:tracePt t="85064" x="7867650" y="1250950"/>
          <p14:tracePt t="85069" x="7861300" y="1231900"/>
          <p14:tracePt t="85071" x="7848600" y="1206500"/>
          <p14:tracePt t="85088" x="7835900" y="1181100"/>
          <p14:tracePt t="85105" x="7816850" y="1149350"/>
          <p14:tracePt t="85122" x="7810500" y="1130300"/>
          <p14:tracePt t="85138" x="7810500" y="1111250"/>
          <p14:tracePt t="85155" x="7810500" y="1085850"/>
          <p14:tracePt t="85171" x="7804150" y="1066800"/>
          <p14:tracePt t="85188" x="7778750" y="1041400"/>
          <p14:tracePt t="85205" x="7772400" y="1028700"/>
          <p14:tracePt t="85221" x="7766050" y="1028700"/>
          <p14:tracePt t="85269" x="7759700" y="1028700"/>
          <p14:tracePt t="85272" x="7747000" y="1041400"/>
          <p14:tracePt t="85288" x="7734300" y="1047750"/>
          <p14:tracePt t="85291" x="7702550" y="1079500"/>
          <p14:tracePt t="85305" x="7677150" y="1123950"/>
          <p14:tracePt t="85321" x="7651750" y="1162050"/>
          <p14:tracePt t="85338" x="7645400" y="1187450"/>
          <p14:tracePt t="85355" x="7645400" y="1225550"/>
          <p14:tracePt t="85371" x="7645400" y="1250950"/>
          <p14:tracePt t="85388" x="7645400" y="1289050"/>
          <p14:tracePt t="85405" x="7658100" y="1314450"/>
          <p14:tracePt t="85421" x="7670800" y="1327150"/>
          <p14:tracePt t="85438" x="7696200" y="1339850"/>
          <p14:tracePt t="85455" x="7721600" y="1358900"/>
          <p14:tracePt t="85472" x="7753350" y="1365250"/>
          <p14:tracePt t="85488" x="7785100" y="1371600"/>
          <p14:tracePt t="85504" x="7835900" y="1371600"/>
          <p14:tracePt t="85522" x="7893050" y="1371600"/>
          <p14:tracePt t="85538" x="7950200" y="1371600"/>
          <p14:tracePt t="85555" x="8007350" y="1371600"/>
          <p14:tracePt t="85571" x="8058150" y="1371600"/>
          <p14:tracePt t="85588" x="8089900" y="1365250"/>
          <p14:tracePt t="85588" x="8121650" y="1352550"/>
          <p14:tracePt t="85605" x="8153400" y="1327150"/>
          <p14:tracePt t="85621" x="8185150" y="1295400"/>
          <p14:tracePt t="85638" x="8235950" y="1238250"/>
          <p14:tracePt t="85654" x="8280400" y="1181100"/>
          <p14:tracePt t="85672" x="8299450" y="1130300"/>
          <p14:tracePt t="85688" x="8312150" y="1079500"/>
          <p14:tracePt t="85704" x="8312150" y="1028700"/>
          <p14:tracePt t="85722" x="8286750" y="984250"/>
          <p14:tracePt t="85738" x="8261350" y="946150"/>
          <p14:tracePt t="85755" x="8242300" y="920750"/>
          <p14:tracePt t="85771" x="8235950" y="908050"/>
          <p14:tracePt t="85788" x="8223250" y="901700"/>
          <p14:tracePt t="85788" x="8216900" y="901700"/>
          <p14:tracePt t="85805" x="8204200" y="895350"/>
          <p14:tracePt t="85821" x="8178800" y="889000"/>
          <p14:tracePt t="85838" x="8128000" y="889000"/>
          <p14:tracePt t="85854" x="8077200" y="889000"/>
          <p14:tracePt t="85872" x="8032750" y="889000"/>
          <p14:tracePt t="85888" x="7981950" y="889000"/>
          <p14:tracePt t="85904" x="7937500" y="889000"/>
          <p14:tracePt t="85922" x="7905750" y="889000"/>
          <p14:tracePt t="85938" x="7867650" y="889000"/>
          <p14:tracePt t="85955" x="7835900" y="908050"/>
          <p14:tracePt t="85971" x="7804150" y="927100"/>
          <p14:tracePt t="85987" x="7772400" y="965200"/>
          <p14:tracePt t="86005" x="7759700" y="990600"/>
          <p14:tracePt t="86021" x="7740650" y="1016000"/>
          <p14:tracePt t="86038" x="7727950" y="1054100"/>
          <p14:tracePt t="86054" x="7727950" y="1079500"/>
          <p14:tracePt t="86071" x="7727950" y="1117600"/>
          <p14:tracePt t="86088" x="7727950" y="1136650"/>
          <p14:tracePt t="86104" x="7734300" y="1149350"/>
          <p14:tracePt t="86121" x="7740650" y="1168400"/>
          <p14:tracePt t="86137" x="7747000" y="1168400"/>
          <p14:tracePt t="86182" x="7753350" y="1168400"/>
          <p14:tracePt t="86189" x="7759700" y="1162050"/>
          <p14:tracePt t="86193" x="7759700" y="1149350"/>
          <p14:tracePt t="86204" x="7791450" y="1104900"/>
          <p14:tracePt t="86221" x="7816850" y="1054100"/>
          <p14:tracePt t="86238" x="7854950" y="977900"/>
          <p14:tracePt t="86254" x="7886700" y="901700"/>
          <p14:tracePt t="86270" x="7905750" y="838200"/>
          <p14:tracePt t="86287" x="7912100" y="793750"/>
          <p14:tracePt t="86304" x="7912100" y="742950"/>
          <p14:tracePt t="86321" x="7912100" y="711200"/>
          <p14:tracePt t="86337" x="7912100" y="692150"/>
          <p14:tracePt t="86354" x="7905750" y="679450"/>
          <p14:tracePt t="86371" x="7899400" y="673100"/>
          <p14:tracePt t="86387" x="7893050" y="666750"/>
          <p14:tracePt t="86423" x="7886700" y="660400"/>
          <p14:tracePt t="86425" x="7880350" y="660400"/>
          <p14:tracePt t="86437" x="7874000" y="654050"/>
          <p14:tracePt t="86454" x="7848600" y="647700"/>
          <p14:tracePt t="86471" x="7829550" y="647700"/>
          <p14:tracePt t="86487" x="7816850" y="641350"/>
          <p14:tracePt t="86504" x="7797800" y="635000"/>
          <p14:tracePt t="86521" x="7785100" y="635000"/>
          <p14:tracePt t="86537" x="7772400" y="635000"/>
          <p14:tracePt t="86554" x="7753350" y="635000"/>
          <p14:tracePt t="86570" x="7740650" y="641350"/>
          <p14:tracePt t="86587" x="7727950" y="660400"/>
          <p14:tracePt t="86604" x="7721600" y="666750"/>
          <p14:tracePt t="86620" x="7715250" y="698500"/>
          <p14:tracePt t="86638" x="7715250" y="723900"/>
          <p14:tracePt t="86654" x="7715250" y="749300"/>
          <p14:tracePt t="86670" x="7721600" y="768350"/>
          <p14:tracePt t="86687" x="7721600" y="787400"/>
          <p14:tracePt t="86704" x="7740650" y="800100"/>
          <p14:tracePt t="86721" x="7759700" y="825500"/>
          <p14:tracePt t="86737" x="7785100" y="838200"/>
          <p14:tracePt t="86755" x="7816850" y="850900"/>
          <p14:tracePt t="86770" x="7854950" y="857250"/>
          <p14:tracePt t="86787" x="7893050" y="863600"/>
          <p14:tracePt t="86804" x="7918450" y="863600"/>
          <p14:tracePt t="86820" x="7950200" y="863600"/>
          <p14:tracePt t="86837" x="7969250" y="863600"/>
          <p14:tracePt t="86854" x="7988300" y="863600"/>
          <p14:tracePt t="86870" x="7994650" y="857250"/>
          <p14:tracePt t="86887" x="8007350" y="850900"/>
          <p14:tracePt t="86904" x="8007350" y="844550"/>
          <p14:tracePt t="86921" x="8026400" y="831850"/>
          <p14:tracePt t="86937" x="8032750" y="819150"/>
          <p14:tracePt t="86953" x="8039100" y="800100"/>
          <p14:tracePt t="86970" x="8039100" y="787400"/>
          <p14:tracePt t="86987" x="8039100" y="768350"/>
          <p14:tracePt t="87004" x="8039100" y="742950"/>
          <p14:tracePt t="87020" x="8026400" y="717550"/>
          <p14:tracePt t="87037" x="8020050" y="711200"/>
          <p14:tracePt t="87148" x="8020050" y="723900"/>
          <p14:tracePt t="87157" x="8013700" y="742950"/>
          <p14:tracePt t="87158" x="8013700" y="774700"/>
          <p14:tracePt t="87170" x="8013700" y="869950"/>
          <p14:tracePt t="87186" x="8013700" y="1066800"/>
          <p14:tracePt t="87204" x="8026400" y="1346200"/>
          <p14:tracePt t="87220" x="8102600" y="2019300"/>
          <p14:tracePt t="87237" x="8140700" y="2273300"/>
          <p14:tracePt t="87253" x="8261350" y="2921000"/>
          <p14:tracePt t="87270" x="8312150" y="3086100"/>
          <p14:tracePt t="87287" x="8350250" y="3175000"/>
          <p14:tracePt t="87303" x="8369300" y="3225800"/>
          <p14:tracePt t="87321" x="8382000" y="3244850"/>
          <p14:tracePt t="87321" x="0" y="0"/>
        </p14:tracePtLst>
        <p14:tracePtLst>
          <p14:tracePt t="87464" x="8382000" y="3251200"/>
          <p14:tracePt t="87852" x="8382000" y="3257550"/>
          <p14:tracePt t="87862" x="8369300" y="3276600"/>
          <p14:tracePt t="87864" x="8356600" y="3302000"/>
          <p14:tracePt t="87869" x="8305800" y="3378200"/>
          <p14:tracePt t="87886" x="8267700" y="3467100"/>
          <p14:tracePt t="87903" x="8235950" y="3517900"/>
          <p14:tracePt t="87919" x="8235950" y="3562350"/>
          <p14:tracePt t="87937" x="8235950" y="3606800"/>
          <p14:tracePt t="87953" x="8261350" y="3663950"/>
          <p14:tracePt t="87969" x="8293100" y="3714750"/>
          <p14:tracePt t="87986" x="8324850" y="3765550"/>
          <p14:tracePt t="88003" x="8375650" y="3816350"/>
          <p14:tracePt t="88020" x="8413750" y="3867150"/>
          <p14:tracePt t="88036" x="8477250" y="3898900"/>
          <p14:tracePt t="88053" x="8509000" y="3898900"/>
          <p14:tracePt t="88069" x="8553450" y="3898900"/>
          <p14:tracePt t="88086" x="8604250" y="3898900"/>
          <p14:tracePt t="88103" x="8655050" y="3873500"/>
          <p14:tracePt t="88119" x="8705850" y="3860800"/>
          <p14:tracePt t="88137" x="8756650" y="3835400"/>
          <p14:tracePt t="88153" x="8813800" y="3803650"/>
          <p14:tracePt t="88169" x="8851900" y="3759200"/>
          <p14:tracePt t="88186" x="8870950" y="3708400"/>
          <p14:tracePt t="88202" x="8877300" y="3663950"/>
          <p14:tracePt t="88220" x="8877300" y="3587750"/>
          <p14:tracePt t="88236" x="8832850" y="3422650"/>
          <p14:tracePt t="88253" x="8769350" y="3314700"/>
          <p14:tracePt t="88269" x="8718550" y="3251200"/>
          <p14:tracePt t="88286" x="8674100" y="3200400"/>
          <p14:tracePt t="88303" x="8642350" y="3168650"/>
          <p14:tracePt t="88319" x="8597900" y="3155950"/>
          <p14:tracePt t="88336" x="8540750" y="3143250"/>
          <p14:tracePt t="88352" x="8496300" y="3143250"/>
          <p14:tracePt t="88369" x="8464550" y="3149600"/>
          <p14:tracePt t="88386" x="8432800" y="3175000"/>
          <p14:tracePt t="88402" x="8388350" y="3206750"/>
          <p14:tracePt t="88419" x="8356600" y="3251200"/>
          <p14:tracePt t="88436" x="8318500" y="3314700"/>
          <p14:tracePt t="88453" x="8305800" y="3352800"/>
          <p14:tracePt t="88469" x="8293100" y="3390900"/>
          <p14:tracePt t="88486" x="8293100" y="3429000"/>
          <p14:tracePt t="88503" x="8299450" y="3467100"/>
          <p14:tracePt t="88519" x="8312150" y="3486150"/>
          <p14:tracePt t="88536" x="8312150" y="3492500"/>
          <p14:tracePt t="88552" x="8318500" y="3492500"/>
          <p14:tracePt t="89165" x="8312150" y="3492500"/>
          <p14:tracePt t="89173" x="8293100" y="3486150"/>
          <p14:tracePt t="89186" x="8267700" y="3454400"/>
          <p14:tracePt t="89188" x="8191500" y="3403600"/>
          <p14:tracePt t="89203" x="8083550" y="3327400"/>
          <p14:tracePt t="89220" x="7943850" y="3251200"/>
          <p14:tracePt t="89236" x="7766050" y="3162300"/>
          <p14:tracePt t="89253" x="7505700" y="3079750"/>
          <p14:tracePt t="89270" x="7321550" y="3054350"/>
          <p14:tracePt t="89286" x="7175500" y="3041650"/>
          <p14:tracePt t="89303" x="7086600" y="3041650"/>
          <p14:tracePt t="89319" x="7029450" y="3041650"/>
          <p14:tracePt t="89336" x="6978650" y="3067050"/>
          <p14:tracePt t="89354" x="6940550" y="3086100"/>
          <p14:tracePt t="89369" x="6902450" y="3143250"/>
          <p14:tracePt t="89388" x="6858000" y="3200400"/>
          <p14:tracePt t="89403" x="6826250" y="3244850"/>
          <p14:tracePt t="89420" x="6794500" y="3276600"/>
          <p14:tracePt t="89436" x="6762750" y="3308350"/>
          <p14:tracePt t="89453" x="6737350" y="3359150"/>
          <p14:tracePt t="89470" x="6699250" y="3403600"/>
          <p14:tracePt t="89486" x="6673850" y="3460750"/>
          <p14:tracePt t="89503" x="6648450" y="3511550"/>
          <p14:tracePt t="89519" x="6616700" y="3568700"/>
          <p14:tracePt t="89536" x="6597650" y="3606800"/>
          <p14:tracePt t="89553" x="6591300" y="3638550"/>
          <p14:tracePt t="89569" x="6584950" y="3670300"/>
          <p14:tracePt t="89586" x="6572250" y="3702050"/>
          <p14:tracePt t="89603" x="6565900" y="3740150"/>
          <p14:tracePt t="89620" x="6565900" y="3771900"/>
          <p14:tracePt t="89636" x="6565900" y="3790950"/>
          <p14:tracePt t="89652" x="6559550" y="3797300"/>
          <p14:tracePt t="89733" x="6553200" y="3797300"/>
          <p14:tracePt t="89738" x="6546850" y="3803650"/>
          <p14:tracePt t="89752" x="6540500" y="3803650"/>
          <p14:tracePt t="89790" x="6540500" y="3784600"/>
          <p14:tracePt t="89797" x="6540500" y="3740150"/>
          <p14:tracePt t="89812" x="6540500" y="3619500"/>
          <p14:tracePt t="89821" x="6540500" y="3556000"/>
          <p14:tracePt t="89824" x="6534150" y="3492500"/>
          <p14:tracePt t="89836" x="6489700" y="3346450"/>
          <p14:tracePt t="89852" x="6432550" y="3219450"/>
          <p14:tracePt t="89852" x="6400800" y="3155950"/>
          <p14:tracePt t="89870" x="6343650" y="3060700"/>
          <p14:tracePt t="89886" x="6305550" y="3009900"/>
          <p14:tracePt t="89902" x="6267450" y="2959100"/>
          <p14:tracePt t="89919" x="6229350" y="2921000"/>
          <p14:tracePt t="89936" x="6197600" y="2895600"/>
          <p14:tracePt t="89953" x="6172200" y="2889250"/>
          <p14:tracePt t="89969" x="6134100" y="2870200"/>
          <p14:tracePt t="89986" x="6083300" y="2851150"/>
          <p14:tracePt t="90002" x="6013450" y="2825750"/>
          <p14:tracePt t="90019" x="5937250" y="2800350"/>
          <p14:tracePt t="90036" x="5842000" y="2774950"/>
          <p14:tracePt t="90052" x="5734050" y="2762250"/>
          <p14:tracePt t="90069" x="5556250" y="2749550"/>
          <p14:tracePt t="90086" x="5429250" y="2749550"/>
          <p14:tracePt t="90102" x="5283200" y="2749550"/>
          <p14:tracePt t="90119" x="5156200" y="2749550"/>
          <p14:tracePt t="90135" x="5022850" y="2749550"/>
          <p14:tracePt t="90153" x="4895850" y="2749550"/>
          <p14:tracePt t="90169" x="4768850" y="2762250"/>
          <p14:tracePt t="90185" x="4629150" y="2781300"/>
          <p14:tracePt t="90202" x="4508500" y="2781300"/>
          <p14:tracePt t="90219" x="4375150" y="2794000"/>
          <p14:tracePt t="90236" x="4254500" y="2800350"/>
          <p14:tracePt t="90252" x="4127500" y="2800350"/>
          <p14:tracePt t="90269" x="4006850" y="2800350"/>
          <p14:tracePt t="90285" x="3810000" y="2800350"/>
          <p14:tracePt t="90302" x="3676650" y="2800350"/>
          <p14:tracePt t="90319" x="3549650" y="2800350"/>
          <p14:tracePt t="90336" x="3416300" y="2794000"/>
          <p14:tracePt t="90353" x="3282950" y="2774950"/>
          <p14:tracePt t="90369" x="3136900" y="2749550"/>
          <p14:tracePt t="90385" x="2997200" y="2749550"/>
          <p14:tracePt t="90402" x="2870200" y="2749550"/>
          <p14:tracePt t="90419" x="2730500" y="2768600"/>
          <p14:tracePt t="90436" x="2616200" y="2825750"/>
          <p14:tracePt t="90452" x="2495550" y="2895600"/>
          <p14:tracePt t="90469" x="2438400" y="2940050"/>
          <p14:tracePt t="90485" x="2305050" y="3117850"/>
          <p14:tracePt t="90502" x="2279650" y="3181350"/>
          <p14:tracePt t="90519" x="2273300" y="3238500"/>
          <p14:tracePt t="90535" x="2273300" y="3289300"/>
          <p14:tracePt t="90552" x="2273300" y="3346450"/>
          <p14:tracePt t="90569" x="2273300" y="3409950"/>
          <p14:tracePt t="90585" x="2273300" y="3467100"/>
          <p14:tracePt t="90602" x="2273300" y="3536950"/>
          <p14:tracePt t="90619" x="2273300" y="3562350"/>
          <p14:tracePt t="90636" x="2279650" y="3581400"/>
          <p14:tracePt t="90652" x="2286000" y="3581400"/>
          <p14:tracePt t="90669" x="2292350" y="3581400"/>
          <p14:tracePt t="90685" x="2393950" y="3556000"/>
          <p14:tracePt t="90702" x="2520950" y="3486150"/>
          <p14:tracePt t="90719" x="2673350" y="3397250"/>
          <p14:tracePt t="90735" x="2844800" y="3295650"/>
          <p14:tracePt t="90752" x="3098800" y="3149600"/>
          <p14:tracePt t="90768" x="3460750" y="3016250"/>
          <p14:tracePt t="90785" x="3841750" y="2908300"/>
          <p14:tracePt t="90802" x="4191000" y="2863850"/>
          <p14:tracePt t="90818" x="4527550" y="2863850"/>
          <p14:tracePt t="90835" x="4699000" y="2851150"/>
          <p14:tracePt t="90852" x="4813300" y="2851150"/>
          <p14:tracePt t="90868" x="4832350" y="2851150"/>
          <p14:tracePt t="90965" x="4832350" y="2844800"/>
          <p14:tracePt t="90978" x="4832350" y="2825750"/>
          <p14:tracePt t="90981" x="4832350" y="2806700"/>
          <p14:tracePt t="91002" x="4832350" y="2787650"/>
          <p14:tracePt t="91004" x="4832350" y="2781300"/>
          <p14:tracePt t="91093" x="4826000" y="2794000"/>
          <p14:tracePt t="91101" x="4794250" y="2857500"/>
          <p14:tracePt t="91111" x="4768850" y="2908300"/>
          <p14:tracePt t="91118" x="4705350" y="3022600"/>
          <p14:tracePt t="91134" x="4635500" y="3162300"/>
          <p14:tracePt t="91152" x="4565650" y="3289300"/>
          <p14:tracePt t="91168" x="4502150" y="3359150"/>
          <p14:tracePt t="91185" x="4413250" y="3429000"/>
          <p14:tracePt t="91202" x="4349750" y="3492500"/>
          <p14:tracePt t="91218" x="4279900" y="3543300"/>
          <p14:tracePt t="91235" x="4222750" y="3575050"/>
          <p14:tracePt t="91251" x="4178300" y="3594100"/>
          <p14:tracePt t="91268" x="4152900" y="3619500"/>
          <p14:tracePt t="91268" x="4133850" y="3632200"/>
          <p14:tracePt t="91285" x="4114800" y="3651250"/>
          <p14:tracePt t="91301" x="4064000" y="3708400"/>
          <p14:tracePt t="91318" x="4019550" y="3746500"/>
          <p14:tracePt t="91334" x="3968750" y="3784600"/>
          <p14:tracePt t="91352" x="3930650" y="3829050"/>
          <p14:tracePt t="91368" x="3905250" y="3848100"/>
          <p14:tracePt t="91384" x="3873500" y="3860800"/>
          <p14:tracePt t="91402" x="3848100" y="3867150"/>
          <p14:tracePt t="91418" x="3822700" y="3867150"/>
          <p14:tracePt t="91435" x="3784600" y="3867150"/>
          <p14:tracePt t="91451" x="3746500" y="3860800"/>
          <p14:tracePt t="91468" x="3695700" y="3841750"/>
          <p14:tracePt t="91484" x="3638550" y="3816350"/>
          <p14:tracePt t="91501" x="3581400" y="3778250"/>
          <p14:tracePt t="91518" x="3568700" y="3759200"/>
          <p14:tracePt t="91534" x="3568700" y="3727450"/>
          <p14:tracePt t="91552" x="3568700" y="3702050"/>
          <p14:tracePt t="91568" x="3600450" y="3663950"/>
          <p14:tracePt t="91584" x="3638550" y="3632200"/>
          <p14:tracePt t="91602" x="3670300" y="3613150"/>
          <p14:tracePt t="91618" x="3695700" y="3606800"/>
          <p14:tracePt t="91635" x="3765550" y="3600450"/>
          <p14:tracePt t="91651" x="3860800" y="3600450"/>
          <p14:tracePt t="91668" x="3994150" y="3600450"/>
          <p14:tracePt t="91685" x="4146550" y="3600450"/>
          <p14:tracePt t="91701" x="4400550" y="3600450"/>
          <p14:tracePt t="91718" x="4565650" y="3600450"/>
          <p14:tracePt t="91734" x="4718050" y="3606800"/>
          <p14:tracePt t="91752" x="4838700" y="3606800"/>
          <p14:tracePt t="91768" x="4972050" y="3613150"/>
          <p14:tracePt t="91784" x="5080000" y="3613150"/>
          <p14:tracePt t="91801" x="5187950" y="3613150"/>
          <p14:tracePt t="91818" x="5289550" y="3613150"/>
          <p14:tracePt t="91835" x="5384800" y="3613150"/>
          <p14:tracePt t="91851" x="5486400" y="3613150"/>
          <p14:tracePt t="91868" x="5549900" y="3613150"/>
          <p14:tracePt t="91885" x="5600700" y="3613150"/>
          <p14:tracePt t="91901" x="5657850" y="3613150"/>
          <p14:tracePt t="91918" x="5689600" y="3619500"/>
          <p14:tracePt t="91934" x="5708650" y="3619500"/>
          <p14:tracePt t="91951" x="5727700" y="3619500"/>
          <p14:tracePt t="91968" x="5753100" y="3632200"/>
          <p14:tracePt t="91984" x="5772150" y="3638550"/>
          <p14:tracePt t="92001" x="5791200" y="3651250"/>
          <p14:tracePt t="92018" x="5816600" y="3676650"/>
          <p14:tracePt t="92035" x="5842000" y="3702050"/>
          <p14:tracePt t="92051" x="5880100" y="3733800"/>
          <p14:tracePt t="92067" x="5899150" y="3752850"/>
          <p14:tracePt t="92085" x="5918200" y="3771900"/>
          <p14:tracePt t="92101" x="5924550" y="3810000"/>
          <p14:tracePt t="92118" x="5930900" y="3835400"/>
          <p14:tracePt t="92134" x="5930900" y="3854450"/>
          <p14:tracePt t="92151" x="5930900" y="3873500"/>
          <p14:tracePt t="92168" x="5930900" y="3886200"/>
          <p14:tracePt t="92184" x="5930900" y="3898900"/>
          <p14:tracePt t="92202" x="5930900" y="3911600"/>
          <p14:tracePt t="92217" x="5930900" y="3917950"/>
          <p14:tracePt t="92235" x="5930900" y="3924300"/>
          <p14:tracePt t="92251" x="5924550" y="3930650"/>
          <p14:tracePt t="92267" x="5918200" y="3943350"/>
          <p14:tracePt t="92284" x="5905500" y="3956050"/>
          <p14:tracePt t="92358" x="5899150" y="3956050"/>
          <p14:tracePt t="92367" x="5892800" y="3956050"/>
          <p14:tracePt t="92382" x="5886450" y="3956050"/>
          <p14:tracePt t="92389" x="5886450" y="3962400"/>
          <p14:tracePt t="92526" x="5886450" y="3949700"/>
          <p14:tracePt t="92532" x="5886450" y="3937000"/>
          <p14:tracePt t="92543" x="5886450" y="3917950"/>
          <p14:tracePt t="92551" x="5880100" y="3905250"/>
          <p14:tracePt t="92555" x="5867400" y="3860800"/>
          <p14:tracePt t="92567" x="5854700" y="3816350"/>
          <p14:tracePt t="92584" x="5829300" y="3771900"/>
          <p14:tracePt t="92601" x="5803900" y="3740150"/>
          <p14:tracePt t="92617" x="5778500" y="3702050"/>
          <p14:tracePt t="92634" x="5746750" y="3670300"/>
          <p14:tracePt t="92650" x="5727700" y="3644900"/>
          <p14:tracePt t="92667" x="5715000" y="3632200"/>
          <p14:tracePt t="92684" x="5702300" y="3625850"/>
          <p14:tracePt t="92700" x="5683250" y="3613150"/>
          <p14:tracePt t="92700" x="5676900" y="3600450"/>
          <p14:tracePt t="92717" x="5651500" y="3587750"/>
          <p14:tracePt t="92734" x="5613400" y="3575050"/>
          <p14:tracePt t="92750" x="5568950" y="3549650"/>
          <p14:tracePt t="92767" x="5524500" y="3536950"/>
          <p14:tracePt t="92784" x="5441950" y="3524250"/>
          <p14:tracePt t="92800" x="5359400" y="3505200"/>
          <p14:tracePt t="92817" x="5270500" y="3486150"/>
          <p14:tracePt t="92834" x="5175250" y="3479800"/>
          <p14:tracePt t="92851" x="5130800" y="3473450"/>
          <p14:tracePt t="92867" x="4959350" y="3473450"/>
          <p14:tracePt t="92883" x="4883150" y="3473450"/>
          <p14:tracePt t="92900" x="4794250" y="3473450"/>
          <p14:tracePt t="92917" x="4641850" y="3460750"/>
          <p14:tracePt t="92934" x="4527550" y="3460750"/>
          <p14:tracePt t="92950" x="4406900" y="3460750"/>
          <p14:tracePt t="92967" x="4279900" y="3460750"/>
          <p14:tracePt t="92983" x="4159250" y="3460750"/>
          <p14:tracePt t="93000" x="4057650" y="3460750"/>
          <p14:tracePt t="93017" x="3968750" y="3467100"/>
          <p14:tracePt t="93033" x="3905250" y="3467100"/>
          <p14:tracePt t="93051" x="3835400" y="3467100"/>
          <p14:tracePt t="93066" x="3790950" y="3467100"/>
          <p14:tracePt t="93083" x="3752850" y="3473450"/>
          <p14:tracePt t="93101" x="3714750" y="3479800"/>
          <p14:tracePt t="93117" x="3657600" y="3498850"/>
          <p14:tracePt t="93134" x="3625850" y="3524250"/>
          <p14:tracePt t="93150" x="3606800" y="3543300"/>
          <p14:tracePt t="93166" x="3594100" y="3562350"/>
          <p14:tracePt t="93184" x="3581400" y="3606800"/>
          <p14:tracePt t="93200" x="3562350" y="3651250"/>
          <p14:tracePt t="93217" x="3556000" y="3695700"/>
          <p14:tracePt t="93233" x="3549650" y="3721100"/>
          <p14:tracePt t="93250" x="3536950" y="3752850"/>
          <p14:tracePt t="93266" x="3536950" y="3765550"/>
          <p14:tracePt t="93283" x="3530600" y="3778250"/>
          <p14:tracePt t="93300" x="3530600" y="3797300"/>
          <p14:tracePt t="93316" x="3524250" y="3841750"/>
          <p14:tracePt t="93333" x="3524250" y="3848100"/>
          <p14:tracePt t="93494" x="3524250" y="3841750"/>
          <p14:tracePt t="93502" x="3524250" y="3822700"/>
          <p14:tracePt t="93505" x="3524250" y="3797300"/>
          <p14:tracePt t="93516" x="3524250" y="3759200"/>
          <p14:tracePt t="93516" x="3524250" y="3746500"/>
          <p14:tracePt t="93533" x="3530600" y="3721100"/>
          <p14:tracePt t="93549" x="3543300" y="3708400"/>
          <p14:tracePt t="93566" x="3549650" y="3683000"/>
          <p14:tracePt t="93583" x="3568700" y="3670300"/>
          <p14:tracePt t="93600" x="3594100" y="3644900"/>
          <p14:tracePt t="93617" x="3651250" y="3625850"/>
          <p14:tracePt t="93633" x="3708400" y="3619500"/>
          <p14:tracePt t="93650" x="3803650" y="3619500"/>
          <p14:tracePt t="93666" x="3924300" y="3619500"/>
          <p14:tracePt t="93683" x="4057650" y="3619500"/>
          <p14:tracePt t="93700" x="4197350" y="3619500"/>
          <p14:tracePt t="93716" x="4362450" y="3613150"/>
          <p14:tracePt t="93716" x="4425950" y="3600450"/>
          <p14:tracePt t="93733" x="4572000" y="3594100"/>
          <p14:tracePt t="93750" x="4699000" y="3594100"/>
          <p14:tracePt t="93766" x="4832350" y="3594100"/>
          <p14:tracePt t="93783" x="4959350" y="3594100"/>
          <p14:tracePt t="93800" x="5105400" y="3606800"/>
          <p14:tracePt t="93816" x="5232400" y="3613150"/>
          <p14:tracePt t="93833" x="5359400" y="3619500"/>
          <p14:tracePt t="93849" x="5461000" y="3644900"/>
          <p14:tracePt t="93867" x="5530850" y="3676650"/>
          <p14:tracePt t="93883" x="5581650" y="3708400"/>
          <p14:tracePt t="93900" x="5607050" y="3740150"/>
          <p14:tracePt t="93916" x="5626100" y="3752850"/>
          <p14:tracePt t="93933" x="5632450" y="3759200"/>
          <p14:tracePt t="94037" x="5626100" y="3752850"/>
          <p14:tracePt t="94045" x="5607050" y="3746500"/>
          <p14:tracePt t="94053" x="5581650" y="3721100"/>
          <p14:tracePt t="94059" x="5530850" y="3702050"/>
          <p14:tracePt t="94066" x="5435600" y="3657600"/>
          <p14:tracePt t="94082" x="5302250" y="3619500"/>
          <p14:tracePt t="94100" x="5168900" y="3600450"/>
          <p14:tracePt t="94116" x="5080000" y="3600450"/>
          <p14:tracePt t="94133" x="5010150" y="3600450"/>
          <p14:tracePt t="94150" x="4991100" y="3619500"/>
          <p14:tracePt t="94166" x="4965700" y="3663950"/>
          <p14:tracePt t="94183" x="4933950" y="3727450"/>
          <p14:tracePt t="94199" x="4908550" y="3810000"/>
          <p14:tracePt t="94216" x="4883150" y="3892550"/>
          <p14:tracePt t="94233" x="4876800" y="3949700"/>
          <p14:tracePt t="94249" x="4876800" y="3994150"/>
          <p14:tracePt t="94266" x="4876800" y="4019550"/>
          <p14:tracePt t="94282" x="4876800" y="4032250"/>
          <p14:tracePt t="94373" x="4870450" y="4032250"/>
          <p14:tracePt t="94381" x="4857750" y="4006850"/>
          <p14:tracePt t="94383" x="4800600" y="3911600"/>
          <p14:tracePt t="94399" x="4724400" y="3803650"/>
          <p14:tracePt t="94416" x="4679950" y="3733800"/>
          <p14:tracePt t="94432" x="4641850" y="3683000"/>
          <p14:tracePt t="94449" x="4629150" y="3632200"/>
          <p14:tracePt t="94466" x="4629150" y="3581400"/>
          <p14:tracePt t="94482" x="4635500" y="3530600"/>
          <p14:tracePt t="94499" x="4648200" y="3498850"/>
          <p14:tracePt t="94516" x="4648200" y="3479800"/>
          <p14:tracePt t="94637" x="4648200" y="3511550"/>
          <p14:tracePt t="94645" x="4635500" y="3568700"/>
          <p14:tracePt t="94653" x="4610100" y="3695700"/>
          <p14:tracePt t="94665" x="4565650" y="3848100"/>
          <p14:tracePt t="94682" x="4521200" y="4019550"/>
          <p14:tracePt t="94699" x="4495800" y="4191000"/>
          <p14:tracePt t="94715" x="4470400" y="4387850"/>
          <p14:tracePt t="94732" x="4451350" y="4616450"/>
          <p14:tracePt t="94732" x="4451350" y="4711700"/>
          <p14:tracePt t="94749" x="4438650" y="4908550"/>
          <p14:tracePt t="94766" x="4438650" y="5067300"/>
          <p14:tracePt t="94783" x="4457700" y="5168900"/>
          <p14:tracePt t="94799" x="4483100" y="5226050"/>
          <p14:tracePt t="94815" x="4508500" y="5245100"/>
          <p14:tracePt t="94832" x="4527550" y="5245100"/>
          <p14:tracePt t="94849" x="4552950" y="5245100"/>
          <p14:tracePt t="94866" x="4597400" y="5245100"/>
          <p14:tracePt t="94882" x="4667250" y="5238750"/>
          <p14:tracePt t="94900" x="4743450" y="5226050"/>
          <p14:tracePt t="94915" x="4832350" y="5226050"/>
          <p14:tracePt t="94932" x="4965700" y="5226050"/>
          <p14:tracePt t="94949" x="5149850" y="5226050"/>
          <p14:tracePt t="94965" x="5251450" y="5232400"/>
          <p14:tracePt t="94982" x="5327650" y="5245100"/>
          <p14:tracePt t="94998" x="5359400" y="5245100"/>
          <p14:tracePt t="95015" x="5372100" y="5251450"/>
          <p14:tracePt t="95731" x="0" y="0"/>
        </p14:tracePtLst>
        <p14:tracePtLst>
          <p14:tracePt t="116285" x="4692650" y="5911850"/>
          <p14:tracePt t="116303" x="4686300" y="5911850"/>
          <p14:tracePt t="116332" x="4679950" y="5911850"/>
          <p14:tracePt t="116340" x="4679950" y="5918200"/>
          <p14:tracePt t="116348" x="4673600" y="5930900"/>
          <p14:tracePt t="116364" x="4673600" y="5937250"/>
          <p14:tracePt t="116372" x="4654550" y="5949950"/>
          <p14:tracePt t="116383" x="4641850" y="5962650"/>
          <p14:tracePt t="116404" x="4616450" y="5969000"/>
          <p14:tracePt t="116416" x="4591050" y="5981700"/>
          <p14:tracePt t="116436" x="4572000" y="5981700"/>
          <p14:tracePt t="116452" x="4540250" y="5981700"/>
          <p14:tracePt t="116468" x="4508500" y="5981700"/>
          <p14:tracePt t="116468" x="4489450" y="5981700"/>
          <p14:tracePt t="116484" x="4470400" y="5975350"/>
          <p14:tracePt t="116500" x="4425950" y="5969000"/>
          <p14:tracePt t="116516" x="4356100" y="5969000"/>
          <p14:tracePt t="116516" x="4330700" y="5969000"/>
          <p14:tracePt t="116540" x="4305300" y="5969000"/>
          <p14:tracePt t="116551" x="4260850" y="5969000"/>
          <p14:tracePt t="116566" x="4216400" y="5969000"/>
          <p14:tracePt t="116584" x="4165600" y="5969000"/>
          <p14:tracePt t="116599" x="4133850" y="5969000"/>
          <p14:tracePt t="116616" x="4108450" y="5969000"/>
          <p14:tracePt t="116649" x="4089400" y="5975350"/>
          <p14:tracePt t="116651" x="4083050" y="5988050"/>
          <p14:tracePt t="116667" x="4083050" y="5994400"/>
          <p14:tracePt t="116683" x="4083050" y="6000750"/>
          <p14:tracePt t="116701" x="4089400" y="6007100"/>
          <p14:tracePt t="116717" x="4102100" y="6007100"/>
          <p14:tracePt t="116733" x="4127500" y="6013450"/>
          <p14:tracePt t="116749" x="4178300" y="6019800"/>
          <p14:tracePt t="116766" x="4273550" y="6032500"/>
          <p14:tracePt t="116782" x="4375150" y="6051550"/>
          <p14:tracePt t="116799" x="4483100" y="6051550"/>
          <p14:tracePt t="116816" x="4559300" y="6051550"/>
          <p14:tracePt t="116833" x="4635500" y="6051550"/>
          <p14:tracePt t="116849" x="4692650" y="6051550"/>
          <p14:tracePt t="116866" x="4743450" y="6064250"/>
          <p14:tracePt t="116882" x="4775200" y="6070600"/>
          <p14:tracePt t="116899" x="4800600" y="6076950"/>
          <p14:tracePt t="116899" x="4813300" y="6076950"/>
          <p14:tracePt t="116916" x="4819650" y="6076950"/>
          <p14:tracePt t="116981" x="4813300" y="6076950"/>
          <p14:tracePt t="116987" x="4806950" y="6076950"/>
          <p14:tracePt t="116999" x="4781550" y="6076950"/>
          <p14:tracePt t="117001" x="4711700" y="6076950"/>
          <p14:tracePt t="117016" x="4635500" y="6070600"/>
          <p14:tracePt t="117033" x="4565650" y="6064250"/>
          <p14:tracePt t="117049" x="4514850" y="6051550"/>
          <p14:tracePt t="117065" x="4457700" y="6045200"/>
          <p14:tracePt t="117082" x="4406900" y="6038850"/>
          <p14:tracePt t="117099" x="4318000" y="6038850"/>
          <p14:tracePt t="117116" x="4260850" y="6038850"/>
          <p14:tracePt t="117132" x="4210050" y="6038850"/>
          <p14:tracePt t="117150" x="4178300" y="6038850"/>
          <p14:tracePt t="117165" x="4146550" y="6038850"/>
          <p14:tracePt t="117182" x="4140200" y="6038850"/>
          <p14:tracePt t="117199" x="4127500" y="6038850"/>
          <p14:tracePt t="117284" x="4133850" y="6038850"/>
          <p14:tracePt t="117292" x="4146550" y="6038850"/>
          <p14:tracePt t="117300" x="4197350" y="6038850"/>
          <p14:tracePt t="117317" x="4216400" y="6038850"/>
          <p14:tracePt t="117319" x="4292600" y="6038850"/>
          <p14:tracePt t="117332" x="4381500" y="6038850"/>
          <p14:tracePt t="117349" x="4514850" y="6038850"/>
          <p14:tracePt t="117365" x="4641850" y="6038850"/>
          <p14:tracePt t="117382" x="4794250" y="6038850"/>
          <p14:tracePt t="117399" x="4914900" y="6038850"/>
          <p14:tracePt t="117415" x="4997450" y="6038850"/>
          <p14:tracePt t="117433" x="5029200" y="6045200"/>
          <p14:tracePt t="117492" x="5022850" y="6045200"/>
          <p14:tracePt t="117500" x="4978400" y="6038850"/>
          <p14:tracePt t="117517" x="4953000" y="6038850"/>
          <p14:tracePt t="117519" x="4876800" y="6038850"/>
          <p14:tracePt t="117532" x="4806950" y="6038850"/>
          <p14:tracePt t="117549" x="4743450" y="6038850"/>
          <p14:tracePt t="117565" x="4654550" y="6038850"/>
          <p14:tracePt t="117582" x="4565650" y="6038850"/>
          <p14:tracePt t="117599" x="4476750" y="6038850"/>
          <p14:tracePt t="117615" x="4406900" y="6038850"/>
          <p14:tracePt t="117633" x="4349750" y="6038850"/>
          <p14:tracePt t="117649" x="4324350" y="6038850"/>
          <p14:tracePt t="117665" x="4318000" y="6038850"/>
          <p14:tracePt t="117701" x="4318000" y="6045200"/>
          <p14:tracePt t="117717" x="4318000" y="6051550"/>
          <p14:tracePt t="117719" x="4349750" y="6051550"/>
          <p14:tracePt t="117732" x="4400550" y="6051550"/>
          <p14:tracePt t="117749" x="4457700" y="6051550"/>
          <p14:tracePt t="117765" x="4540250" y="6051550"/>
          <p14:tracePt t="117782" x="4629150" y="6051550"/>
          <p14:tracePt t="117799" x="4705350" y="6051550"/>
          <p14:tracePt t="117815" x="4794250" y="6051550"/>
          <p14:tracePt t="117832" x="4845050" y="6051550"/>
          <p14:tracePt t="117848" x="4870450" y="6051550"/>
          <p14:tracePt t="117865" x="4876800" y="6051550"/>
          <p14:tracePt t="117916" x="4870450" y="6051550"/>
          <p14:tracePt t="117924" x="4845050" y="6051550"/>
          <p14:tracePt t="117932" x="4813300" y="6051550"/>
          <p14:tracePt t="117935" x="4724400" y="6051550"/>
          <p14:tracePt t="117951" x="4622800" y="6051550"/>
          <p14:tracePt t="117965" x="4508500" y="6051550"/>
          <p14:tracePt t="117982" x="4375150" y="6051550"/>
          <p14:tracePt t="117999" x="4241800" y="6051550"/>
          <p14:tracePt t="118015" x="4165600" y="6051550"/>
          <p14:tracePt t="118032" x="4114800" y="6051550"/>
          <p14:tracePt t="118048" x="4102100" y="6051550"/>
          <p14:tracePt t="118126" x="4121150" y="6051550"/>
          <p14:tracePt t="118129" x="4146550" y="6051550"/>
          <p14:tracePt t="118133" x="4203700" y="6051550"/>
          <p14:tracePt t="118148" x="4292600" y="6051550"/>
          <p14:tracePt t="118165" x="4413250" y="6051550"/>
          <p14:tracePt t="118181" x="4540250" y="6051550"/>
          <p14:tracePt t="118198" x="4673600" y="6051550"/>
          <p14:tracePt t="118215" x="4826000" y="6051550"/>
          <p14:tracePt t="118232" x="4921250" y="6051550"/>
          <p14:tracePt t="118248" x="4991100" y="6051550"/>
          <p14:tracePt t="118265" x="5016500" y="6051550"/>
          <p14:tracePt t="118317" x="5016500" y="6057900"/>
          <p14:tracePt t="118341" x="5003800" y="6057900"/>
          <p14:tracePt t="118348" x="4965700" y="6045200"/>
          <p14:tracePt t="118365" x="4946650" y="6045200"/>
          <p14:tracePt t="118366" x="4889500" y="6038850"/>
          <p14:tracePt t="118381" x="4832350" y="6038850"/>
          <p14:tracePt t="118398" x="4775200" y="6038850"/>
          <p14:tracePt t="118415" x="4705350" y="6038850"/>
          <p14:tracePt t="118431" x="4629150" y="6038850"/>
          <p14:tracePt t="118448" x="4559300" y="6032500"/>
          <p14:tracePt t="118464" x="4514850" y="6032500"/>
          <p14:tracePt t="118482" x="4489450" y="6032500"/>
          <p14:tracePt t="118498" x="4483100" y="6032500"/>
          <p14:tracePt t="118564" x="4489450" y="6032500"/>
          <p14:tracePt t="118565" x="4514850" y="6032500"/>
          <p14:tracePt t="118580" x="4565650" y="6032500"/>
          <p14:tracePt t="118598" x="4597400" y="6032500"/>
          <p14:tracePt t="118599" x="4699000" y="6038850"/>
          <p14:tracePt t="118615" x="4794250" y="6051550"/>
          <p14:tracePt t="118632" x="4908550" y="6051550"/>
          <p14:tracePt t="118648" x="4984750" y="6051550"/>
          <p14:tracePt t="118664" x="5041900" y="6051550"/>
          <p14:tracePt t="118682" x="5060950" y="6051550"/>
          <p14:tracePt t="118698" x="5067300" y="6051550"/>
          <p14:tracePt t="118772" x="5054600" y="6051550"/>
          <p14:tracePt t="118780" x="5041900" y="6051550"/>
          <p14:tracePt t="118798" x="5016500" y="6051550"/>
          <p14:tracePt t="118800" x="4965700" y="6051550"/>
          <p14:tracePt t="118814" x="4921250" y="6051550"/>
          <p14:tracePt t="118831" x="4864100" y="6051550"/>
          <p14:tracePt t="118848" x="4781550" y="6051550"/>
          <p14:tracePt t="118864" x="4692650" y="6045200"/>
          <p14:tracePt t="118881" x="4635500" y="6045200"/>
          <p14:tracePt t="118898" x="4591050" y="6045200"/>
          <p14:tracePt t="118914" x="4572000" y="6045200"/>
          <p14:tracePt t="118931" x="4565650" y="6045200"/>
          <p14:tracePt t="119114" x="4565650" y="6038850"/>
          <p14:tracePt t="119124" x="4565650" y="6032500"/>
          <p14:tracePt t="119134" x="4572000" y="6032500"/>
          <p14:tracePt t="119137" x="4572000" y="6026150"/>
          <p14:tracePt t="119148" x="4584700" y="6007100"/>
          <p14:tracePt t="119165" x="4584700" y="5988050"/>
          <p14:tracePt t="119181" x="4591050" y="5969000"/>
          <p14:tracePt t="119197" x="4591050" y="5943600"/>
          <p14:tracePt t="119214" x="4591050" y="5911850"/>
          <p14:tracePt t="119231" x="4591050" y="5880100"/>
          <p14:tracePt t="119247" x="4591050" y="5842000"/>
          <p14:tracePt t="119264" x="4591050" y="5816600"/>
          <p14:tracePt t="119281" x="4584700" y="5784850"/>
          <p14:tracePt t="119297" x="4578350" y="5772150"/>
          <p14:tracePt t="119315" x="4578350" y="5759450"/>
          <p14:tracePt t="119330" x="4578350" y="5753100"/>
          <p14:tracePt t="119347" x="4572000" y="5746750"/>
          <p14:tracePt t="119540" x="4572000" y="5753100"/>
          <p14:tracePt t="119548" x="4572000" y="5772150"/>
          <p14:tracePt t="119566" x="4572000" y="5784850"/>
          <p14:tracePt t="119580" x="4572000" y="5810250"/>
          <p14:tracePt t="119597" x="4572000" y="5842000"/>
          <p14:tracePt t="119599" x="4572000" y="5873750"/>
          <p14:tracePt t="119614" x="4572000" y="5892800"/>
          <p14:tracePt t="119630" x="4572000" y="5899150"/>
          <p14:tracePt t="119647" x="4572000" y="5918200"/>
          <p14:tracePt t="119664" x="4572000" y="5930900"/>
          <p14:tracePt t="119681" x="4572000" y="5943600"/>
          <p14:tracePt t="119697" x="4572000" y="5962650"/>
          <p14:tracePt t="119733" x="4572000" y="5969000"/>
          <p14:tracePt t="119749" x="4572000" y="5975350"/>
          <p14:tracePt t="119751" x="4572000" y="5981700"/>
          <p14:tracePt t="119763" x="4584700" y="5988050"/>
          <p14:tracePt t="119780" x="4597400" y="6000750"/>
          <p14:tracePt t="119797" x="4622800" y="6007100"/>
          <p14:tracePt t="119814" x="4667250" y="6019800"/>
          <p14:tracePt t="119830" x="4737100" y="6032500"/>
          <p14:tracePt t="119847" x="4806950" y="6051550"/>
          <p14:tracePt t="119863" x="4857750" y="6057900"/>
          <p14:tracePt t="119880" x="4914900" y="6057900"/>
          <p14:tracePt t="119897" x="4953000" y="6064250"/>
          <p14:tracePt t="119913" x="4965700" y="6064250"/>
          <p14:tracePt t="119931" x="5010150" y="6064250"/>
          <p14:tracePt t="119947" x="5022850" y="6064250"/>
          <p14:tracePt t="120610" x="5016500" y="6064250"/>
          <p14:tracePt t="120624" x="5010150" y="6064250"/>
          <p14:tracePt t="120636" x="5010150" y="6057900"/>
          <p14:tracePt t="120643" x="5003800" y="6057900"/>
          <p14:tracePt t="120649" x="4991100" y="6051550"/>
          <p14:tracePt t="120663" x="4972050" y="6045200"/>
          <p14:tracePt t="120679" x="4953000" y="6032500"/>
          <p14:tracePt t="120696" x="4908550" y="6013450"/>
          <p14:tracePt t="120713" x="4851400" y="5988050"/>
          <p14:tracePt t="120730" x="4787900" y="5949950"/>
          <p14:tracePt t="120747" x="4692650" y="5905500"/>
          <p14:tracePt t="120763" x="4552950" y="5854700"/>
          <p14:tracePt t="120780" x="4438650" y="5829300"/>
          <p14:tracePt t="120796" x="4349750" y="5816600"/>
          <p14:tracePt t="120813" x="4267200" y="5803900"/>
          <p14:tracePt t="120830" x="4222750" y="5803900"/>
          <p14:tracePt t="120846" x="4197350" y="5803900"/>
          <p14:tracePt t="120863" x="4184650" y="5803900"/>
          <p14:tracePt t="120879" x="4165600" y="5803900"/>
          <p14:tracePt t="120896" x="4159250" y="5803900"/>
          <p14:tracePt t="120913" x="4146550" y="5822950"/>
          <p14:tracePt t="120929" x="4127500" y="5842000"/>
          <p14:tracePt t="120946" x="4114800" y="5867400"/>
          <p14:tracePt t="120963" x="4114800" y="5886450"/>
          <p14:tracePt t="120963" x="4114800" y="5899150"/>
          <p14:tracePt t="120980" x="4114800" y="5924550"/>
          <p14:tracePt t="120996" x="4114800" y="5937250"/>
          <p14:tracePt t="121013" x="4133850" y="5962650"/>
          <p14:tracePt t="121030" x="4159250" y="5981700"/>
          <p14:tracePt t="121046" x="4203700" y="6007100"/>
          <p14:tracePt t="121063" x="4267200" y="6019800"/>
          <p14:tracePt t="121079" x="4330700" y="6026150"/>
          <p14:tracePt t="121096" x="4413250" y="6038850"/>
          <p14:tracePt t="121113" x="4476750" y="6038850"/>
          <p14:tracePt t="121129" x="4565650" y="6038850"/>
          <p14:tracePt t="121146" x="4654550" y="6038850"/>
          <p14:tracePt t="121163" x="4724400" y="6038850"/>
          <p14:tracePt t="121163" x="4749800" y="6038850"/>
          <p14:tracePt t="121180" x="4787900" y="6038850"/>
          <p14:tracePt t="121196" x="4826000" y="6032500"/>
          <p14:tracePt t="121213" x="4851400" y="6019800"/>
          <p14:tracePt t="121229" x="4889500" y="6000750"/>
          <p14:tracePt t="121246" x="4921250" y="5981700"/>
          <p14:tracePt t="121263" x="4940300" y="5962650"/>
          <p14:tracePt t="121279" x="4946650" y="5949950"/>
          <p14:tracePt t="121296" x="4946650" y="5937250"/>
          <p14:tracePt t="121312" x="4946650" y="5924550"/>
          <p14:tracePt t="121329" x="4940300" y="5899150"/>
          <p14:tracePt t="121347" x="4908550" y="5861050"/>
          <p14:tracePt t="121362" x="4851400" y="5797550"/>
          <p14:tracePt t="121362" x="4813300" y="5784850"/>
          <p14:tracePt t="121380" x="4787900" y="5753100"/>
          <p14:tracePt t="121380" x="4749800" y="5734050"/>
          <p14:tracePt t="121396" x="4654550" y="5702300"/>
          <p14:tracePt t="121412" x="4552950" y="5676900"/>
          <p14:tracePt t="121429" x="4464050" y="5670550"/>
          <p14:tracePt t="121445" x="4406900" y="5670550"/>
          <p14:tracePt t="121463" x="4349750" y="5670550"/>
          <p14:tracePt t="121479" x="4305300" y="5670550"/>
          <p14:tracePt t="121495" x="4260850" y="5670550"/>
          <p14:tracePt t="121513" x="4229100" y="5689600"/>
          <p14:tracePt t="121529" x="4197350" y="5695950"/>
          <p14:tracePt t="121546" x="4178300" y="5708650"/>
          <p14:tracePt t="121562" x="4159250" y="5740400"/>
          <p14:tracePt t="121579" x="4140200" y="5772150"/>
          <p14:tracePt t="121596" x="4121150" y="5816600"/>
          <p14:tracePt t="121612" x="4114800" y="5854700"/>
          <p14:tracePt t="121629" x="4114800" y="5880100"/>
          <p14:tracePt t="121646" x="4114800" y="5911850"/>
          <p14:tracePt t="121663" x="4127500" y="5937250"/>
          <p14:tracePt t="121679" x="4152900" y="5962650"/>
          <p14:tracePt t="121695" x="4178300" y="5975350"/>
          <p14:tracePt t="121712" x="4222750" y="6000750"/>
          <p14:tracePt t="121729" x="4267200" y="6019800"/>
          <p14:tracePt t="121746" x="4330700" y="6045200"/>
          <p14:tracePt t="121762" x="4394200" y="6064250"/>
          <p14:tracePt t="121779" x="4464050" y="6076950"/>
          <p14:tracePt t="121795" x="4565650" y="6083300"/>
          <p14:tracePt t="121812" x="4641850" y="6083300"/>
          <p14:tracePt t="121831" x="4730750" y="6083300"/>
          <p14:tracePt t="121845" x="4800600" y="6083300"/>
          <p14:tracePt t="121862" x="4864100" y="6057900"/>
          <p14:tracePt t="121879" x="4902200" y="6032500"/>
          <p14:tracePt t="121895" x="4921250" y="6000750"/>
          <p14:tracePt t="121912" x="4921250" y="5975350"/>
          <p14:tracePt t="121929" x="4921250" y="5937250"/>
          <p14:tracePt t="121946" x="4902200" y="5905500"/>
          <p14:tracePt t="121962" x="4870450" y="5880100"/>
          <p14:tracePt t="121962" x="4864100" y="5873750"/>
          <p14:tracePt t="121980" x="4857750" y="5867400"/>
          <p14:tracePt t="121996" x="4832350" y="5854700"/>
          <p14:tracePt t="122012" x="4819650" y="5854700"/>
          <p14:tracePt t="122029" x="4813300" y="5854700"/>
          <p14:tracePt t="122045" x="4806950" y="5854700"/>
          <p14:tracePt t="122062" x="4800600" y="5854700"/>
          <p14:tracePt t="122804" x="4794250" y="5842000"/>
          <p14:tracePt t="122821" x="4781550" y="5816600"/>
          <p14:tracePt t="122825" x="4775200" y="5803900"/>
          <p14:tracePt t="122828" x="4762500" y="5778500"/>
          <p14:tracePt t="122845" x="4756150" y="5759450"/>
          <p14:tracePt t="122862" x="4756150" y="5753100"/>
          <p14:tracePt t="123291" x="4756150" y="5746750"/>
          <p14:tracePt t="123305" x="4756150" y="5727700"/>
          <p14:tracePt t="123307" x="4756150" y="5708650"/>
          <p14:tracePt t="123311" x="4756150" y="5664200"/>
          <p14:tracePt t="123327" x="4756150" y="5626100"/>
          <p14:tracePt t="123345" x="4749800" y="5581650"/>
          <p14:tracePt t="123361" x="4749800" y="5562600"/>
          <p14:tracePt t="123378" x="4749800" y="5549900"/>
          <p14:tracePt t="123908" x="4768850" y="5511800"/>
          <p14:tracePt t="123916" x="4838700" y="5448300"/>
          <p14:tracePt t="123928" x="4921250" y="5372100"/>
          <p14:tracePt t="123932" x="5162550" y="5194300"/>
          <p14:tracePt t="123945" x="5537200" y="4857750"/>
          <p14:tracePt t="123962" x="5994400" y="4451350"/>
          <p14:tracePt t="123978" x="6686550" y="3752850"/>
          <p14:tracePt t="123996" x="7067550" y="3314700"/>
          <p14:tracePt t="124013" x="7219950" y="3092450"/>
          <p14:tracePt t="124013" x="7334250" y="2914650"/>
          <p14:tracePt t="124029" x="7467600" y="2774950"/>
          <p14:tracePt t="124045" x="7562850" y="2711450"/>
          <p14:tracePt t="124062" x="7600950" y="2679700"/>
          <p14:tracePt t="124078" x="7607300" y="2679700"/>
          <p14:tracePt t="124205" x="7620000" y="2673350"/>
          <p14:tracePt t="124214" x="7651750" y="2641600"/>
          <p14:tracePt t="124220" x="7727950" y="2597150"/>
          <p14:tracePt t="124229" x="7797800" y="2552700"/>
          <p14:tracePt t="124246" x="7861300" y="2527300"/>
          <p14:tracePt t="124263" x="7905750" y="2508250"/>
          <p14:tracePt t="124282" x="7931150" y="2501900"/>
          <p14:tracePt t="124295" x="7956550" y="2495550"/>
          <p14:tracePt t="124311" x="7981950" y="2489200"/>
          <p14:tracePt t="124328" x="8026400" y="2482850"/>
          <p14:tracePt t="124344" x="8058150" y="2482850"/>
          <p14:tracePt t="124362" x="8070850" y="2482850"/>
          <p14:tracePt t="124581" x="8070850" y="2489200"/>
          <p14:tracePt t="124596" x="8077200" y="2489200"/>
          <p14:tracePt t="124599" x="8089900" y="2501900"/>
          <p14:tracePt t="124611" x="8089900" y="2508250"/>
          <p14:tracePt t="125356" x="8089900" y="2514600"/>
          <p14:tracePt t="125468" x="8096250" y="2501900"/>
          <p14:tracePt t="125476" x="8108950" y="2451100"/>
          <p14:tracePt t="125494" x="8115300" y="2419350"/>
          <p14:tracePt t="125510" x="8115300" y="2330450"/>
          <p14:tracePt t="125512" x="8115300" y="2222500"/>
          <p14:tracePt t="125527" x="8115300" y="2133600"/>
          <p14:tracePt t="125544" x="8115300" y="2044700"/>
          <p14:tracePt t="125561" x="8102600" y="1955800"/>
          <p14:tracePt t="125577" x="8064500" y="1847850"/>
          <p14:tracePt t="125594" x="8007350" y="1758950"/>
          <p14:tracePt t="125611" x="7975600" y="1714500"/>
          <p14:tracePt t="125627" x="7962900" y="1701800"/>
          <p14:tracePt t="125669" x="7956550" y="1701800"/>
          <p14:tracePt t="125677" x="7943850" y="1701800"/>
          <p14:tracePt t="125679" x="7905750" y="1727200"/>
          <p14:tracePt t="125694" x="7874000" y="1778000"/>
          <p14:tracePt t="125710" x="7823200" y="1835150"/>
          <p14:tracePt t="125727" x="7791450" y="1885950"/>
          <p14:tracePt t="125743" x="7759700" y="1943100"/>
          <p14:tracePt t="125760" x="7734300" y="1987550"/>
          <p14:tracePt t="125777" x="7727950" y="2044700"/>
          <p14:tracePt t="125793" x="7747000" y="2095500"/>
          <p14:tracePt t="125811" x="7785100" y="2133600"/>
          <p14:tracePt t="125827" x="7829550" y="2165350"/>
          <p14:tracePt t="125843" x="7893050" y="2190750"/>
          <p14:tracePt t="125860" x="7937500" y="2190750"/>
          <p14:tracePt t="125877" x="7988300" y="2190750"/>
          <p14:tracePt t="125894" x="8020050" y="2190750"/>
          <p14:tracePt t="125910" x="8051800" y="2165350"/>
          <p14:tracePt t="125928" x="8070850" y="2139950"/>
          <p14:tracePt t="125943" x="8077200" y="2101850"/>
          <p14:tracePt t="125960" x="8077200" y="2063750"/>
          <p14:tracePt t="125977" x="8077200" y="2025650"/>
          <p14:tracePt t="125993" x="8064500" y="2000250"/>
          <p14:tracePt t="126010" x="8045450" y="1974850"/>
          <p14:tracePt t="126026" x="8013700" y="1949450"/>
          <p14:tracePt t="126043" x="7956550" y="1936750"/>
          <p14:tracePt t="126061" x="7912100" y="1930400"/>
          <p14:tracePt t="126077" x="7861300" y="1930400"/>
          <p14:tracePt t="126094" x="7816850" y="1962150"/>
          <p14:tracePt t="126110" x="7785100" y="2006600"/>
          <p14:tracePt t="126127" x="7766050" y="2082800"/>
          <p14:tracePt t="126143" x="7759700" y="2133600"/>
          <p14:tracePt t="126160" x="7772400" y="2184400"/>
          <p14:tracePt t="126177" x="7816850" y="2241550"/>
          <p14:tracePt t="126193" x="7867650" y="2279650"/>
          <p14:tracePt t="126210" x="7924800" y="2317750"/>
          <p14:tracePt t="126226" x="7975600" y="2324100"/>
          <p14:tracePt t="126243" x="8020050" y="2324100"/>
          <p14:tracePt t="126243" x="8051800" y="2317750"/>
          <p14:tracePt t="126260" x="8083550" y="2279650"/>
          <p14:tracePt t="126277" x="8115300" y="2209800"/>
          <p14:tracePt t="126294" x="8128000" y="2127250"/>
          <p14:tracePt t="126310" x="8128000" y="2057400"/>
          <p14:tracePt t="126327" x="8128000" y="1993900"/>
          <p14:tracePt t="126343" x="8108950" y="1930400"/>
          <p14:tracePt t="126360" x="8070850" y="1892300"/>
          <p14:tracePt t="126377" x="8020050" y="1854200"/>
          <p14:tracePt t="126393" x="7975600" y="1847850"/>
          <p14:tracePt t="126410" x="7912100" y="1847850"/>
          <p14:tracePt t="126426" x="7854950" y="1873250"/>
          <p14:tracePt t="126443" x="7785100" y="1943100"/>
          <p14:tracePt t="126443" x="7759700" y="1974850"/>
          <p14:tracePt t="126460" x="7747000" y="1993900"/>
          <p14:tracePt t="126476" x="7727950" y="2051050"/>
          <p14:tracePt t="126494" x="7727950" y="2101850"/>
          <p14:tracePt t="126510" x="7734300" y="2139950"/>
          <p14:tracePt t="126526" x="7759700" y="2178050"/>
          <p14:tracePt t="126543" x="7797800" y="2190750"/>
          <p14:tracePt t="126560" x="7835900" y="2203450"/>
          <p14:tracePt t="126577" x="7867650" y="2203450"/>
          <p14:tracePt t="126593" x="7905750" y="2190750"/>
          <p14:tracePt t="126610" x="7943850" y="2159000"/>
          <p14:tracePt t="126626" x="7969250" y="2120900"/>
          <p14:tracePt t="126643" x="7988300" y="2089150"/>
          <p14:tracePt t="126660" x="7988300" y="2025650"/>
          <p14:tracePt t="126676" x="7988300" y="2000250"/>
          <p14:tracePt t="126693" x="7981950" y="1974850"/>
          <p14:tracePt t="126710" x="7975600" y="1968500"/>
          <p14:tracePt t="126726" x="7962900" y="1968500"/>
          <p14:tracePt t="126743" x="7937500" y="1962150"/>
          <p14:tracePt t="126760" x="7886700" y="1955800"/>
          <p14:tracePt t="126776" x="7835900" y="1955800"/>
          <p14:tracePt t="126793" x="7791450" y="1968500"/>
          <p14:tracePt t="126810" x="7772400" y="2000250"/>
          <p14:tracePt t="126826" x="7766050" y="2019300"/>
          <p14:tracePt t="126843" x="7766050" y="2038350"/>
          <p14:tracePt t="126860" x="7766050" y="2063750"/>
          <p14:tracePt t="126876" x="7778750" y="2089150"/>
          <p14:tracePt t="126894" x="7804150" y="2114550"/>
          <p14:tracePt t="126910" x="7829550" y="2159000"/>
          <p14:tracePt t="126926" x="7861300" y="2197100"/>
          <p14:tracePt t="126943" x="7893050" y="2235200"/>
          <p14:tracePt t="126959" x="7924800" y="2273300"/>
          <p14:tracePt t="126976" x="7950200" y="2305050"/>
          <p14:tracePt t="126993" x="7975600" y="2330450"/>
          <p14:tracePt t="127009" x="8001000" y="2362200"/>
          <p14:tracePt t="127026" x="8020050" y="2393950"/>
          <p14:tracePt t="127043" x="8020050" y="2419350"/>
          <p14:tracePt t="127043" x="8026400" y="2425700"/>
          <p14:tracePt t="127060" x="8026400" y="2432050"/>
          <p14:tracePt t="127076" x="8026400" y="2438400"/>
          <p14:tracePt t="127093" x="8026400" y="2451100"/>
          <p14:tracePt t="127109" x="8026400" y="2463800"/>
          <p14:tracePt t="127126" x="8026400" y="2482850"/>
          <p14:tracePt t="127143" x="8026400" y="2501900"/>
          <p14:tracePt t="127159" x="8039100" y="2520950"/>
          <p14:tracePt t="127176" x="8039100" y="2533650"/>
          <p14:tracePt t="127333" x="8045450" y="2533650"/>
          <p14:tracePt t="127468" x="8045450" y="2527300"/>
          <p14:tracePt t="127485" x="8051800" y="2527300"/>
          <p14:tracePt t="127491" x="8058150" y="2520950"/>
          <p14:tracePt t="127516" x="8058150" y="2514600"/>
          <p14:tracePt t="127518" x="8058150" y="2501900"/>
          <p14:tracePt t="127525" x="8064500" y="2476500"/>
          <p14:tracePt t="127542" x="8070850" y="2438400"/>
          <p14:tracePt t="127559" x="8070850" y="2393950"/>
          <p14:tracePt t="127576" x="8070850" y="2343150"/>
          <p14:tracePt t="127592" x="8070850" y="2292350"/>
          <p14:tracePt t="127609" x="8070850" y="2235200"/>
          <p14:tracePt t="127626" x="8070850" y="2184400"/>
          <p14:tracePt t="127642" x="8070850" y="2101850"/>
          <p14:tracePt t="127660" x="8070850" y="2038350"/>
          <p14:tracePt t="127675" x="8070850" y="1955800"/>
          <p14:tracePt t="127693" x="8070850" y="1905000"/>
          <p14:tracePt t="127709" x="8070850" y="1854200"/>
          <p14:tracePt t="127725" x="8070850" y="1809750"/>
          <p14:tracePt t="127742" x="8070850" y="1758950"/>
          <p14:tracePt t="127759" x="8070850" y="1739900"/>
          <p14:tracePt t="127776" x="8077200" y="1682750"/>
          <p14:tracePt t="127792" x="8083550" y="1651000"/>
          <p14:tracePt t="127809" x="8096250" y="1625600"/>
          <p14:tracePt t="127826" x="8108950" y="1606550"/>
          <p14:tracePt t="127842" x="8121650" y="1593850"/>
          <p14:tracePt t="127859" x="8140700" y="1581150"/>
          <p14:tracePt t="127875" x="8166100" y="1562100"/>
          <p14:tracePt t="127893" x="8178800" y="1549400"/>
          <p14:tracePt t="127909" x="8204200" y="1536700"/>
          <p14:tracePt t="127926" x="8223250" y="1536700"/>
          <p14:tracePt t="127943" x="8242300" y="1530350"/>
          <p14:tracePt t="127958" x="8267700" y="1530350"/>
          <p14:tracePt t="127976" x="8299450" y="1530350"/>
          <p14:tracePt t="127992" x="8343900" y="1530350"/>
          <p14:tracePt t="128009" x="8388350" y="1530350"/>
          <p14:tracePt t="128026" x="8432800" y="1530350"/>
          <p14:tracePt t="128042" x="8483600" y="1530350"/>
          <p14:tracePt t="128059" x="8528050" y="1530350"/>
          <p14:tracePt t="128076" x="8578850" y="1530350"/>
          <p14:tracePt t="128092" x="8648700" y="1530350"/>
          <p14:tracePt t="128109" x="8705850" y="1530350"/>
          <p14:tracePt t="128125" x="8756650" y="1530350"/>
          <p14:tracePt t="128142" x="8807450" y="1530350"/>
          <p14:tracePt t="128159" x="8839200" y="1530350"/>
          <p14:tracePt t="128176" x="8870950" y="1530350"/>
          <p14:tracePt t="128192" x="8902700" y="1530350"/>
          <p14:tracePt t="128208" x="8928100" y="1530350"/>
          <p14:tracePt t="128225" x="8947150" y="1530350"/>
          <p14:tracePt t="128421" x="8934450" y="1530350"/>
          <p14:tracePt t="128427" x="8921750" y="1530350"/>
          <p14:tracePt t="128441" x="8896350" y="1530350"/>
          <p14:tracePt t="128443" x="8826500" y="1530350"/>
          <p14:tracePt t="128458" x="8763000" y="1530350"/>
          <p14:tracePt t="128475" x="8661400" y="1530350"/>
          <p14:tracePt t="128491" x="8585200" y="1530350"/>
          <p14:tracePt t="128491" x="8547100" y="1524000"/>
          <p14:tracePt t="128508" x="8509000" y="1524000"/>
          <p14:tracePt t="128525" x="8464550" y="1524000"/>
          <p14:tracePt t="128542" x="8432800" y="1524000"/>
          <p14:tracePt t="128558" x="8401050" y="1524000"/>
          <p14:tracePt t="128575" x="8382000" y="1524000"/>
          <p14:tracePt t="128592" x="8356600" y="1524000"/>
          <p14:tracePt t="128608" x="8318500" y="1530350"/>
          <p14:tracePt t="128626" x="8293100" y="1543050"/>
          <p14:tracePt t="128641" x="8261350" y="1549400"/>
          <p14:tracePt t="128659" x="8229600" y="1562100"/>
          <p14:tracePt t="128675" x="8191500" y="1568450"/>
          <p14:tracePt t="128691" x="8153400" y="1581150"/>
          <p14:tracePt t="128709" x="8140700" y="1600200"/>
          <p14:tracePt t="128725" x="8128000" y="1612900"/>
          <p14:tracePt t="128741" x="8096250" y="1638300"/>
          <p14:tracePt t="128758" x="8070850" y="1663700"/>
          <p14:tracePt t="128775" x="8058150" y="1682750"/>
          <p14:tracePt t="128792" x="8032750" y="1727200"/>
          <p14:tracePt t="128808" x="8013700" y="1778000"/>
          <p14:tracePt t="128825" x="8013700" y="1828800"/>
          <p14:tracePt t="128841" x="8013700" y="1885950"/>
          <p14:tracePt t="128858" x="8013700" y="1943100"/>
          <p14:tracePt t="128875" x="8013700" y="1987550"/>
          <p14:tracePt t="128891" x="8013700" y="2019300"/>
          <p14:tracePt t="128891" x="8013700" y="2038350"/>
          <p14:tracePt t="128908" x="8020050" y="2082800"/>
          <p14:tracePt t="128924" x="8032750" y="2127250"/>
          <p14:tracePt t="128942" x="8045450" y="2178050"/>
          <p14:tracePt t="128958" x="8058150" y="2241550"/>
          <p14:tracePt t="128974" x="8070850" y="2286000"/>
          <p14:tracePt t="128992" x="8077200" y="2317750"/>
          <p14:tracePt t="129008" x="8077200" y="2349500"/>
          <p14:tracePt t="129024" x="8083550" y="2381250"/>
          <p14:tracePt t="129041" x="8083550" y="2413000"/>
          <p14:tracePt t="129058" x="8083550" y="2444750"/>
          <p14:tracePt t="129075" x="8083550" y="2463800"/>
          <p14:tracePt t="129091" x="8083550" y="2495550"/>
          <p14:tracePt t="129108" x="8083550" y="2514600"/>
          <p14:tracePt t="129229" x="8089900" y="2514600"/>
          <p14:tracePt t="129237" x="8096250" y="2476500"/>
          <p14:tracePt t="129244" x="8102600" y="2413000"/>
          <p14:tracePt t="129252" x="8102600" y="2349500"/>
          <p14:tracePt t="129260" x="8102600" y="2266950"/>
          <p14:tracePt t="129274" x="8102600" y="2203450"/>
          <p14:tracePt t="129291" x="8121650" y="2120900"/>
          <p14:tracePt t="129291" x="8128000" y="2082800"/>
          <p14:tracePt t="129308" x="8128000" y="2006600"/>
          <p14:tracePt t="129324" x="8134350" y="1936750"/>
          <p14:tracePt t="129341" x="8134350" y="1860550"/>
          <p14:tracePt t="129358" x="8134350" y="1803400"/>
          <p14:tracePt t="129374" x="8134350" y="1758950"/>
          <p14:tracePt t="129391" x="8134350" y="1727200"/>
          <p14:tracePt t="129410" x="8134350" y="1701800"/>
          <p14:tracePt t="129424" x="8134350" y="1676400"/>
          <p14:tracePt t="129441" x="8134350" y="1651000"/>
          <p14:tracePt t="129457" x="8140700" y="1619250"/>
          <p14:tracePt t="129475" x="8147050" y="1600200"/>
          <p14:tracePt t="129491" x="8147050" y="1587500"/>
          <p14:tracePt t="129491" x="8147050" y="1581150"/>
          <p14:tracePt t="129508" x="8153400" y="1574800"/>
          <p14:tracePt t="129524" x="8166100" y="1562100"/>
          <p14:tracePt t="129541" x="8185150" y="1555750"/>
          <p14:tracePt t="129558" x="8210550" y="1549400"/>
          <p14:tracePt t="129574" x="8255000" y="1536700"/>
          <p14:tracePt t="129591" x="8324850" y="1524000"/>
          <p14:tracePt t="129607" x="8388350" y="1524000"/>
          <p14:tracePt t="129624" x="8470900" y="1524000"/>
          <p14:tracePt t="129641" x="8534400" y="1524000"/>
          <p14:tracePt t="129657" x="8616950" y="1530350"/>
          <p14:tracePt t="129675" x="8655050" y="1530350"/>
          <p14:tracePt t="129690" x="8680450" y="1530350"/>
          <p14:tracePt t="130060" x="8667750" y="1543050"/>
          <p14:tracePt t="130068" x="8661400" y="1549400"/>
          <p14:tracePt t="130077" x="8648700" y="1555750"/>
          <p14:tracePt t="130078" x="8636000" y="1562100"/>
          <p14:tracePt t="130090" x="8629650" y="1574800"/>
          <p14:tracePt t="130107" x="8623300" y="1574800"/>
          <p14:tracePt t="130644" x="0" y="0"/>
        </p14:tracePtLst>
        <p14:tracePtLst>
          <p14:tracePt t="136292" x="4711700" y="2622550"/>
          <p14:tracePt t="136389" x="4711700" y="2628900"/>
          <p14:tracePt t="136397" x="4711700" y="2641600"/>
          <p14:tracePt t="136405" x="4699000" y="2660650"/>
          <p14:tracePt t="136421" x="4686300" y="2673350"/>
          <p14:tracePt t="136429" x="4679950" y="2692400"/>
          <p14:tracePt t="136437" x="4667250" y="2730500"/>
          <p14:tracePt t="136461" x="4667250" y="2755900"/>
          <p14:tracePt t="136477" x="4667250" y="2781300"/>
          <p14:tracePt t="136493" x="4667250" y="2806700"/>
          <p14:tracePt t="136509" x="4686300" y="2844800"/>
          <p14:tracePt t="136525" x="4724400" y="2876550"/>
          <p14:tracePt t="136537" x="4762500" y="2901950"/>
          <p14:tracePt t="136557" x="4800600" y="2914650"/>
          <p14:tracePt t="136570" x="4832350" y="2921000"/>
          <p14:tracePt t="136588" x="4864100" y="2921000"/>
          <p14:tracePt t="136603" x="4895850" y="2921000"/>
          <p14:tracePt t="136620" x="4953000" y="2901950"/>
          <p14:tracePt t="136637" x="4972050" y="2889250"/>
          <p14:tracePt t="136653" x="5010150" y="2825750"/>
          <p14:tracePt t="136670" x="5035550" y="2774950"/>
          <p14:tracePt t="136686" x="5048250" y="2730500"/>
          <p14:tracePt t="136703" x="5048250" y="2679700"/>
          <p14:tracePt t="136720" x="5048250" y="2641600"/>
          <p14:tracePt t="136736" x="5035550" y="2584450"/>
          <p14:tracePt t="136754" x="5003800" y="2533650"/>
          <p14:tracePt t="136770" x="4946650" y="2476500"/>
          <p14:tracePt t="136787" x="4895850" y="2432050"/>
          <p14:tracePt t="136803" x="4826000" y="2413000"/>
          <p14:tracePt t="136820" x="4743450" y="2393950"/>
          <p14:tracePt t="136820" x="4718050" y="2393950"/>
          <p14:tracePt t="136837" x="4679950" y="2393950"/>
          <p14:tracePt t="136854" x="4654550" y="2393950"/>
          <p14:tracePt t="136870" x="4641850" y="2393950"/>
          <p14:tracePt t="136886" x="4622800" y="2413000"/>
          <p14:tracePt t="136903" x="4616450" y="2457450"/>
          <p14:tracePt t="136920" x="4610100" y="2501900"/>
          <p14:tracePt t="136936" x="4610100" y="2546350"/>
          <p14:tracePt t="136953" x="4610100" y="2597150"/>
          <p14:tracePt t="136969" x="4610100" y="2641600"/>
          <p14:tracePt t="136986" x="4629150" y="2686050"/>
          <p14:tracePt t="137003" x="4648200" y="2724150"/>
          <p14:tracePt t="137019" x="4686300" y="2755900"/>
          <p14:tracePt t="137019" x="4699000" y="2774950"/>
          <p14:tracePt t="137037" x="4737100" y="2800350"/>
          <p14:tracePt t="137053" x="4781550" y="2819400"/>
          <p14:tracePt t="137070" x="4845050" y="2819400"/>
          <p14:tracePt t="137086" x="4914900" y="2819400"/>
          <p14:tracePt t="137103" x="4978400" y="2819400"/>
          <p14:tracePt t="137120" x="5029200" y="2819400"/>
          <p14:tracePt t="137136" x="5073650" y="2806700"/>
          <p14:tracePt t="137153" x="5099050" y="2774950"/>
          <p14:tracePt t="137169" x="5105400" y="2736850"/>
          <p14:tracePt t="137186" x="5105400" y="2673350"/>
          <p14:tracePt t="137204" x="5080000" y="2584450"/>
          <p14:tracePt t="137219" x="5022850" y="2501900"/>
          <p14:tracePt t="137236" x="4997450" y="2463800"/>
          <p14:tracePt t="137253" x="4908550" y="2343150"/>
          <p14:tracePt t="137270" x="4851400" y="2317750"/>
          <p14:tracePt t="137286" x="4826000" y="2305050"/>
          <p14:tracePt t="137303" x="4794250" y="2305050"/>
          <p14:tracePt t="137319" x="4775200" y="2317750"/>
          <p14:tracePt t="137336" x="4743450" y="2349500"/>
          <p14:tracePt t="137353" x="4718050" y="2393950"/>
          <p14:tracePt t="137369" x="4686300" y="2444750"/>
          <p14:tracePt t="137386" x="4667250" y="2527300"/>
          <p14:tracePt t="137403" x="4660900" y="2578100"/>
          <p14:tracePt t="137419" x="4660900" y="2622550"/>
          <p14:tracePt t="137419" x="4660900" y="2635250"/>
          <p14:tracePt t="137437" x="4660900" y="2641600"/>
          <p14:tracePt t="137452" x="4667250" y="2660650"/>
          <p14:tracePt t="137470" x="4673600" y="2660650"/>
          <p14:tracePt t="137563" x="0" y="0"/>
        </p14:tracePtLst>
        <p14:tracePtLst>
          <p14:tracePt t="153934" x="2635250" y="4235450"/>
          <p14:tracePt t="154029" x="2628900" y="4235450"/>
          <p14:tracePt t="154053" x="2622550" y="4235450"/>
          <p14:tracePt t="154078" x="2616200" y="4235450"/>
          <p14:tracePt t="154084" x="2609850" y="4235450"/>
          <p14:tracePt t="154092" x="2597150" y="4235450"/>
          <p14:tracePt t="154108" x="2590800" y="4235450"/>
          <p14:tracePt t="154110" x="2578100" y="4235450"/>
          <p14:tracePt t="154124" x="2565400" y="4235450"/>
          <p14:tracePt t="154140" x="2546350" y="4235450"/>
          <p14:tracePt t="154158" x="2533650" y="4235450"/>
          <p14:tracePt t="154173" x="2520950" y="4235450"/>
          <p14:tracePt t="154191" x="2501900" y="4235450"/>
          <p14:tracePt t="154207" x="2489200" y="4235450"/>
          <p14:tracePt t="154225" x="2470150" y="4235450"/>
          <p14:tracePt t="154242" x="2451100" y="4235450"/>
          <p14:tracePt t="154257" x="2432050" y="4235450"/>
          <p14:tracePt t="154273" x="2413000" y="4235450"/>
          <p14:tracePt t="154291" x="2374900" y="4235450"/>
          <p14:tracePt t="154308" x="2355850" y="4235450"/>
          <p14:tracePt t="154324" x="2336800" y="4235450"/>
          <p14:tracePt t="154340" x="2317750" y="4235450"/>
          <p14:tracePt t="154357" x="2292350" y="4241800"/>
          <p14:tracePt t="154374" x="2286000" y="4241800"/>
          <p14:tracePt t="154390" x="2273300" y="4248150"/>
          <p14:tracePt t="154407" x="2260600" y="4248150"/>
          <p14:tracePt t="154423" x="2247900" y="4254500"/>
          <p14:tracePt t="154440" x="2228850" y="4254500"/>
          <p14:tracePt t="154457" x="2216150" y="4254500"/>
          <p14:tracePt t="154473" x="2197100" y="4254500"/>
          <p14:tracePt t="154491" x="2178050" y="4254500"/>
          <p14:tracePt t="154507" x="2165350" y="4254500"/>
          <p14:tracePt t="154524" x="2152650" y="4254500"/>
          <p14:tracePt t="154748" x="2146300" y="4267200"/>
          <p14:tracePt t="154757" x="2146300" y="4279900"/>
          <p14:tracePt t="154759" x="2146300" y="4292600"/>
          <p14:tracePt t="154773" x="2146300" y="4305300"/>
          <p14:tracePt t="154790" x="2139950" y="4318000"/>
          <p14:tracePt t="154806" x="2139950" y="4324350"/>
          <p14:tracePt t="154823" x="2139950" y="4337050"/>
          <p14:tracePt t="154840" x="2139950" y="4343400"/>
          <p14:tracePt t="154856" x="2139950" y="4356100"/>
          <p14:tracePt t="154892" x="2139950" y="4362450"/>
          <p14:tracePt t="154908" x="2139950" y="4368800"/>
          <p14:tracePt t="154910" x="2139950" y="4375150"/>
          <p14:tracePt t="154923" x="2146300" y="4375150"/>
          <p14:tracePt t="154939" x="2159000" y="4394200"/>
          <p14:tracePt t="154957" x="2178050" y="4400550"/>
          <p14:tracePt t="154973" x="2184400" y="4400550"/>
          <p14:tracePt t="154990" x="2222500" y="4419600"/>
          <p14:tracePt t="155006" x="2266950" y="4425950"/>
          <p14:tracePt t="155023" x="2305050" y="4438650"/>
          <p14:tracePt t="155040" x="2349500" y="4445000"/>
          <p14:tracePt t="155056" x="2393950" y="4445000"/>
          <p14:tracePt t="155073" x="2432050" y="4445000"/>
          <p14:tracePt t="155089" x="2482850" y="4445000"/>
          <p14:tracePt t="155106" x="2501900" y="4445000"/>
          <p14:tracePt t="155123" x="2527300" y="4445000"/>
          <p14:tracePt t="155139" x="2584450" y="4445000"/>
          <p14:tracePt t="155157" x="2628900" y="4445000"/>
          <p14:tracePt t="155173" x="2679700" y="4445000"/>
          <p14:tracePt t="155189" x="2730500" y="4445000"/>
          <p14:tracePt t="155206" x="2774950" y="4445000"/>
          <p14:tracePt t="155223" x="2819400" y="4445000"/>
          <p14:tracePt t="155240" x="2851150" y="4445000"/>
          <p14:tracePt t="155256" x="2895600" y="4445000"/>
          <p14:tracePt t="155273" x="2940050" y="4445000"/>
          <p14:tracePt t="155289" x="2971800" y="4445000"/>
          <p14:tracePt t="155306" x="2997200" y="4445000"/>
          <p14:tracePt t="155323" x="3022600" y="4445000"/>
          <p14:tracePt t="155339" x="3041650" y="4445000"/>
          <p14:tracePt t="155357" x="3048000" y="4445000"/>
          <p14:tracePt t="155373" x="3067050" y="4445000"/>
          <p14:tracePt t="155389" x="3098800" y="4445000"/>
          <p14:tracePt t="155406" x="3117850" y="4445000"/>
          <p14:tracePt t="155422" x="3124200" y="4438650"/>
          <p14:tracePt t="155517" x="3136900" y="4438650"/>
          <p14:tracePt t="155524" x="3143250" y="4425950"/>
          <p14:tracePt t="155539" x="3149600" y="4419600"/>
          <p14:tracePt t="155541" x="3168650" y="4413250"/>
          <p14:tracePt t="155556" x="3181350" y="4400550"/>
          <p14:tracePt t="155572" x="3200400" y="4387850"/>
          <p14:tracePt t="155589" x="3200400" y="4375150"/>
          <p14:tracePt t="155606" x="3200400" y="4368800"/>
          <p14:tracePt t="155644" x="3200400" y="4356100"/>
          <p14:tracePt t="155661" x="3200400" y="4349750"/>
          <p14:tracePt t="155684" x="3200400" y="4343400"/>
          <p14:tracePt t="155692" x="3194050" y="4337050"/>
          <p14:tracePt t="155694" x="3187700" y="4330700"/>
          <p14:tracePt t="155706" x="3175000" y="4324350"/>
          <p14:tracePt t="155723" x="3168650" y="4311650"/>
          <p14:tracePt t="155739" x="3149600" y="4305300"/>
          <p14:tracePt t="155756" x="3130550" y="4298950"/>
          <p14:tracePt t="155772" x="3117850" y="4298950"/>
          <p14:tracePt t="155789" x="3098800" y="4292600"/>
          <p14:tracePt t="155806" x="3079750" y="4286250"/>
          <p14:tracePt t="155822" x="3067050" y="4286250"/>
          <p14:tracePt t="155839" x="3048000" y="4286250"/>
          <p14:tracePt t="155856" x="3028950" y="4279900"/>
          <p14:tracePt t="155872" x="3003550" y="4279900"/>
          <p14:tracePt t="155889" x="2959100" y="4273550"/>
          <p14:tracePt t="155905" x="2933700" y="4273550"/>
          <p14:tracePt t="155922" x="2895600" y="4273550"/>
          <p14:tracePt t="155939" x="2870200" y="4273550"/>
          <p14:tracePt t="155955" x="2819400" y="4273550"/>
          <p14:tracePt t="155973" x="2787650" y="4273550"/>
          <p14:tracePt t="155989" x="2749550" y="4273550"/>
          <p14:tracePt t="156006" x="2698750" y="4273550"/>
          <p14:tracePt t="156022" x="2660650" y="4273550"/>
          <p14:tracePt t="156039" x="2609850" y="4273550"/>
          <p14:tracePt t="156055" x="2565400" y="4273550"/>
          <p14:tracePt t="156072" x="2533650" y="4273550"/>
          <p14:tracePt t="156089" x="2501900" y="4273550"/>
          <p14:tracePt t="156105" x="2476500" y="4273550"/>
          <p14:tracePt t="156123" x="2451100" y="4273550"/>
          <p14:tracePt t="156139" x="2419350" y="4273550"/>
          <p14:tracePt t="156155" x="2381250" y="4267200"/>
          <p14:tracePt t="156173" x="2368550" y="4267200"/>
          <p14:tracePt t="156189" x="2349500" y="4267200"/>
          <p14:tracePt t="156206" x="2336800" y="4267200"/>
          <p14:tracePt t="156222" x="2324100" y="4267200"/>
          <p14:tracePt t="156238" x="2311400" y="4267200"/>
          <p14:tracePt t="156255" x="2292350" y="4267200"/>
          <p14:tracePt t="156272" x="2266950" y="4267200"/>
          <p14:tracePt t="156289" x="2247900" y="4267200"/>
          <p14:tracePt t="156306" x="2216150" y="4267200"/>
          <p14:tracePt t="156323" x="2197100" y="4267200"/>
          <p14:tracePt t="156338" x="2178050" y="4267200"/>
          <p14:tracePt t="156355" x="2152650" y="4267200"/>
          <p14:tracePt t="156372" x="2139950" y="4267200"/>
          <p14:tracePt t="156389" x="2127250" y="4267200"/>
          <p14:tracePt t="156406" x="2120900" y="4267200"/>
          <p14:tracePt t="156422" x="2108200" y="4267200"/>
          <p14:tracePt t="156438" x="2101850" y="4267200"/>
          <p14:tracePt t="156455" x="2089150" y="4267200"/>
          <p14:tracePt t="156472" x="2082800" y="4279900"/>
          <p14:tracePt t="156489" x="2070100" y="4292600"/>
          <p14:tracePt t="156505" x="2063750" y="4318000"/>
          <p14:tracePt t="156522" x="2063750" y="4337050"/>
          <p14:tracePt t="156539" x="2063750" y="4349750"/>
          <p14:tracePt t="156555" x="2063750" y="4368800"/>
          <p14:tracePt t="156572" x="2076450" y="4387850"/>
          <p14:tracePt t="156588" x="2095500" y="4406900"/>
          <p14:tracePt t="156606" x="2120900" y="4432300"/>
          <p14:tracePt t="156622" x="2152650" y="4451350"/>
          <p14:tracePt t="156638" x="2178050" y="4470400"/>
          <p14:tracePt t="156655" x="2222500" y="4489450"/>
          <p14:tracePt t="156672" x="2260600" y="4495800"/>
          <p14:tracePt t="156689" x="2292350" y="4502150"/>
          <p14:tracePt t="156705" x="2330450" y="4502150"/>
          <p14:tracePt t="156721" x="2368550" y="4502150"/>
          <p14:tracePt t="156739" x="2419350" y="4508500"/>
          <p14:tracePt t="156755" x="2533650" y="4508500"/>
          <p14:tracePt t="156772" x="2609850" y="4508500"/>
          <p14:tracePt t="156788" x="2667000" y="4508500"/>
          <p14:tracePt t="156806" x="2724150" y="4508500"/>
          <p14:tracePt t="156821" x="2781300" y="4508500"/>
          <p14:tracePt t="156838" x="2819400" y="4508500"/>
          <p14:tracePt t="156855" x="2857500" y="4508500"/>
          <p14:tracePt t="156872" x="2901950" y="4508500"/>
          <p14:tracePt t="156889" x="2940050" y="4508500"/>
          <p14:tracePt t="156905" x="2959100" y="4508500"/>
          <p14:tracePt t="156921" x="2971800" y="4508500"/>
          <p14:tracePt t="156957" x="2978150" y="4508500"/>
          <p14:tracePt t="156959" x="2997200" y="4502150"/>
          <p14:tracePt t="156972" x="3035300" y="4495800"/>
          <p14:tracePt t="156988" x="3067050" y="4495800"/>
          <p14:tracePt t="157005" x="3111500" y="4489450"/>
          <p14:tracePt t="157022" x="3149600" y="4489450"/>
          <p14:tracePt t="157038" x="3175000" y="4483100"/>
          <p14:tracePt t="157055" x="3187700" y="4483100"/>
          <p14:tracePt t="157071" x="3200400" y="4476750"/>
          <p14:tracePt t="157089" x="3206750" y="4476750"/>
          <p14:tracePt t="157105" x="3219450" y="4470400"/>
          <p14:tracePt t="157141" x="3225800" y="4470400"/>
          <p14:tracePt t="157275" x="3219450" y="4470400"/>
          <p14:tracePt t="157284" x="3213100" y="4470400"/>
          <p14:tracePt t="157287" x="3206750" y="4470400"/>
          <p14:tracePt t="157304" x="3187700" y="4476750"/>
          <p14:tracePt t="157321" x="3168650" y="4476750"/>
          <p14:tracePt t="157339" x="3162300" y="4476750"/>
          <p14:tracePt t="157355" x="3149600" y="4483100"/>
          <p14:tracePt t="157523" x="3149600" y="4476750"/>
          <p14:tracePt t="157533" x="3149600" y="4470400"/>
          <p14:tracePt t="157555" x="3149600" y="4464050"/>
          <p14:tracePt t="157581" x="3143250" y="4464050"/>
          <p14:tracePt t="157595" x="3136900" y="4464050"/>
          <p14:tracePt t="157603" x="3130550" y="4464050"/>
          <p14:tracePt t="157621" x="3124200" y="4464050"/>
          <p14:tracePt t="157623" x="3117850" y="4464050"/>
          <p14:tracePt t="157740" x="3111500" y="4451350"/>
          <p14:tracePt t="157748" x="3098800" y="4432300"/>
          <p14:tracePt t="157756" x="3073400" y="4381500"/>
          <p14:tracePt t="157774" x="3048000" y="4356100"/>
          <p14:tracePt t="157775" x="2997200" y="4279900"/>
          <p14:tracePt t="157788" x="2959100" y="4210050"/>
          <p14:tracePt t="157805" x="2927350" y="4171950"/>
          <p14:tracePt t="157822" x="2908300" y="4140200"/>
          <p14:tracePt t="157838" x="2895600" y="4108450"/>
          <p14:tracePt t="157856" x="2870200" y="4076700"/>
          <p14:tracePt t="157872" x="2838450" y="4051300"/>
          <p14:tracePt t="157888" x="2794000" y="4032250"/>
          <p14:tracePt t="157905" x="2749550" y="4019550"/>
          <p14:tracePt t="157922" x="2711450" y="4006850"/>
          <p14:tracePt t="157939" x="2673350" y="3994150"/>
          <p14:tracePt t="157955" x="2660650" y="3994150"/>
          <p14:tracePt t="157972" x="2641600" y="3994150"/>
          <p14:tracePt t="157989" x="2628900" y="3994150"/>
          <p14:tracePt t="158005" x="2616200" y="3994150"/>
          <p14:tracePt t="158022" x="2597150" y="3994150"/>
          <p14:tracePt t="158038" x="2571750" y="4000500"/>
          <p14:tracePt t="158055" x="2546350" y="4013200"/>
          <p14:tracePt t="158071" x="2514600" y="4051300"/>
          <p14:tracePt t="158088" x="2489200" y="4083050"/>
          <p14:tracePt t="158105" x="2476500" y="4102100"/>
          <p14:tracePt t="158122" x="2470150" y="4127500"/>
          <p14:tracePt t="158139" x="2470150" y="4146550"/>
          <p14:tracePt t="158155" x="2489200" y="4171950"/>
          <p14:tracePt t="158172" x="2527300" y="4191000"/>
          <p14:tracePt t="158188" x="2571750" y="4216400"/>
          <p14:tracePt t="158204" x="2603500" y="4235450"/>
          <p14:tracePt t="158221" x="2635250" y="4235450"/>
          <p14:tracePt t="158237" x="2673350" y="4235450"/>
          <p14:tracePt t="158254" x="2711450" y="4235450"/>
          <p14:tracePt t="158271" x="2755900" y="4210050"/>
          <p14:tracePt t="158287" x="2787650" y="4171950"/>
          <p14:tracePt t="158304" x="2806700" y="4133850"/>
          <p14:tracePt t="158321" x="2813050" y="4095750"/>
          <p14:tracePt t="158338" x="2813050" y="4057650"/>
          <p14:tracePt t="158354" x="2794000" y="4032250"/>
          <p14:tracePt t="158370" x="2768600" y="4006850"/>
          <p14:tracePt t="158387" x="2717800" y="3975100"/>
          <p14:tracePt t="158404" x="2673350" y="3975100"/>
          <p14:tracePt t="158421" x="2622550" y="3975100"/>
          <p14:tracePt t="158437" x="2578100" y="3987800"/>
          <p14:tracePt t="158454" x="2559050" y="4006850"/>
          <p14:tracePt t="158470" x="2546350" y="4032250"/>
          <p14:tracePt t="158487" x="2540000" y="4044950"/>
          <p14:tracePt t="158504" x="2540000" y="4057650"/>
          <p14:tracePt t="158520" x="2559050" y="4089400"/>
          <p14:tracePt t="158537" x="2584450" y="4114800"/>
          <p14:tracePt t="158554" x="2622550" y="4146550"/>
          <p14:tracePt t="158571" x="2686050" y="4171950"/>
          <p14:tracePt t="158587" x="2794000" y="4191000"/>
          <p14:tracePt t="158604" x="2857500" y="4191000"/>
          <p14:tracePt t="158621" x="2889250" y="4184650"/>
          <p14:tracePt t="158637" x="2901950" y="4152900"/>
          <p14:tracePt t="158653" x="2901950" y="4114800"/>
          <p14:tracePt t="158671" x="2901950" y="4057650"/>
          <p14:tracePt t="158687" x="2863850" y="3987800"/>
          <p14:tracePt t="158704" x="2825750" y="3949700"/>
          <p14:tracePt t="158720" x="2787650" y="3924300"/>
          <p14:tracePt t="158737" x="2724150" y="3917950"/>
          <p14:tracePt t="158754" x="2660650" y="3917950"/>
          <p14:tracePt t="158770" x="2616200" y="3917950"/>
          <p14:tracePt t="158787" x="2584450" y="3949700"/>
          <p14:tracePt t="158804" x="2559050" y="4000500"/>
          <p14:tracePt t="158820" x="2552700" y="4032250"/>
          <p14:tracePt t="158837" x="2552700" y="4070350"/>
          <p14:tracePt t="158853" x="2565400" y="4089400"/>
          <p14:tracePt t="158872" x="2603500" y="4114800"/>
          <p14:tracePt t="158888" x="2654300" y="4140200"/>
          <p14:tracePt t="158904" x="2705100" y="4140200"/>
          <p14:tracePt t="158921" x="2762250" y="4140200"/>
          <p14:tracePt t="158938" x="2806700" y="4140200"/>
          <p14:tracePt t="158955" x="2844800" y="4102100"/>
          <p14:tracePt t="158971" x="2857500" y="4064000"/>
          <p14:tracePt t="158988" x="2857500" y="4006850"/>
          <p14:tracePt t="159004" x="2825750" y="3949700"/>
          <p14:tracePt t="159021" x="2787650" y="3917950"/>
          <p14:tracePt t="159038" x="2755900" y="3898900"/>
          <p14:tracePt t="159054" x="2717800" y="3886200"/>
          <p14:tracePt t="159071" x="2673350" y="3879850"/>
          <p14:tracePt t="159088" x="2622550" y="3879850"/>
          <p14:tracePt t="159105" x="2578100" y="3892550"/>
          <p14:tracePt t="159121" x="2552700" y="3917950"/>
          <p14:tracePt t="159137" x="2546350" y="3962400"/>
          <p14:tracePt t="159155" x="2546350" y="3994150"/>
          <p14:tracePt t="159171" x="2552700" y="4019550"/>
          <p14:tracePt t="159188" x="2571750" y="4038600"/>
          <p14:tracePt t="159204" x="2622550" y="4064000"/>
          <p14:tracePt t="159221" x="2654300" y="4076700"/>
          <p14:tracePt t="159238" x="2692400" y="4076700"/>
          <p14:tracePt t="159254" x="2724150" y="4076700"/>
          <p14:tracePt t="159271" x="2755900" y="4064000"/>
          <p14:tracePt t="159287" x="2781300" y="4032250"/>
          <p14:tracePt t="159304" x="2787650" y="4013200"/>
          <p14:tracePt t="159321" x="2787650" y="3994150"/>
          <p14:tracePt t="159337" x="2787650" y="3975100"/>
          <p14:tracePt t="159355" x="2787650" y="3956050"/>
          <p14:tracePt t="159371" x="2762250" y="3943350"/>
          <p14:tracePt t="159388" x="2736850" y="3924300"/>
          <p14:tracePt t="159404" x="2692400" y="3917950"/>
          <p14:tracePt t="159421" x="2686050" y="3917950"/>
          <p14:tracePt t="159437" x="2679700" y="3917950"/>
          <p14:tracePt t="159454" x="2673350" y="3917950"/>
          <p14:tracePt t="159572" x="2667000" y="3917950"/>
          <p14:tracePt t="159590" x="2667000" y="3924300"/>
          <p14:tracePt t="159591" x="2660650" y="3924300"/>
          <p14:tracePt t="159620" x="2660650" y="3930650"/>
          <p14:tracePt t="159668" x="2654300" y="3937000"/>
          <p14:tracePt t="159671" x="2647950" y="3937000"/>
          <p14:tracePt t="159687" x="2641600" y="3937000"/>
          <p14:tracePt t="159689" x="2628900" y="3937000"/>
          <p14:tracePt t="159703" x="2584450" y="3937000"/>
          <p14:tracePt t="159721" x="2565400" y="3937000"/>
          <p14:tracePt t="159737" x="2552700" y="3937000"/>
          <p14:tracePt t="159781" x="2552700" y="3943350"/>
          <p14:tracePt t="159796" x="2546350" y="3956050"/>
          <p14:tracePt t="159805" x="2546350" y="3968750"/>
          <p14:tracePt t="159822" x="2546350" y="3975100"/>
          <p14:tracePt t="159828" x="2546350" y="3987800"/>
          <p14:tracePt t="159861" x="2546350" y="3994150"/>
          <p14:tracePt t="159877" x="2546350" y="4000500"/>
          <p14:tracePt t="159887" x="2552700" y="4000500"/>
          <p14:tracePt t="159908" x="2559050" y="4000500"/>
          <p14:tracePt t="159948" x="2559050" y="4006850"/>
          <p14:tracePt t="160765" x="2540000" y="4000500"/>
          <p14:tracePt t="160774" x="2501900" y="3981450"/>
          <p14:tracePt t="160781" x="2457450" y="3956050"/>
          <p14:tracePt t="160789" x="2362200" y="3898900"/>
          <p14:tracePt t="160804" x="2273300" y="3841750"/>
          <p14:tracePt t="160820" x="2178050" y="3803650"/>
          <p14:tracePt t="160837" x="2038350" y="3759200"/>
          <p14:tracePt t="160854" x="1974850" y="3733800"/>
          <p14:tracePt t="160870" x="1943100" y="3727450"/>
          <p14:tracePt t="160888" x="1911350" y="3721100"/>
          <p14:tracePt t="160904" x="1892300" y="3721100"/>
          <p14:tracePt t="160921" x="1879600" y="3721100"/>
          <p14:tracePt t="160937" x="1860550" y="3721100"/>
          <p14:tracePt t="160954" x="1828800" y="3721100"/>
          <p14:tracePt t="160971" x="1797050" y="3721100"/>
          <p14:tracePt t="160987" x="1771650" y="3721100"/>
          <p14:tracePt t="161004" x="1727200" y="3721100"/>
          <p14:tracePt t="161020" x="1682750" y="3721100"/>
          <p14:tracePt t="161037" x="1631950" y="3721100"/>
          <p14:tracePt t="161055" x="1606550" y="3721100"/>
          <p14:tracePt t="161070" x="1587500" y="3721100"/>
          <p14:tracePt t="161088" x="1574800" y="3714750"/>
          <p14:tracePt t="161104" x="1568450" y="3714750"/>
          <p14:tracePt t="161246" x="1568450" y="3708400"/>
          <p14:tracePt t="161254" x="1574800" y="3702050"/>
          <p14:tracePt t="161261" x="1581150" y="3702050"/>
          <p14:tracePt t="161269" x="1587500" y="3702050"/>
          <p14:tracePt t="161277" x="1619250" y="3695700"/>
          <p14:tracePt t="161287" x="1651000" y="3695700"/>
          <p14:tracePt t="161304" x="1695450" y="3695700"/>
          <p14:tracePt t="161320" x="1739900" y="3695700"/>
          <p14:tracePt t="161337" x="1784350" y="3695700"/>
          <p14:tracePt t="161354" x="1816100" y="3702050"/>
          <p14:tracePt t="161371" x="1835150" y="3708400"/>
          <p14:tracePt t="161388" x="1860550" y="3733800"/>
          <p14:tracePt t="161404" x="1879600" y="3752850"/>
          <p14:tracePt t="161420" x="1892300" y="3771900"/>
          <p14:tracePt t="161437" x="1917700" y="3797300"/>
          <p14:tracePt t="161454" x="1924050" y="3810000"/>
          <p14:tracePt t="161470" x="1930400" y="3816350"/>
          <p14:tracePt t="161488" x="1930400" y="3835400"/>
          <p14:tracePt t="161503" x="1930400" y="3848100"/>
          <p14:tracePt t="161521" x="1930400" y="3860800"/>
          <p14:tracePt t="161537" x="1930400" y="3879850"/>
          <p14:tracePt t="161553" x="1924050" y="3898900"/>
          <p14:tracePt t="161571" x="1905000" y="3937000"/>
          <p14:tracePt t="161587" x="1885950" y="3981450"/>
          <p14:tracePt t="161604" x="1885950" y="4006850"/>
          <p14:tracePt t="161620" x="1879600" y="4051300"/>
          <p14:tracePt t="161637" x="1873250" y="4095750"/>
          <p14:tracePt t="161654" x="1873250" y="4127500"/>
          <p14:tracePt t="161670" x="1873250" y="4152900"/>
          <p14:tracePt t="161687" x="1885950" y="4178300"/>
          <p14:tracePt t="161703" x="1905000" y="4210050"/>
          <p14:tracePt t="161720" x="1930400" y="4248150"/>
          <p14:tracePt t="161737" x="1974850" y="4267200"/>
          <p14:tracePt t="161753" x="2019300" y="4292600"/>
          <p14:tracePt t="161771" x="2070100" y="4318000"/>
          <p14:tracePt t="161787" x="2139950" y="4330700"/>
          <p14:tracePt t="161804" x="2216150" y="4330700"/>
          <p14:tracePt t="161820" x="2292350" y="4330700"/>
          <p14:tracePt t="161836" x="2406650" y="4330700"/>
          <p14:tracePt t="161854" x="2470150" y="4311650"/>
          <p14:tracePt t="161870" x="2520950" y="4305300"/>
          <p14:tracePt t="161887" x="2546350" y="4298950"/>
          <p14:tracePt t="161903" x="2565400" y="4298950"/>
          <p14:tracePt t="161920" x="2584450" y="4298950"/>
          <p14:tracePt t="161937" x="2597150" y="4298950"/>
          <p14:tracePt t="161953" x="2616200" y="4298950"/>
          <p14:tracePt t="161970" x="2654300" y="4298950"/>
          <p14:tracePt t="161986" x="2692400" y="4298950"/>
          <p14:tracePt t="162003" x="2743200" y="4298950"/>
          <p14:tracePt t="162020" x="2800350" y="4298950"/>
          <p14:tracePt t="162036" x="2901950" y="4298950"/>
          <p14:tracePt t="162054" x="2952750" y="4298950"/>
          <p14:tracePt t="162070" x="2990850" y="4298950"/>
          <p14:tracePt t="162087" x="3035300" y="4305300"/>
          <p14:tracePt t="162103" x="3048000" y="4305300"/>
          <p14:tracePt t="162120" x="3067050" y="4305300"/>
          <p14:tracePt t="162136" x="3073400" y="4305300"/>
          <p14:tracePt t="162153" x="3079750" y="4305300"/>
          <p14:tracePt t="162170" x="3086100" y="4305300"/>
          <p14:tracePt t="162203" x="3092450" y="4305300"/>
          <p14:tracePt t="162206" x="3098800" y="4305300"/>
          <p14:tracePt t="162219" x="3111500" y="4311650"/>
          <p14:tracePt t="162236" x="3143250" y="4311650"/>
          <p14:tracePt t="162254" x="3168650" y="4311650"/>
          <p14:tracePt t="162269" x="3194050" y="4311650"/>
          <p14:tracePt t="162286" x="3225800" y="4311650"/>
          <p14:tracePt t="162303" x="3244850" y="4311650"/>
          <p14:tracePt t="162320" x="3263900" y="4311650"/>
          <p14:tracePt t="162336" x="3276600" y="4311650"/>
          <p14:tracePt t="162353" x="3282950" y="4311650"/>
          <p14:tracePt t="162370" x="3302000" y="4311650"/>
          <p14:tracePt t="162386" x="3308350" y="4311650"/>
          <p14:tracePt t="162403" x="3314700" y="4311650"/>
          <p14:tracePt t="162486" x="3321050" y="4311650"/>
          <p14:tracePt t="162502" x="3321050" y="4305300"/>
          <p14:tracePt t="162517" x="3327400" y="4305300"/>
          <p14:tracePt t="162519" x="3333750" y="4305300"/>
          <p14:tracePt t="162542" x="3340100" y="4305300"/>
          <p14:tracePt t="162557" x="3340100" y="4298950"/>
          <p14:tracePt t="162562" x="3346450" y="4292600"/>
          <p14:tracePt t="162570" x="3352800" y="4286250"/>
          <p14:tracePt t="162586" x="3371850" y="4279900"/>
          <p14:tracePt t="162602" x="3384550" y="4260850"/>
          <p14:tracePt t="162620" x="3403600" y="4254500"/>
          <p14:tracePt t="162636" x="3409950" y="4235450"/>
          <p14:tracePt t="162653" x="3429000" y="4222750"/>
          <p14:tracePt t="162670" x="3435350" y="4210050"/>
          <p14:tracePt t="162686" x="3441700" y="4197350"/>
          <p14:tracePt t="162703" x="3448050" y="4171950"/>
          <p14:tracePt t="162719" x="3448050" y="4133850"/>
          <p14:tracePt t="162736" x="3448050" y="4102100"/>
          <p14:tracePt t="162753" x="3448050" y="4076700"/>
          <p14:tracePt t="162769" x="3454400" y="4057650"/>
          <p14:tracePt t="162787" x="3454400" y="4044950"/>
          <p14:tracePt t="162802" x="3454400" y="4025900"/>
          <p14:tracePt t="162820" x="3454400" y="4013200"/>
          <p14:tracePt t="162836" x="3454400" y="3994150"/>
          <p14:tracePt t="162852" x="3454400" y="3962400"/>
          <p14:tracePt t="162870" x="3448050" y="3943350"/>
          <p14:tracePt t="162886" x="3448050" y="3924300"/>
          <p14:tracePt t="162903" x="3448050" y="3911600"/>
          <p14:tracePt t="162919" x="3448050" y="3905250"/>
          <p14:tracePt t="162936" x="3448050" y="3898900"/>
          <p14:tracePt t="162953" x="3448050" y="3892550"/>
          <p14:tracePt t="162969" x="3448050" y="3873500"/>
          <p14:tracePt t="162986" x="3448050" y="3867150"/>
          <p14:tracePt t="163002" x="3448050" y="3854450"/>
          <p14:tracePt t="163019" x="3448050" y="3848100"/>
          <p14:tracePt t="163036" x="3448050" y="3835400"/>
          <p14:tracePt t="163052" x="3448050" y="3822700"/>
          <p14:tracePt t="163070" x="3448050" y="3816350"/>
          <p14:tracePt t="163086" x="3448050" y="3803650"/>
          <p14:tracePt t="163103" x="3448050" y="3790950"/>
          <p14:tracePt t="163119" x="3454400" y="3784600"/>
          <p14:tracePt t="163136" x="3454400" y="3771900"/>
          <p14:tracePt t="163152" x="3460750" y="3771900"/>
          <p14:tracePt t="163169" x="3460750" y="3752850"/>
          <p14:tracePt t="163186" x="3473450" y="3746500"/>
          <p14:tracePt t="163202" x="3479800" y="3733800"/>
          <p14:tracePt t="163219" x="3492500" y="3727450"/>
          <p14:tracePt t="163235" x="3505200" y="3708400"/>
          <p14:tracePt t="163252" x="3524250" y="3683000"/>
          <p14:tracePt t="163269" x="3530600" y="3670300"/>
          <p14:tracePt t="163285" x="3543300" y="3663950"/>
          <p14:tracePt t="163303" x="3556000" y="3651250"/>
          <p14:tracePt t="163319" x="3575050" y="3638550"/>
          <p14:tracePt t="163335" x="3606800" y="3619500"/>
          <p14:tracePt t="163352" x="3632200" y="3613150"/>
          <p14:tracePt t="163369" x="3663950" y="3606800"/>
          <p14:tracePt t="163386" x="3689350" y="3594100"/>
          <p14:tracePt t="163402" x="3714750" y="3594100"/>
          <p14:tracePt t="163435" x="3765550" y="3594100"/>
          <p14:tracePt t="163438" x="3784600" y="3594100"/>
          <p14:tracePt t="163452" x="3822700" y="3594100"/>
          <p14:tracePt t="163469" x="3873500" y="3594100"/>
          <p14:tracePt t="163485" x="3917950" y="3594100"/>
          <p14:tracePt t="163503" x="3949700" y="3594100"/>
          <p14:tracePt t="163518" x="3987800" y="3594100"/>
          <p14:tracePt t="163535" x="4013200" y="3594100"/>
          <p14:tracePt t="163552" x="4044950" y="3600450"/>
          <p14:tracePt t="163569" x="4064000" y="3600450"/>
          <p14:tracePt t="163586" x="4076700" y="3600450"/>
          <p14:tracePt t="163602" x="4095750" y="3606800"/>
          <p14:tracePt t="163619" x="4121150" y="3606800"/>
          <p14:tracePt t="163635" x="4140200" y="3606800"/>
          <p14:tracePt t="163652" x="4165600" y="3613150"/>
          <p14:tracePt t="163669" x="4178300" y="3619500"/>
          <p14:tracePt t="163685" x="4203700" y="3619500"/>
          <p14:tracePt t="163702" x="4216400" y="3619500"/>
          <p14:tracePt t="163718" x="4229100" y="3619500"/>
          <p14:tracePt t="163735" x="4254500" y="3619500"/>
          <p14:tracePt t="163752" x="4273550" y="3625850"/>
          <p14:tracePt t="163769" x="4292600" y="3625850"/>
          <p14:tracePt t="163786" x="4311650" y="3625850"/>
          <p14:tracePt t="164028" x="4324350" y="3625850"/>
          <p14:tracePt t="164037" x="4330700" y="3632200"/>
          <p14:tracePt t="164046" x="4349750" y="3644900"/>
          <p14:tracePt t="164053" x="4368800" y="3657600"/>
          <p14:tracePt t="164068" x="4400550" y="3663950"/>
          <p14:tracePt t="164070" x="4406900" y="3670300"/>
          <p14:tracePt t="164085" x="4457700" y="3683000"/>
          <p14:tracePt t="164103" x="4470400" y="3689350"/>
          <p14:tracePt t="164118" x="4476750" y="3689350"/>
          <p14:tracePt t="164157" x="4476750" y="3695700"/>
          <p14:tracePt t="164190" x="4476750" y="3702050"/>
          <p14:tracePt t="164205" x="4483100" y="3708400"/>
          <p14:tracePt t="164213" x="4489450" y="3708400"/>
          <p14:tracePt t="164222" x="4495800" y="3708400"/>
          <p14:tracePt t="164224" x="4495800" y="3721100"/>
          <p14:tracePt t="164235" x="4508500" y="3733800"/>
          <p14:tracePt t="164251" x="4514850" y="3746500"/>
          <p14:tracePt t="164269" x="4514850" y="3752850"/>
          <p14:tracePt t="164285" x="4533900" y="3778250"/>
          <p14:tracePt t="164301" x="4540250" y="3797300"/>
          <p14:tracePt t="164318" x="4546600" y="3822700"/>
          <p14:tracePt t="164335" x="4552950" y="3848100"/>
          <p14:tracePt t="164352" x="4559300" y="3867150"/>
          <p14:tracePt t="164368" x="4565650" y="3886200"/>
          <p14:tracePt t="164385" x="4565650" y="3892550"/>
          <p14:tracePt t="164401" x="4572000" y="3905250"/>
          <p14:tracePt t="164418" x="4578350" y="3924300"/>
          <p14:tracePt t="164435" x="4578350" y="3937000"/>
          <p14:tracePt t="164451" x="4578350" y="3949700"/>
          <p14:tracePt t="164468" x="4584700" y="3968750"/>
          <p14:tracePt t="164484" x="4584700" y="3981450"/>
          <p14:tracePt t="164501" x="4584700" y="3987800"/>
          <p14:tracePt t="164518" x="4584700" y="4000500"/>
          <p14:tracePt t="164534" x="4584700" y="4006850"/>
          <p14:tracePt t="164551" x="4584700" y="4025900"/>
          <p14:tracePt t="164568" x="4584700" y="4038600"/>
          <p14:tracePt t="164584" x="4584700" y="4044950"/>
          <p14:tracePt t="164601" x="4584700" y="4057650"/>
          <p14:tracePt t="164618" x="4584700" y="4064000"/>
          <p14:tracePt t="165038" x="4591050" y="4064000"/>
          <p14:tracePt t="165046" x="4610100" y="4064000"/>
          <p14:tracePt t="165053" x="4622800" y="4057650"/>
          <p14:tracePt t="165061" x="4648200" y="4044950"/>
          <p14:tracePt t="165068" x="4705350" y="4013200"/>
          <p14:tracePt t="165084" x="4775200" y="3994150"/>
          <p14:tracePt t="165101" x="4895850" y="3981450"/>
          <p14:tracePt t="165118" x="5029200" y="3968750"/>
          <p14:tracePt t="165134" x="5226050" y="3962400"/>
          <p14:tracePt t="165152" x="5448300" y="3949700"/>
          <p14:tracePt t="165167" x="5676900" y="3949700"/>
          <p14:tracePt t="165184" x="5892800" y="3949700"/>
          <p14:tracePt t="165201" x="6083300" y="3949700"/>
          <p14:tracePt t="165217" x="6223000" y="3949700"/>
          <p14:tracePt t="165235" x="6343650" y="3956050"/>
          <p14:tracePt t="165251" x="6432550" y="3956050"/>
          <p14:tracePt t="165268" x="6489700" y="3956050"/>
          <p14:tracePt t="165284" x="6534150" y="3956050"/>
          <p14:tracePt t="165301" x="6546850" y="3956050"/>
          <p14:tracePt t="165318" x="6553200" y="3956050"/>
          <p14:tracePt t="165366" x="6559550" y="3956050"/>
          <p14:tracePt t="165376" x="6565900" y="3956050"/>
          <p14:tracePt t="165393" x="6578600" y="3956050"/>
          <p14:tracePt t="165400" x="6584950" y="3956050"/>
          <p14:tracePt t="165402" x="6597650" y="3956050"/>
          <p14:tracePt t="165417" x="6610350" y="3956050"/>
          <p14:tracePt t="165434" x="6623050" y="3956050"/>
          <p14:tracePt t="165450" x="6642100" y="3956050"/>
          <p14:tracePt t="165467" x="6654800" y="3956050"/>
          <p14:tracePt t="165484" x="6686550" y="3949700"/>
          <p14:tracePt t="165501" x="6724650" y="3930650"/>
          <p14:tracePt t="165518" x="6737350" y="3924300"/>
          <p14:tracePt t="165534" x="6750050" y="3911600"/>
          <p14:tracePt t="165551" x="6756400" y="3911600"/>
          <p14:tracePt t="165567" x="6756400" y="3905250"/>
          <p14:tracePt t="165645" x="6756400" y="3898900"/>
          <p14:tracePt t="165660" x="6750050" y="3898900"/>
          <p14:tracePt t="165676" x="6750050" y="3892550"/>
          <p14:tracePt t="165686" x="6743700" y="3892550"/>
          <p14:tracePt t="165741" x="6737350" y="3892550"/>
          <p14:tracePt t="165829" x="6731000" y="3892550"/>
          <p14:tracePt t="165973" x="6724650" y="3892550"/>
          <p14:tracePt t="165984" x="6718300" y="3892550"/>
          <p14:tracePt t="166000" x="6711950" y="3892550"/>
          <p14:tracePt t="166022" x="6705600" y="3892550"/>
          <p14:tracePt t="166023" x="6699250" y="3892550"/>
          <p14:tracePt t="166034" x="6692900" y="3892550"/>
          <p14:tracePt t="166050" x="6680200" y="3892550"/>
          <p14:tracePt t="166067" x="6667500" y="3892550"/>
          <p14:tracePt t="166084" x="6661150" y="3892550"/>
          <p14:tracePt t="166100" x="6642100" y="3892550"/>
          <p14:tracePt t="166100" x="6635750" y="3892550"/>
          <p14:tracePt t="166118" x="6616700" y="3892550"/>
          <p14:tracePt t="166133" x="6597650" y="3892550"/>
          <p14:tracePt t="166151" x="6584950" y="3892550"/>
          <p14:tracePt t="166166" x="6572250" y="3892550"/>
          <p14:tracePt t="166183" x="6565900" y="3892550"/>
          <p14:tracePt t="166200" x="6559550" y="3892550"/>
          <p14:tracePt t="166216" x="6546850" y="3892550"/>
          <p14:tracePt t="166234" x="6540500" y="3892550"/>
          <p14:tracePt t="166250" x="6527800" y="3892550"/>
          <p14:tracePt t="166267" x="6515100" y="3892550"/>
          <p14:tracePt t="166284" x="6502400" y="3892550"/>
          <p14:tracePt t="166300" x="6489700" y="3892550"/>
          <p14:tracePt t="166300" x="6483350" y="3892550"/>
          <p14:tracePt t="166317" x="6483350" y="3886200"/>
          <p14:tracePt t="166317" x="6477000" y="3886200"/>
          <p14:tracePt t="166333" x="6470650" y="3886200"/>
          <p14:tracePt t="166350" x="6464300" y="3886200"/>
          <p14:tracePt t="166366" x="6451600" y="3886200"/>
          <p14:tracePt t="166383" x="6445250" y="3886200"/>
          <p14:tracePt t="166400" x="6432550" y="3886200"/>
          <p14:tracePt t="166416" x="6426200" y="3886200"/>
          <p14:tracePt t="166434" x="6419850" y="3892550"/>
          <p14:tracePt t="166450" x="6413500" y="3898900"/>
          <p14:tracePt t="166466" x="6400800" y="3898900"/>
          <p14:tracePt t="166484" x="6394450" y="3898900"/>
          <p14:tracePt t="166500" x="6388100" y="3905250"/>
          <p14:tracePt t="166517" x="6381750" y="3905250"/>
          <p14:tracePt t="166559" x="6381750" y="3911600"/>
          <p14:tracePt t="166574" x="6375400" y="3911600"/>
          <p14:tracePt t="166581" x="6369050" y="3911600"/>
          <p14:tracePt t="166600" x="6369050" y="3917950"/>
          <p14:tracePt t="166616" x="6362700" y="3924300"/>
          <p14:tracePt t="166633" x="6356350" y="3924300"/>
          <p14:tracePt t="166693" x="6356350" y="3930650"/>
          <p14:tracePt t="166718" x="6350000" y="3930650"/>
          <p14:tracePt t="166733" x="6350000" y="3937000"/>
          <p14:tracePt t="167166" x="6350000" y="3943350"/>
          <p14:tracePt t="167175" x="6350000" y="3949700"/>
          <p14:tracePt t="167182" x="6350000" y="3962400"/>
          <p14:tracePt t="167189" x="6350000" y="3975100"/>
          <p14:tracePt t="167199" x="6350000" y="3994150"/>
          <p14:tracePt t="167216" x="6343650" y="4013200"/>
          <p14:tracePt t="167232" x="6330950" y="4051300"/>
          <p14:tracePt t="167249" x="6324600" y="4089400"/>
          <p14:tracePt t="167266" x="6318250" y="4140200"/>
          <p14:tracePt t="167283" x="6318250" y="4191000"/>
          <p14:tracePt t="167299" x="6318250" y="4235450"/>
          <p14:tracePt t="167316" x="6311900" y="4286250"/>
          <p14:tracePt t="167332" x="6305550" y="4324350"/>
          <p14:tracePt t="167350" x="6299200" y="4337050"/>
          <p14:tracePt t="167366" x="6292850" y="4343400"/>
          <p14:tracePt t="167382" x="6280150" y="4349750"/>
          <p14:tracePt t="167399" x="6273800" y="4356100"/>
          <p14:tracePt t="167416" x="6261100" y="4356100"/>
          <p14:tracePt t="167432" x="6242050" y="4362450"/>
          <p14:tracePt t="167449" x="6203950" y="4368800"/>
          <p14:tracePt t="167466" x="6178550" y="4381500"/>
          <p14:tracePt t="167483" x="6140450" y="4394200"/>
          <p14:tracePt t="167499" x="6096000" y="4400550"/>
          <p14:tracePt t="167516" x="6057900" y="4413250"/>
          <p14:tracePt t="167532" x="6013450" y="4425950"/>
          <p14:tracePt t="167549" x="6007100" y="4432300"/>
          <p14:tracePt t="167637" x="6013450" y="4432300"/>
          <p14:tracePt t="167646" x="6026150" y="4432300"/>
          <p14:tracePt t="167653" x="6038850" y="4425950"/>
          <p14:tracePt t="167655" x="6064250" y="4419600"/>
          <p14:tracePt t="167665" x="6108700" y="4419600"/>
          <p14:tracePt t="167682" x="6191250" y="4419600"/>
          <p14:tracePt t="167699" x="6286500" y="4419600"/>
          <p14:tracePt t="167715" x="6419850" y="4419600"/>
          <p14:tracePt t="167733" x="6527800" y="4419600"/>
          <p14:tracePt t="167749" x="6591300" y="4419600"/>
          <p14:tracePt t="167766" x="6597650" y="4419600"/>
          <p14:tracePt t="167829" x="6591300" y="4419600"/>
          <p14:tracePt t="167842" x="6584950" y="4419600"/>
          <p14:tracePt t="167845" x="6565900" y="4419600"/>
          <p14:tracePt t="167849" x="6464300" y="4425950"/>
          <p14:tracePt t="167865" x="6343650" y="4425950"/>
          <p14:tracePt t="167882" x="6203950" y="4425950"/>
          <p14:tracePt t="167899" x="6038850" y="4425950"/>
          <p14:tracePt t="167915" x="5899150" y="4425950"/>
          <p14:tracePt t="167932" x="5797550" y="4425950"/>
          <p14:tracePt t="167949" x="5765800" y="4425950"/>
          <p14:tracePt t="168014" x="5778500" y="4425950"/>
          <p14:tracePt t="168016" x="5791200" y="4425950"/>
          <p14:tracePt t="168032" x="5816600" y="4425950"/>
          <p14:tracePt t="168034" x="5905500" y="4419600"/>
          <p14:tracePt t="168049" x="6032500" y="4419600"/>
          <p14:tracePt t="168065" x="6210300" y="4419600"/>
          <p14:tracePt t="168082" x="6432550" y="4419600"/>
          <p14:tracePt t="168099" x="6686550" y="4406900"/>
          <p14:tracePt t="168115" x="6921500" y="4413250"/>
          <p14:tracePt t="168133" x="7124700" y="4413250"/>
          <p14:tracePt t="168148" x="7315200" y="4419600"/>
          <p14:tracePt t="168165" x="7353300" y="4419600"/>
          <p14:tracePt t="168229" x="7340600" y="4419600"/>
          <p14:tracePt t="168238" x="7308850" y="4419600"/>
          <p14:tracePt t="168245" x="7258050" y="4419600"/>
          <p14:tracePt t="168249" x="7124700" y="4419600"/>
          <p14:tracePt t="168265" x="6991350" y="4419600"/>
          <p14:tracePt t="168282" x="6864350" y="4419600"/>
          <p14:tracePt t="168299" x="6731000" y="4419600"/>
          <p14:tracePt t="168315" x="6623050" y="4419600"/>
          <p14:tracePt t="168332" x="6515100" y="4419600"/>
          <p14:tracePt t="168348" x="6350000" y="4419600"/>
          <p14:tracePt t="168365" x="6299200" y="4419600"/>
          <p14:tracePt t="168382" x="6267450" y="4425950"/>
          <p14:tracePt t="168422" x="6261100" y="4425950"/>
          <p14:tracePt t="168469" x="6267450" y="4425950"/>
          <p14:tracePt t="168477" x="6280150" y="4425950"/>
          <p14:tracePt t="168482" x="6292850" y="4419600"/>
          <p14:tracePt t="168498" x="6318250" y="4419600"/>
          <p14:tracePt t="168500" x="6375400" y="4419600"/>
          <p14:tracePt t="168515" x="6464300" y="4419600"/>
          <p14:tracePt t="168532" x="6584950" y="4413250"/>
          <p14:tracePt t="168548" x="6794500" y="4406900"/>
          <p14:tracePt t="168565" x="6940550" y="4381500"/>
          <p14:tracePt t="168582" x="7073900" y="4343400"/>
          <p14:tracePt t="168598" x="7194550" y="4311650"/>
          <p14:tracePt t="168616" x="7283450" y="4273550"/>
          <p14:tracePt t="168631" x="7353300" y="4235450"/>
          <p14:tracePt t="168648" x="7404100" y="4184650"/>
          <p14:tracePt t="168665" x="7448550" y="4146550"/>
          <p14:tracePt t="168682" x="7480300" y="4070350"/>
          <p14:tracePt t="168699" x="7505700" y="4000500"/>
          <p14:tracePt t="168715" x="7518400" y="3956050"/>
          <p14:tracePt t="168732" x="7537450" y="3905250"/>
          <p14:tracePt t="168748" x="7556500" y="3848100"/>
          <p14:tracePt t="168765" x="7556500" y="3822700"/>
          <p14:tracePt t="168782" x="7569200" y="3752850"/>
          <p14:tracePt t="168798" x="7569200" y="3714750"/>
          <p14:tracePt t="168815" x="7569200" y="3670300"/>
          <p14:tracePt t="168831" x="7562850" y="3651250"/>
          <p14:tracePt t="168910" x="7562850" y="3657600"/>
          <p14:tracePt t="168917" x="7562850" y="3670300"/>
          <p14:tracePt t="168925" x="7562850" y="3689350"/>
          <p14:tracePt t="168933" x="7562850" y="3740150"/>
          <p14:tracePt t="168948" x="7562850" y="3790950"/>
          <p14:tracePt t="168965" x="7556500" y="3873500"/>
          <p14:tracePt t="168981" x="7531100" y="3917950"/>
          <p14:tracePt t="168998" x="7505700" y="3968750"/>
          <p14:tracePt t="169015" x="7473950" y="4006850"/>
          <p14:tracePt t="169031" x="7423150" y="4057650"/>
          <p14:tracePt t="169048" x="7366000" y="4108450"/>
          <p14:tracePt t="169065" x="7289800" y="4152900"/>
          <p14:tracePt t="169081" x="7194550" y="4197350"/>
          <p14:tracePt t="169098" x="7067550" y="4248150"/>
          <p14:tracePt t="169115" x="6953250" y="4279900"/>
          <p14:tracePt t="169131" x="6832600" y="4298950"/>
          <p14:tracePt t="169131" x="6775450" y="4305300"/>
          <p14:tracePt t="169149" x="6718300" y="4305300"/>
          <p14:tracePt t="169164" x="6527800" y="4305300"/>
          <p14:tracePt t="169182" x="6375400" y="4305300"/>
          <p14:tracePt t="169198" x="6254750" y="4305300"/>
          <p14:tracePt t="169215" x="6153150" y="4305300"/>
          <p14:tracePt t="169231" x="6057900" y="4305300"/>
          <p14:tracePt t="169248" x="5975350" y="4298950"/>
          <p14:tracePt t="169265" x="5905500" y="4292600"/>
          <p14:tracePt t="169281" x="5835650" y="4279900"/>
          <p14:tracePt t="169298" x="5784850" y="4254500"/>
          <p14:tracePt t="169314" x="5727700" y="4222750"/>
          <p14:tracePt t="169331" x="5683250" y="4191000"/>
          <p14:tracePt t="169348" x="5632450" y="4146550"/>
          <p14:tracePt t="169364" x="5581650" y="4102100"/>
          <p14:tracePt t="169382" x="5549900" y="4070350"/>
          <p14:tracePt t="169398" x="5530850" y="4032250"/>
          <p14:tracePt t="169414" x="5499100" y="3994150"/>
          <p14:tracePt t="169431" x="5473700" y="3962400"/>
          <p14:tracePt t="169448" x="5435600" y="3930650"/>
          <p14:tracePt t="169465" x="5403850" y="3917950"/>
          <p14:tracePt t="169481" x="5378450" y="3911600"/>
          <p14:tracePt t="169498" x="5359400" y="3905250"/>
          <p14:tracePt t="169514" x="5353050" y="3905250"/>
          <p14:tracePt t="169724" x="0" y="0"/>
        </p14:tracePtLst>
        <p14:tracePtLst>
          <p14:tracePt t="183622" x="4838700" y="5683250"/>
          <p14:tracePt t="183733" x="4838700" y="5689600"/>
          <p14:tracePt t="183741" x="4845050" y="5702300"/>
          <p14:tracePt t="183765" x="4851400" y="5708650"/>
          <p14:tracePt t="183773" x="4857750" y="5721350"/>
          <p14:tracePt t="183789" x="4870450" y="5734050"/>
          <p14:tracePt t="183805" x="4876800" y="5746750"/>
          <p14:tracePt t="183821" x="4876800" y="5759450"/>
          <p14:tracePt t="183853" x="4883150" y="5759450"/>
          <p14:tracePt t="183865" x="4883150" y="5765800"/>
          <p14:tracePt t="183869" x="4883150" y="5778500"/>
          <p14:tracePt t="183898" x="4883150" y="5784850"/>
          <p14:tracePt t="183901" x="4889500" y="5797550"/>
          <p14:tracePt t="183917" x="4889500" y="5810250"/>
          <p14:tracePt t="183925" x="4889500" y="5816600"/>
          <p14:tracePt t="183941" x="4889500" y="5829300"/>
          <p14:tracePt t="183957" x="4889500" y="5835650"/>
          <p14:tracePt t="183973" x="4889500" y="5848350"/>
          <p14:tracePt t="183988" x="4889500" y="5867400"/>
          <p14:tracePt t="184005" x="4883150" y="5873750"/>
          <p14:tracePt t="184022" x="4883150" y="5880100"/>
          <p14:tracePt t="184039" x="4870450" y="5892800"/>
          <p14:tracePt t="184056" x="4864100" y="5892800"/>
          <p14:tracePt t="184071" x="4857750" y="5899150"/>
          <p14:tracePt t="184088" x="4845050" y="5905500"/>
          <p14:tracePt t="184105" x="4826000" y="5911850"/>
          <p14:tracePt t="184123" x="4806950" y="5918200"/>
          <p14:tracePt t="184139" x="4787900" y="5918200"/>
          <p14:tracePt t="184156" x="4768850" y="5924550"/>
          <p14:tracePt t="184156" x="4756150" y="5930900"/>
          <p14:tracePt t="184173" x="4749800" y="5937250"/>
          <p14:tracePt t="184187" x="4705350" y="5949950"/>
          <p14:tracePt t="184204" x="4660900" y="5962650"/>
          <p14:tracePt t="184221" x="4610100" y="5969000"/>
          <p14:tracePt t="184238" x="4591050" y="5969000"/>
          <p14:tracePt t="184254" x="4565650" y="5969000"/>
          <p14:tracePt t="184272" x="4540250" y="5969000"/>
          <p14:tracePt t="184288" x="4527550" y="5969000"/>
          <p14:tracePt t="184306" x="4508500" y="5969000"/>
          <p14:tracePt t="184321" x="4489450" y="5962650"/>
          <p14:tracePt t="184337" x="4470400" y="5956300"/>
          <p14:tracePt t="184355" x="4438650" y="5949950"/>
          <p14:tracePt t="184371" x="4419600" y="5943600"/>
          <p14:tracePt t="184387" x="4387850" y="5937250"/>
          <p14:tracePt t="184404" x="4381500" y="5930900"/>
          <p14:tracePt t="184421" x="4330700" y="5911850"/>
          <p14:tracePt t="184438" x="4324350" y="5911850"/>
          <p14:tracePt t="184456" x="4318000" y="5911850"/>
          <p14:tracePt t="184471" x="4311650" y="5899150"/>
          <p14:tracePt t="184488" x="4311650" y="5892800"/>
          <p14:tracePt t="184504" x="4305300" y="5867400"/>
          <p14:tracePt t="184521" x="4298950" y="5842000"/>
          <p14:tracePt t="184539" x="4292600" y="5822950"/>
          <p14:tracePt t="184554" x="4292600" y="5803900"/>
          <p14:tracePt t="184571" x="4292600" y="5797550"/>
          <p14:tracePt t="184589" x="4292600" y="5778500"/>
          <p14:tracePt t="184623" x="4292600" y="5772150"/>
          <p14:tracePt t="184625" x="4292600" y="5765800"/>
          <p14:tracePt t="184637" x="4298950" y="5753100"/>
          <p14:tracePt t="184654" x="4311650" y="5746750"/>
          <p14:tracePt t="184671" x="4311650" y="5740400"/>
          <p14:tracePt t="184688" x="4318000" y="5734050"/>
          <p14:tracePt t="184704" x="4330700" y="5727700"/>
          <p14:tracePt t="184721" x="4337050" y="5727700"/>
          <p14:tracePt t="184737" x="4343400" y="5727700"/>
          <p14:tracePt t="184781" x="4349750" y="5727700"/>
          <p14:tracePt t="184789" x="4356100" y="5727700"/>
          <p14:tracePt t="184797" x="4362450" y="5727700"/>
          <p14:tracePt t="184806" x="4375150" y="5727700"/>
          <p14:tracePt t="184820" x="4400550" y="5727700"/>
          <p14:tracePt t="184837" x="4425950" y="5727700"/>
          <p14:tracePt t="184854" x="4457700" y="5727700"/>
          <p14:tracePt t="184871" x="4483100" y="5727700"/>
          <p14:tracePt t="184887" x="4514850" y="5727700"/>
          <p14:tracePt t="184904" x="4552950" y="5727700"/>
          <p14:tracePt t="184920" x="4584700" y="5727700"/>
          <p14:tracePt t="184937" x="4622800" y="5727700"/>
          <p14:tracePt t="184954" x="4648200" y="5727700"/>
          <p14:tracePt t="184971" x="4667250" y="5727700"/>
          <p14:tracePt t="184987" x="4673600" y="5727700"/>
          <p14:tracePt t="185004" x="4679950" y="5727700"/>
          <p14:tracePt t="185021" x="4692650" y="5727700"/>
          <p14:tracePt t="185021" x="4705350" y="5727700"/>
          <p14:tracePt t="185037" x="4724400" y="5727700"/>
          <p14:tracePt t="185054" x="4737100" y="5727700"/>
          <p14:tracePt t="185070" x="4756150" y="5734050"/>
          <p14:tracePt t="185087" x="4762500" y="5740400"/>
          <p14:tracePt t="185104" x="4775200" y="5746750"/>
          <p14:tracePt t="185120" x="4781550" y="5746750"/>
          <p14:tracePt t="185137" x="4787900" y="5746750"/>
          <p14:tracePt t="185174" x="4794250" y="5746750"/>
          <p14:tracePt t="185175" x="4800600" y="5746750"/>
          <p14:tracePt t="185187" x="4813300" y="5746750"/>
          <p14:tracePt t="185204" x="4832350" y="5746750"/>
          <p14:tracePt t="185220" x="4851400" y="5746750"/>
          <p14:tracePt t="185237" x="4864100" y="5746750"/>
          <p14:tracePt t="185254" x="4870450" y="5746750"/>
          <p14:tracePt t="185270" x="4889500" y="5759450"/>
          <p14:tracePt t="185287" x="4902200" y="5765800"/>
          <p14:tracePt t="185303" x="4914900" y="5784850"/>
          <p14:tracePt t="185320" x="4914900" y="5803900"/>
          <p14:tracePt t="185337" x="4914900" y="5822950"/>
          <p14:tracePt t="185353" x="4914900" y="5835650"/>
          <p14:tracePt t="185370" x="4914900" y="5848350"/>
          <p14:tracePt t="185387" x="4914900" y="5854700"/>
          <p14:tracePt t="185403" x="4908550" y="5867400"/>
          <p14:tracePt t="185420" x="4908550" y="5873750"/>
          <p14:tracePt t="185437" x="4889500" y="5899150"/>
          <p14:tracePt t="185454" x="4876800" y="5905500"/>
          <p14:tracePt t="185470" x="4857750" y="5918200"/>
          <p14:tracePt t="185487" x="4845050" y="5924550"/>
          <p14:tracePt t="185503" x="4826000" y="5930900"/>
          <p14:tracePt t="185520" x="4806950" y="5937250"/>
          <p14:tracePt t="185537" x="4794250" y="5943600"/>
          <p14:tracePt t="185553" x="4756150" y="5949950"/>
          <p14:tracePt t="185570" x="4730750" y="5949950"/>
          <p14:tracePt t="185587" x="4686300" y="5949950"/>
          <p14:tracePt t="185603" x="4648200" y="5949950"/>
          <p14:tracePt t="185620" x="4597400" y="5949950"/>
          <p14:tracePt t="185637" x="4521200" y="5918200"/>
          <p14:tracePt t="185653" x="4464050" y="5886450"/>
          <p14:tracePt t="185670" x="4406900" y="5848350"/>
          <p14:tracePt t="185686" x="4368800" y="5810250"/>
          <p14:tracePt t="185704" x="4349750" y="5791200"/>
          <p14:tracePt t="185720" x="4343400" y="5772150"/>
          <p14:tracePt t="185758" x="4337050" y="5772150"/>
          <p14:tracePt t="185770" x="4330700" y="5772150"/>
          <p14:tracePt t="185771" x="4324350" y="5772150"/>
          <p14:tracePt t="185787" x="4318000" y="5772150"/>
          <p14:tracePt t="185803" x="4311650" y="5772150"/>
          <p14:tracePt t="185820" x="4298950" y="5772150"/>
          <p14:tracePt t="185837" x="4292600" y="5772150"/>
          <p14:tracePt t="185917" x="4292600" y="5778500"/>
          <p14:tracePt t="185933" x="4292600" y="5791200"/>
          <p14:tracePt t="185936" x="4298950" y="5803900"/>
          <p14:tracePt t="185953" x="4305300" y="5816600"/>
          <p14:tracePt t="185970" x="4324350" y="5822950"/>
          <p14:tracePt t="185987" x="4330700" y="5835650"/>
          <p14:tracePt t="186003" x="4349750" y="5842000"/>
          <p14:tracePt t="186020" x="4368800" y="5848350"/>
          <p14:tracePt t="186036" x="4419600" y="5854700"/>
          <p14:tracePt t="186053" x="4464050" y="5867400"/>
          <p14:tracePt t="186070" x="4489450" y="5867400"/>
          <p14:tracePt t="186086" x="4514850" y="5873750"/>
          <p14:tracePt t="186103" x="4533900" y="5873750"/>
          <p14:tracePt t="186119" x="4540250" y="5873750"/>
          <p14:tracePt t="186157" x="4546600" y="5873750"/>
          <p14:tracePt t="186159" x="4552950" y="5867400"/>
          <p14:tracePt t="186170" x="4572000" y="5835650"/>
          <p14:tracePt t="186187" x="4578350" y="5803900"/>
          <p14:tracePt t="186203" x="4578350" y="5765800"/>
          <p14:tracePt t="186220" x="4578350" y="5740400"/>
          <p14:tracePt t="186236" x="4578350" y="5683250"/>
          <p14:tracePt t="186253" x="4578350" y="5632450"/>
          <p14:tracePt t="186270" x="4578350" y="5556250"/>
          <p14:tracePt t="186286" x="4578350" y="5467350"/>
          <p14:tracePt t="186303" x="4578350" y="5372100"/>
          <p14:tracePt t="186319" x="4578350" y="5251450"/>
          <p14:tracePt t="186336" x="4572000" y="5118100"/>
          <p14:tracePt t="186353" x="4572000" y="5010150"/>
          <p14:tracePt t="186369" x="4572000" y="4908550"/>
          <p14:tracePt t="186387" x="4578350" y="4787900"/>
          <p14:tracePt t="186403" x="4591050" y="4654550"/>
          <p14:tracePt t="186420" x="4616450" y="4533900"/>
          <p14:tracePt t="186436" x="4641850" y="4387850"/>
          <p14:tracePt t="186453" x="4641850" y="4318000"/>
          <p14:tracePt t="186469" x="4641850" y="4292600"/>
          <p14:tracePt t="186486" x="4641850" y="4267200"/>
          <p14:tracePt t="186503" x="4641850" y="4248150"/>
          <p14:tracePt t="186519" x="4641850" y="4229100"/>
          <p14:tracePt t="186536" x="4641850" y="4216400"/>
          <p14:tracePt t="186553" x="4641850" y="4210050"/>
          <p14:tracePt t="186645" x="4641850" y="4222750"/>
          <p14:tracePt t="186653" x="4641850" y="4248150"/>
          <p14:tracePt t="186660" x="4641850" y="4330700"/>
          <p14:tracePt t="186669" x="4641850" y="4400550"/>
          <p14:tracePt t="186686" x="4641850" y="4629150"/>
          <p14:tracePt t="186703" x="4641850" y="4781550"/>
          <p14:tracePt t="186719" x="4641850" y="4908550"/>
          <p14:tracePt t="186736" x="4641850" y="5048250"/>
          <p14:tracePt t="186753" x="4648200" y="5181600"/>
          <p14:tracePt t="186769" x="4648200" y="5314950"/>
          <p14:tracePt t="186786" x="4654550" y="5435600"/>
          <p14:tracePt t="186802" x="4654550" y="5524500"/>
          <p14:tracePt t="186819" x="4667250" y="5600700"/>
          <p14:tracePt t="186836" x="4667250" y="5657850"/>
          <p14:tracePt t="186852" x="4673600" y="5708650"/>
          <p14:tracePt t="186870" x="4679950" y="5740400"/>
          <p14:tracePt t="186886" x="4686300" y="5753100"/>
          <p14:tracePt t="186903" x="4699000" y="5778500"/>
          <p14:tracePt t="186919" x="4711700" y="5810250"/>
          <p14:tracePt t="186936" x="4724400" y="5842000"/>
          <p14:tracePt t="186952" x="4724400" y="5867400"/>
          <p14:tracePt t="186969" x="4730750" y="5905500"/>
          <p14:tracePt t="186986" x="4730750" y="5930900"/>
          <p14:tracePt t="187002" x="4730750" y="5975350"/>
          <p14:tracePt t="187019" x="4730750" y="6007100"/>
          <p14:tracePt t="187036" x="4730750" y="6026150"/>
          <p14:tracePt t="187103" x="4724400" y="6026150"/>
          <p14:tracePt t="187111" x="4724400" y="6013450"/>
          <p14:tracePt t="187113" x="4724400" y="6007100"/>
          <p14:tracePt t="187119" x="4724400" y="5962650"/>
          <p14:tracePt t="187135" x="4724400" y="5911850"/>
          <p14:tracePt t="187153" x="4718050" y="5880100"/>
          <p14:tracePt t="187169" x="4699000" y="5848350"/>
          <p14:tracePt t="187186" x="4692650" y="5822950"/>
          <p14:tracePt t="187202" x="4673600" y="5797550"/>
          <p14:tracePt t="187219" x="4654550" y="5784850"/>
          <p14:tracePt t="187236" x="4641850" y="5772150"/>
          <p14:tracePt t="187252" x="4610100" y="5765800"/>
          <p14:tracePt t="187270" x="4565650" y="5765800"/>
          <p14:tracePt t="187285" x="4533900" y="5759450"/>
          <p14:tracePt t="187302" x="4508500" y="5759450"/>
          <p14:tracePt t="187319" x="4476750" y="5759450"/>
          <p14:tracePt t="187335" x="4445000" y="5753100"/>
          <p14:tracePt t="187353" x="4419600" y="5753100"/>
          <p14:tracePt t="187369" x="4400550" y="5753100"/>
          <p14:tracePt t="187386" x="4375150" y="5765800"/>
          <p14:tracePt t="187402" x="4356100" y="5772150"/>
          <p14:tracePt t="187419" x="4330700" y="5791200"/>
          <p14:tracePt t="187435" x="4305300" y="5822950"/>
          <p14:tracePt t="187457" x="4298950" y="5835650"/>
          <p14:tracePt t="187457" x="4292600" y="5848350"/>
          <p14:tracePt t="187469" x="4286250" y="5867400"/>
          <p14:tracePt t="187485" x="4286250" y="5886450"/>
          <p14:tracePt t="187502" x="4286250" y="5918200"/>
          <p14:tracePt t="187519" x="4298950" y="5943600"/>
          <p14:tracePt t="187535" x="4324350" y="5981700"/>
          <p14:tracePt t="187552" x="4343400" y="6000750"/>
          <p14:tracePt t="187569" x="4394200" y="6032500"/>
          <p14:tracePt t="187585" x="4445000" y="6045200"/>
          <p14:tracePt t="187602" x="4489450" y="6057900"/>
          <p14:tracePt t="187618" x="4540250" y="6057900"/>
          <p14:tracePt t="187635" x="4603750" y="6057900"/>
          <p14:tracePt t="187652" x="4686300" y="6051550"/>
          <p14:tracePt t="187668" x="4826000" y="6026150"/>
          <p14:tracePt t="187685" x="4895850" y="6013450"/>
          <p14:tracePt t="187702" x="4940300" y="6013450"/>
          <p14:tracePt t="187718" x="4965700" y="6013450"/>
          <p14:tracePt t="187735" x="4978400" y="6000750"/>
          <p14:tracePt t="187753" x="4984750" y="5994400"/>
          <p14:tracePt t="187768" x="4991100" y="5988050"/>
          <p14:tracePt t="187785" x="4997450" y="5962650"/>
          <p14:tracePt t="187802" x="5003800" y="5943600"/>
          <p14:tracePt t="187818" x="5003800" y="5911850"/>
          <p14:tracePt t="187836" x="5003800" y="5892800"/>
          <p14:tracePt t="187852" x="4997450" y="5867400"/>
          <p14:tracePt t="187852" x="4991100" y="5854700"/>
          <p14:tracePt t="187869" x="4984750" y="5835650"/>
          <p14:tracePt t="187869" x="4972050" y="5816600"/>
          <p14:tracePt t="187885" x="4946650" y="5778500"/>
          <p14:tracePt t="187902" x="4914900" y="5759450"/>
          <p14:tracePt t="187919" x="4883150" y="5740400"/>
          <p14:tracePt t="187935" x="4851400" y="5727700"/>
          <p14:tracePt t="187952" x="4826000" y="5715000"/>
          <p14:tracePt t="187968" x="4781550" y="5708650"/>
          <p14:tracePt t="187986" x="4743450" y="5708650"/>
          <p14:tracePt t="188002" x="4699000" y="5708650"/>
          <p14:tracePt t="188018" x="4629150" y="5708650"/>
          <p14:tracePt t="188036" x="4565650" y="5708650"/>
          <p14:tracePt t="188051" x="4489450" y="5708650"/>
          <p14:tracePt t="188068" x="4406900" y="5708650"/>
          <p14:tracePt t="188085" x="4368800" y="5708650"/>
          <p14:tracePt t="188101" x="4330700" y="5708650"/>
          <p14:tracePt t="188118" x="4311650" y="5727700"/>
          <p14:tracePt t="188135" x="4292600" y="5740400"/>
          <p14:tracePt t="188152" x="4286250" y="5765800"/>
          <p14:tracePt t="188168" x="4273550" y="5778500"/>
          <p14:tracePt t="188185" x="4267200" y="5797550"/>
          <p14:tracePt t="188201" x="4254500" y="5810250"/>
          <p14:tracePt t="188218" x="4248150" y="5822950"/>
          <p14:tracePt t="188235" x="4241800" y="5835650"/>
          <p14:tracePt t="188251" x="4241800" y="5848350"/>
          <p14:tracePt t="188268" x="4241800" y="5873750"/>
          <p14:tracePt t="188285" x="4248150" y="5911850"/>
          <p14:tracePt t="188301" x="4254500" y="5930900"/>
          <p14:tracePt t="188318" x="4267200" y="5943600"/>
          <p14:tracePt t="188335" x="4273550" y="5956300"/>
          <p14:tracePt t="188352" x="4292600" y="5969000"/>
          <p14:tracePt t="188368" x="4324350" y="5981700"/>
          <p14:tracePt t="188384" x="4362450" y="5988050"/>
          <p14:tracePt t="188401" x="4413250" y="6000750"/>
          <p14:tracePt t="188418" x="4470400" y="6000750"/>
          <p14:tracePt t="188435" x="4540250" y="6000750"/>
          <p14:tracePt t="188451" x="4603750" y="6000750"/>
          <p14:tracePt t="188468" x="4654550" y="6000750"/>
          <p14:tracePt t="188485" x="4705350" y="5988050"/>
          <p14:tracePt t="188501" x="4737100" y="5981700"/>
          <p14:tracePt t="188518" x="4743450" y="5969000"/>
          <p14:tracePt t="188534" x="4749800" y="5962650"/>
          <p14:tracePt t="188551" x="4749800" y="5956300"/>
          <p14:tracePt t="188568" x="4749800" y="5949950"/>
          <p14:tracePt t="188584" x="4749800" y="5943600"/>
          <p14:tracePt t="189334" x="4743450" y="5943600"/>
          <p14:tracePt t="189349" x="4737100" y="5943600"/>
          <p14:tracePt t="189357" x="4730750" y="5943600"/>
          <p14:tracePt t="189363" x="4730750" y="5949950"/>
          <p14:tracePt t="189367" x="4711700" y="5956300"/>
          <p14:tracePt t="189384" x="4705350" y="5956300"/>
          <p14:tracePt t="189400" x="4699000" y="5956300"/>
          <p14:tracePt t="189417" x="4692650" y="5956300"/>
          <p14:tracePt t="189434" x="4692650" y="5962650"/>
          <p14:tracePt t="189581" x="4686300" y="5962650"/>
          <p14:tracePt t="189629" x="4679950" y="5969000"/>
          <p14:tracePt t="189637" x="4673600" y="5969000"/>
          <p14:tracePt t="189651" x="4667250" y="5969000"/>
          <p14:tracePt t="189667" x="4660900" y="5969000"/>
          <p14:tracePt t="189694" x="4654550" y="5975350"/>
          <p14:tracePt t="189990" x="4660900" y="5962650"/>
          <p14:tracePt t="189997" x="4660900" y="5949950"/>
          <p14:tracePt t="190003" x="4660900" y="5937250"/>
          <p14:tracePt t="190018" x="4660900" y="5918200"/>
          <p14:tracePt t="190034" x="4660900" y="5892800"/>
          <p14:tracePt t="190050" x="4660900" y="5873750"/>
          <p14:tracePt t="190066" x="4660900" y="5848350"/>
          <p14:tracePt t="190084" x="4660900" y="5810250"/>
          <p14:tracePt t="190102" x="4660900" y="5772150"/>
          <p14:tracePt t="190118" x="4660900" y="5746750"/>
          <p14:tracePt t="190133" x="4660900" y="5708650"/>
          <p14:tracePt t="190150" x="4660900" y="5676900"/>
          <p14:tracePt t="190167" x="4660900" y="5638800"/>
          <p14:tracePt t="190184" x="4660900" y="5600700"/>
          <p14:tracePt t="190200" x="4660900" y="5556250"/>
          <p14:tracePt t="190217" x="4660900" y="5511800"/>
          <p14:tracePt t="190233" x="4660900" y="5454650"/>
          <p14:tracePt t="190250" x="4660900" y="5384800"/>
          <p14:tracePt t="190266" x="4660900" y="5321300"/>
          <p14:tracePt t="190283" x="4660900" y="5232400"/>
          <p14:tracePt t="190300" x="4660900" y="5149850"/>
          <p14:tracePt t="190317" x="4660900" y="5041900"/>
          <p14:tracePt t="190333" x="4660900" y="4959350"/>
          <p14:tracePt t="190350" x="4660900" y="4883150"/>
          <p14:tracePt t="190366" x="4660900" y="4806950"/>
          <p14:tracePt t="190383" x="4660900" y="4737100"/>
          <p14:tracePt t="190401" x="4660900" y="4692650"/>
          <p14:tracePt t="190417" x="4660900" y="4641850"/>
          <p14:tracePt t="190433" x="4660900" y="4591050"/>
          <p14:tracePt t="190450" x="4660900" y="4552950"/>
          <p14:tracePt t="190468" x="4660900" y="4508500"/>
          <p14:tracePt t="190484" x="4660900" y="4457700"/>
          <p14:tracePt t="190516" x="4660900" y="4425950"/>
          <p14:tracePt t="190518" x="4660900" y="4394200"/>
          <p14:tracePt t="190533" x="4660900" y="4362450"/>
          <p14:tracePt t="190551" x="4660900" y="4318000"/>
          <p14:tracePt t="190567" x="4660900" y="4279900"/>
          <p14:tracePt t="190583" x="4660900" y="4235450"/>
          <p14:tracePt t="190601" x="4660900" y="4203700"/>
          <p14:tracePt t="190617" x="4660900" y="4178300"/>
          <p14:tracePt t="190633" x="4660900" y="4171950"/>
          <p14:tracePt t="190892" x="4660900" y="4152900"/>
          <p14:tracePt t="190902" x="4660900" y="4140200"/>
          <p14:tracePt t="190903" x="4660900" y="4121150"/>
          <p14:tracePt t="190916" x="4648200" y="4044950"/>
          <p14:tracePt t="190933" x="4641850" y="3994150"/>
          <p14:tracePt t="190949" x="4629150" y="3956050"/>
          <p14:tracePt t="190966" x="4616450" y="3924300"/>
          <p14:tracePt t="190983" x="4603750" y="3892550"/>
          <p14:tracePt t="190999" x="4591050" y="3867150"/>
          <p14:tracePt t="191016" x="4584700" y="3841750"/>
          <p14:tracePt t="191033" x="4578350" y="3822700"/>
          <p14:tracePt t="191049" x="4565650" y="3810000"/>
          <p14:tracePt t="191067" x="4552950" y="3790950"/>
          <p14:tracePt t="191083" x="4546600" y="3778250"/>
          <p14:tracePt t="191100" x="4533900" y="3765550"/>
          <p14:tracePt t="191116" x="4508500" y="3740150"/>
          <p14:tracePt t="191133" x="4495800" y="3727450"/>
          <p14:tracePt t="191150" x="4476750" y="3708400"/>
          <p14:tracePt t="191166" x="4457700" y="3689350"/>
          <p14:tracePt t="191183" x="4432300" y="3670300"/>
          <p14:tracePt t="191199" x="4394200" y="3651250"/>
          <p14:tracePt t="191216" x="4349750" y="3632200"/>
          <p14:tracePt t="191232" x="4318000" y="3613150"/>
          <p14:tracePt t="191249" x="4292600" y="3606800"/>
          <p14:tracePt t="191266" x="4260850" y="3594100"/>
          <p14:tracePt t="191282" x="4216400" y="3594100"/>
          <p14:tracePt t="191300" x="4184650" y="3594100"/>
          <p14:tracePt t="191316" x="4121150" y="3587750"/>
          <p14:tracePt t="191333" x="4070350" y="3581400"/>
          <p14:tracePt t="191349" x="4025900" y="3575050"/>
          <p14:tracePt t="191366" x="3975100" y="3568700"/>
          <p14:tracePt t="191383" x="3924300" y="3568700"/>
          <p14:tracePt t="191399" x="3879850" y="3568700"/>
          <p14:tracePt t="191415" x="3841750" y="3568700"/>
          <p14:tracePt t="191432" x="3816350" y="3568700"/>
          <p14:tracePt t="191449" x="3790950" y="3568700"/>
          <p14:tracePt t="191466" x="3771900" y="3568700"/>
          <p14:tracePt t="191482" x="3752850" y="3587750"/>
          <p14:tracePt t="191500" x="3740150" y="3600450"/>
          <p14:tracePt t="191516" x="3714750" y="3613150"/>
          <p14:tracePt t="191532" x="3689350" y="3638550"/>
          <p14:tracePt t="191549" x="3670300" y="3657600"/>
          <p14:tracePt t="191566" x="3651250" y="3676650"/>
          <p14:tracePt t="191583" x="3644900" y="3689350"/>
          <p14:tracePt t="191599" x="3638550" y="3695700"/>
          <p14:tracePt t="191615" x="3632200" y="3695700"/>
          <p14:tracePt t="191632" x="3632200" y="3708400"/>
          <p14:tracePt t="191649" x="3625850" y="3721100"/>
          <p14:tracePt t="191666" x="3625850" y="3733800"/>
          <p14:tracePt t="191682" x="3613150" y="3746500"/>
          <p14:tracePt t="191699" x="3613150" y="3759200"/>
          <p14:tracePt t="191715" x="3606800" y="3771900"/>
          <p14:tracePt t="191732" x="3606800" y="3784600"/>
          <p14:tracePt t="191750" x="3606800" y="3790950"/>
          <p14:tracePt t="191765" x="3600450" y="3797300"/>
          <p14:tracePt t="191782" x="3594100" y="3810000"/>
          <p14:tracePt t="191806" x="3594100" y="3822700"/>
          <p14:tracePt t="191815" x="3587750" y="3835400"/>
          <p14:tracePt t="191832" x="3587750" y="3854450"/>
          <p14:tracePt t="191849" x="3587750" y="3860800"/>
          <p14:tracePt t="191865" x="3581400" y="3867150"/>
          <p14:tracePt t="191882" x="3581400" y="3873500"/>
          <p14:tracePt t="191898" x="3575050" y="3892550"/>
          <p14:tracePt t="191915" x="3575050" y="3905250"/>
          <p14:tracePt t="191932" x="3575050" y="3924300"/>
          <p14:tracePt t="191949" x="3575050" y="3937000"/>
          <p14:tracePt t="191965" x="3575050" y="3949700"/>
          <p14:tracePt t="191998" x="3568700" y="3956050"/>
          <p14:tracePt t="192000" x="3568700" y="3968750"/>
          <p14:tracePt t="192038" x="3568700" y="3975100"/>
          <p14:tracePt t="192040" x="3568700" y="3981450"/>
          <p14:tracePt t="192049" x="3568700" y="3987800"/>
          <p14:tracePt t="192065" x="3568700" y="4000500"/>
          <p14:tracePt t="192082" x="3568700" y="4006850"/>
          <p14:tracePt t="192099" x="3568700" y="4019550"/>
          <p14:tracePt t="192115" x="3568700" y="4032250"/>
          <p14:tracePt t="192132" x="3568700" y="4051300"/>
          <p14:tracePt t="192149" x="3568700" y="4057650"/>
          <p14:tracePt t="192165" x="3562350" y="4064000"/>
          <p14:tracePt t="192182" x="3562350" y="4076700"/>
          <p14:tracePt t="192199" x="3556000" y="4076700"/>
          <p14:tracePt t="192215" x="3549650" y="4083050"/>
          <p14:tracePt t="192232" x="3543300" y="4095750"/>
          <p14:tracePt t="192248" x="3530600" y="4108450"/>
          <p14:tracePt t="192265" x="3530600" y="4114800"/>
          <p14:tracePt t="192282" x="3517900" y="4121150"/>
          <p14:tracePt t="192298" x="3511550" y="4127500"/>
          <p14:tracePt t="192316" x="3505200" y="4133850"/>
          <p14:tracePt t="192332" x="3498850" y="4140200"/>
          <p14:tracePt t="192332" x="3498850" y="4146550"/>
          <p14:tracePt t="192349" x="3479800" y="4159250"/>
          <p14:tracePt t="192365" x="3441700" y="4171950"/>
          <p14:tracePt t="192382" x="3409950" y="4184650"/>
          <p14:tracePt t="192398" x="3384550" y="4197350"/>
          <p14:tracePt t="192415" x="3365500" y="4210050"/>
          <p14:tracePt t="192432" x="3352800" y="4216400"/>
          <p14:tracePt t="192448" x="3333750" y="4216400"/>
          <p14:tracePt t="192465" x="3321050" y="4222750"/>
          <p14:tracePt t="192482" x="3289300" y="4235450"/>
          <p14:tracePt t="192498" x="3263900" y="4235450"/>
          <p14:tracePt t="192515" x="3232150" y="4241800"/>
          <p14:tracePt t="192531" x="3200400" y="4241800"/>
          <p14:tracePt t="192531" x="3181350" y="4241800"/>
          <p14:tracePt t="192549" x="3149600" y="4241800"/>
          <p14:tracePt t="192565" x="3111500" y="4241800"/>
          <p14:tracePt t="192582" x="3067050" y="4241800"/>
          <p14:tracePt t="192598" x="3009900" y="4241800"/>
          <p14:tracePt t="192616" x="2946400" y="4241800"/>
          <p14:tracePt t="192632" x="2901950" y="4241800"/>
          <p14:tracePt t="192648" x="2844800" y="4235450"/>
          <p14:tracePt t="192665" x="2774950" y="4235450"/>
          <p14:tracePt t="192681" x="2698750" y="4235450"/>
          <p14:tracePt t="192698" x="2622550" y="4235450"/>
          <p14:tracePt t="192715" x="2540000" y="4216400"/>
          <p14:tracePt t="192731" x="2451100" y="4203700"/>
          <p14:tracePt t="192731" x="2413000" y="4203700"/>
          <p14:tracePt t="192749" x="2349500" y="4197350"/>
          <p14:tracePt t="192765" x="2279650" y="4197350"/>
          <p14:tracePt t="192781" x="2228850" y="4191000"/>
          <p14:tracePt t="192798" x="2184400" y="4191000"/>
          <p14:tracePt t="192815" x="2139950" y="4191000"/>
          <p14:tracePt t="192832" x="2114550" y="4184650"/>
          <p14:tracePt t="192848" x="2089150" y="4184650"/>
          <p14:tracePt t="192865" x="2082800" y="4184650"/>
          <p14:tracePt t="192909" x="2076450" y="4178300"/>
          <p14:tracePt t="192918" x="2070100" y="4178300"/>
          <p14:tracePt t="192931" x="2051050" y="4171950"/>
          <p14:tracePt t="192933" x="2038350" y="4165600"/>
          <p14:tracePt t="192948" x="2019300" y="4159250"/>
          <p14:tracePt t="192965" x="1987550" y="4133850"/>
          <p14:tracePt t="192981" x="1962150" y="4114800"/>
          <p14:tracePt t="192998" x="1930400" y="4095750"/>
          <p14:tracePt t="193015" x="1898650" y="4038600"/>
          <p14:tracePt t="193032" x="1854200" y="3962400"/>
          <p14:tracePt t="193048" x="1797050" y="3854450"/>
          <p14:tracePt t="193065" x="1752600" y="3759200"/>
          <p14:tracePt t="193081" x="1714500" y="3676650"/>
          <p14:tracePt t="193098" x="1695450" y="3625850"/>
          <p14:tracePt t="193115" x="1682750" y="3581400"/>
          <p14:tracePt t="193131" x="1670050" y="3543300"/>
          <p14:tracePt t="193148" x="1657350" y="3524250"/>
          <p14:tracePt t="193164" x="1644650" y="3511550"/>
          <p14:tracePt t="193181" x="1644650" y="3505200"/>
          <p14:tracePt t="193198" x="1638300" y="3498850"/>
          <p14:tracePt t="193214" x="1619250" y="3492500"/>
          <p14:tracePt t="193232" x="1587500" y="3486150"/>
          <p14:tracePt t="193248" x="1549400" y="3467100"/>
          <p14:tracePt t="193264" x="1524000" y="3448050"/>
          <p14:tracePt t="193281" x="1492250" y="3435350"/>
          <p14:tracePt t="193298" x="1466850" y="3416300"/>
          <p14:tracePt t="193314" x="1435100" y="3403600"/>
          <p14:tracePt t="193331" x="1397000" y="3397250"/>
          <p14:tracePt t="193348" x="1358900" y="3384550"/>
          <p14:tracePt t="193364" x="1301750" y="3384550"/>
          <p14:tracePt t="193381" x="1282700" y="3384550"/>
          <p14:tracePt t="193398" x="1257300" y="3384550"/>
          <p14:tracePt t="193414" x="1231900" y="3384550"/>
          <p14:tracePt t="193432" x="1212850" y="3384550"/>
          <p14:tracePt t="193447" x="1187450" y="3384550"/>
          <p14:tracePt t="193464" x="1155700" y="3390900"/>
          <p14:tracePt t="193481" x="1111250" y="3403600"/>
          <p14:tracePt t="193498" x="1060450" y="3416300"/>
          <p14:tracePt t="193515" x="1009650" y="3435350"/>
          <p14:tracePt t="193531" x="971550" y="3454400"/>
          <p14:tracePt t="193548" x="939800" y="3467100"/>
          <p14:tracePt t="193564" x="895350" y="3486150"/>
          <p14:tracePt t="193581" x="857250" y="3498850"/>
          <p14:tracePt t="193597" x="819150" y="3517900"/>
          <p14:tracePt t="193615" x="793750" y="3524250"/>
          <p14:tracePt t="193631" x="768350" y="3530600"/>
          <p14:tracePt t="193647" x="749300" y="3543300"/>
          <p14:tracePt t="193664" x="736600" y="3549650"/>
          <p14:tracePt t="193701" x="730250" y="3549650"/>
          <p14:tracePt t="193878" x="742950" y="3549650"/>
          <p14:tracePt t="193885" x="749300" y="3543300"/>
          <p14:tracePt t="193893" x="749300" y="3536950"/>
          <p14:tracePt t="193901" x="768350" y="3530600"/>
          <p14:tracePt t="193915" x="774700" y="3517900"/>
          <p14:tracePt t="193931" x="787400" y="3517900"/>
          <p14:tracePt t="193949" x="812800" y="3517900"/>
          <p14:tracePt t="193965" x="857250" y="3517900"/>
          <p14:tracePt t="193982" x="895350" y="3517900"/>
          <p14:tracePt t="193998" x="933450" y="3517900"/>
          <p14:tracePt t="194015" x="965200" y="3517900"/>
          <p14:tracePt t="194032" x="1003300" y="3517900"/>
          <p14:tracePt t="194048" x="1035050" y="3517900"/>
          <p14:tracePt t="194065" x="1079500" y="3517900"/>
          <p14:tracePt t="194081" x="1123950" y="3517900"/>
          <p14:tracePt t="194098" x="1168400" y="3517900"/>
          <p14:tracePt t="194115" x="1212850" y="3517900"/>
          <p14:tracePt t="194131" x="1238250" y="3517900"/>
          <p14:tracePt t="194148" x="1270000" y="3524250"/>
          <p14:tracePt t="194164" x="1295400" y="3524250"/>
          <p14:tracePt t="194181" x="1365250" y="3543300"/>
          <p14:tracePt t="194198" x="1422400" y="3549650"/>
          <p14:tracePt t="194214" x="1498600" y="3556000"/>
          <p14:tracePt t="194232" x="1562100" y="3562350"/>
          <p14:tracePt t="194248" x="1587500" y="3568700"/>
          <p14:tracePt t="194264" x="1606550" y="3575050"/>
          <p14:tracePt t="194282" x="1619250" y="3581400"/>
          <p14:tracePt t="194298" x="1631950" y="3594100"/>
          <p14:tracePt t="194315" x="1651000" y="3619500"/>
          <p14:tracePt t="194331" x="1682750" y="3651250"/>
          <p14:tracePt t="194348" x="1708150" y="3695700"/>
          <p14:tracePt t="194365" x="1733550" y="3740150"/>
          <p14:tracePt t="194381" x="1771650" y="3829050"/>
          <p14:tracePt t="194399" x="1797050" y="3917950"/>
          <p14:tracePt t="194414" x="1822450" y="4000500"/>
          <p14:tracePt t="194432" x="1841500" y="4076700"/>
          <p14:tracePt t="194448" x="1854200" y="4146550"/>
          <p14:tracePt t="194464" x="1854200" y="4210050"/>
          <p14:tracePt t="194481" x="1854200" y="4229100"/>
          <p14:tracePt t="194498" x="1860550" y="4279900"/>
          <p14:tracePt t="194515" x="1860550" y="4305300"/>
          <p14:tracePt t="194531" x="1873250" y="4337050"/>
          <p14:tracePt t="194548" x="1892300" y="4362450"/>
          <p14:tracePt t="194564" x="1911350" y="4375150"/>
          <p14:tracePt t="194581" x="1943100" y="4394200"/>
          <p14:tracePt t="194598" x="1974850" y="4400550"/>
          <p14:tracePt t="194616" x="2019300" y="4413250"/>
          <p14:tracePt t="194631" x="2082800" y="4413250"/>
          <p14:tracePt t="194648" x="2203450" y="4425950"/>
          <p14:tracePt t="194664" x="2336800" y="4425950"/>
          <p14:tracePt t="194681" x="2476500" y="4425950"/>
          <p14:tracePt t="194697" x="2609850" y="4425950"/>
          <p14:tracePt t="194714" x="2736850" y="4419600"/>
          <p14:tracePt t="194731" x="2857500" y="4413250"/>
          <p14:tracePt t="194747" x="2984500" y="4381500"/>
          <p14:tracePt t="194765" x="3073400" y="4362450"/>
          <p14:tracePt t="194781" x="3181350" y="4337050"/>
          <p14:tracePt t="194798" x="3232150" y="4324350"/>
          <p14:tracePt t="194814" x="3276600" y="4298950"/>
          <p14:tracePt t="194831" x="3308350" y="4267200"/>
          <p14:tracePt t="194848" x="3333750" y="4241800"/>
          <p14:tracePt t="194864" x="3346450" y="4222750"/>
          <p14:tracePt t="194881" x="3359150" y="4197350"/>
          <p14:tracePt t="194897" x="3359150" y="4171950"/>
          <p14:tracePt t="194914" x="3365500" y="4152900"/>
          <p14:tracePt t="194931" x="3371850" y="4114800"/>
          <p14:tracePt t="194947" x="3390900" y="4070350"/>
          <p14:tracePt t="194965" x="3409950" y="4044950"/>
          <p14:tracePt t="194981" x="3435350" y="4006850"/>
          <p14:tracePt t="194997" x="3454400" y="3968750"/>
          <p14:tracePt t="195015" x="3467100" y="3937000"/>
          <p14:tracePt t="195031" x="3479800" y="3905250"/>
          <p14:tracePt t="195048" x="3505200" y="3860800"/>
          <p14:tracePt t="195064" x="3530600" y="3835400"/>
          <p14:tracePt t="195081" x="3536950" y="3803650"/>
          <p14:tracePt t="195097" x="3549650" y="3784600"/>
          <p14:tracePt t="195114" x="3556000" y="3771900"/>
          <p14:tracePt t="195131" x="3562350" y="3759200"/>
          <p14:tracePt t="195147" x="3562350" y="3746500"/>
          <p14:tracePt t="195164" x="3568700" y="3733800"/>
          <p14:tracePt t="195181" x="3575050" y="3721100"/>
          <p14:tracePt t="195197" x="3581400" y="3708400"/>
          <p14:tracePt t="195215" x="3594100" y="3695700"/>
          <p14:tracePt t="195230" x="3606800" y="3689350"/>
          <p14:tracePt t="195247" x="3632200" y="3676650"/>
          <p14:tracePt t="195264" x="3683000" y="3657600"/>
          <p14:tracePt t="195281" x="3759200" y="3632200"/>
          <p14:tracePt t="195297" x="3835400" y="3632200"/>
          <p14:tracePt t="195314" x="3911600" y="3632200"/>
          <p14:tracePt t="195331" x="3987800" y="3632200"/>
          <p14:tracePt t="195347" x="4076700" y="3632200"/>
          <p14:tracePt t="195364" x="4133850" y="3632200"/>
          <p14:tracePt t="195380" x="4159250" y="3632200"/>
          <p14:tracePt t="195397" x="4191000" y="3632200"/>
          <p14:tracePt t="195414" x="4210050" y="3632200"/>
          <p14:tracePt t="195430" x="4235450" y="3632200"/>
          <p14:tracePt t="195448" x="4273550" y="3651250"/>
          <p14:tracePt t="195464" x="4324350" y="3657600"/>
          <p14:tracePt t="195481" x="4349750" y="3663950"/>
          <p14:tracePt t="195497" x="4381500" y="3676650"/>
          <p14:tracePt t="195514" x="4400550" y="3689350"/>
          <p14:tracePt t="195531" x="4419600" y="3695700"/>
          <p14:tracePt t="195547" x="4432300" y="3714750"/>
          <p14:tracePt t="195564" x="4445000" y="3727450"/>
          <p14:tracePt t="195580" x="4464050" y="3765550"/>
          <p14:tracePt t="195597" x="4476750" y="3816350"/>
          <p14:tracePt t="195614" x="4483100" y="3924300"/>
          <p14:tracePt t="195630" x="4483100" y="3981450"/>
          <p14:tracePt t="195648" x="4483100" y="4057650"/>
          <p14:tracePt t="195664" x="4483100" y="4159250"/>
          <p14:tracePt t="195680" x="4489450" y="4292600"/>
          <p14:tracePt t="195697" x="4489450" y="4483100"/>
          <p14:tracePt t="195714" x="4489450" y="4711700"/>
          <p14:tracePt t="195731" x="4489450" y="4914900"/>
          <p14:tracePt t="195747" x="4489450" y="5067300"/>
          <p14:tracePt t="195764" x="4489450" y="5130800"/>
          <p14:tracePt t="195780" x="4489450" y="5194300"/>
          <p14:tracePt t="195797" x="4489450" y="5270500"/>
          <p14:tracePt t="195814" x="4489450" y="5346700"/>
          <p14:tracePt t="195830" x="4489450" y="5435600"/>
          <p14:tracePt t="195847" x="4489450" y="5505450"/>
          <p14:tracePt t="195864" x="4489450" y="5562600"/>
          <p14:tracePt t="195880" x="4489450" y="5613400"/>
          <p14:tracePt t="195897" x="4489450" y="5657850"/>
          <p14:tracePt t="195913" x="4489450" y="5715000"/>
          <p14:tracePt t="195930" x="4489450" y="5772150"/>
          <p14:tracePt t="195947" x="4489450" y="5829300"/>
          <p14:tracePt t="195964" x="4489450" y="5880100"/>
          <p14:tracePt t="195980" x="4489450" y="5924550"/>
          <p14:tracePt t="195997" x="4495800" y="5962650"/>
          <p14:tracePt t="196014" x="4502150" y="5975350"/>
          <p14:tracePt t="196030" x="4502150" y="5988050"/>
          <p14:tracePt t="196069" x="4502150" y="5994400"/>
          <p14:tracePt t="196080" x="4508500" y="5994400"/>
          <p14:tracePt t="196082" x="4514850" y="6007100"/>
          <p14:tracePt t="196117" x="4521200" y="6013450"/>
          <p14:tracePt t="196151" x="4527550" y="6013450"/>
          <p14:tracePt t="196157" x="4540250" y="6013450"/>
          <p14:tracePt t="196174" x="4546600" y="6013450"/>
          <p14:tracePt t="196214" x="4546600" y="6000750"/>
          <p14:tracePt t="196222" x="4546600" y="5988050"/>
          <p14:tracePt t="196229" x="4546600" y="5969000"/>
          <p14:tracePt t="196240" x="4546600" y="5956300"/>
          <p14:tracePt t="196247" x="4540250" y="5943600"/>
          <p14:tracePt t="196263" x="4540250" y="5930900"/>
          <p14:tracePt t="196280" x="4533900" y="5930900"/>
          <p14:tracePt t="196397" x="4533900" y="5937250"/>
          <p14:tracePt t="196409" x="4533900" y="5943600"/>
          <p14:tracePt t="197005" x="4540250" y="5943600"/>
          <p14:tracePt t="197014" x="4546600" y="5943600"/>
          <p14:tracePt t="197016" x="4559300" y="5943600"/>
          <p14:tracePt t="197029" x="4572000" y="5937250"/>
          <p14:tracePt t="197068" x="4578350" y="5930900"/>
          <p14:tracePt t="197085" x="4584700" y="5930900"/>
          <p14:tracePt t="197182" x="4584700" y="5937250"/>
          <p14:tracePt t="197189" x="4584700" y="5943600"/>
          <p14:tracePt t="197205" x="4584700" y="5962650"/>
          <p14:tracePt t="197223" x="4584700" y="5969000"/>
          <p14:tracePt t="197237" x="4584700" y="5975350"/>
          <p14:tracePt t="197343" x="4591050" y="5975350"/>
          <p14:tracePt t="197374" x="4597400" y="5969000"/>
          <p14:tracePt t="197381" x="4597400" y="5962650"/>
          <p14:tracePt t="197396" x="4603750" y="5937250"/>
          <p14:tracePt t="197405" x="4610100" y="5918200"/>
          <p14:tracePt t="197413" x="4622800" y="5867400"/>
          <p14:tracePt t="197429" x="4635500" y="5784850"/>
          <p14:tracePt t="197446" x="4641850" y="5702300"/>
          <p14:tracePt t="197462" x="4654550" y="5600700"/>
          <p14:tracePt t="197479" x="4654550" y="5556250"/>
          <p14:tracePt t="197496" x="4654550" y="5416550"/>
          <p14:tracePt t="197512" x="4654550" y="5340350"/>
          <p14:tracePt t="197529" x="4654550" y="5264150"/>
          <p14:tracePt t="197546" x="4654550" y="5200650"/>
          <p14:tracePt t="197562" x="4654550" y="5118100"/>
          <p14:tracePt t="197580" x="4648200" y="5048250"/>
          <p14:tracePt t="197595" x="4648200" y="4972050"/>
          <p14:tracePt t="197612" x="4641850" y="4914900"/>
          <p14:tracePt t="197612" x="4641850" y="4895850"/>
          <p14:tracePt t="197630" x="4641850" y="4845050"/>
          <p14:tracePt t="197645" x="4641850" y="4806950"/>
          <p14:tracePt t="197663" x="4641850" y="4762500"/>
          <p14:tracePt t="197679" x="4641850" y="4724400"/>
          <p14:tracePt t="197695" x="4641850" y="4686300"/>
          <p14:tracePt t="197712" x="4641850" y="4654550"/>
          <p14:tracePt t="197729" x="4641850" y="4622800"/>
          <p14:tracePt t="197746" x="4641850" y="4591050"/>
          <p14:tracePt t="197762" x="4641850" y="4546600"/>
          <p14:tracePt t="197779" x="4641850" y="4508500"/>
          <p14:tracePt t="197796" x="4641850" y="4438650"/>
          <p14:tracePt t="197812" x="4641850" y="4394200"/>
          <p14:tracePt t="197812" x="4641850" y="4368800"/>
          <p14:tracePt t="197829" x="4641850" y="4343400"/>
          <p14:tracePt t="197845" x="4635500" y="4286250"/>
          <p14:tracePt t="197863" x="4635500" y="4248150"/>
          <p14:tracePt t="197879" x="4635500" y="4216400"/>
          <p14:tracePt t="197896" x="4622800" y="4178300"/>
          <p14:tracePt t="197912" x="4610100" y="4140200"/>
          <p14:tracePt t="197929" x="4603750" y="4102100"/>
          <p14:tracePt t="197946" x="4603750" y="4057650"/>
          <p14:tracePt t="197962" x="4603750" y="4013200"/>
          <p14:tracePt t="197979" x="4603750" y="3968750"/>
          <p14:tracePt t="197995" x="4603750" y="3937000"/>
          <p14:tracePt t="198012" x="4597400" y="3892550"/>
          <p14:tracePt t="198029" x="4584700" y="3854450"/>
          <p14:tracePt t="198045" x="4565650" y="3822700"/>
          <p14:tracePt t="198063" x="4552950" y="3797300"/>
          <p14:tracePt t="198078" x="4546600" y="3784600"/>
          <p14:tracePt t="198095" x="4527550" y="3765550"/>
          <p14:tracePt t="198112" x="4521200" y="3765550"/>
          <p14:tracePt t="198128" x="4495800" y="3752850"/>
          <p14:tracePt t="198146" x="4476750" y="3740150"/>
          <p14:tracePt t="198162" x="4445000" y="3733800"/>
          <p14:tracePt t="198178" x="4406900" y="3721100"/>
          <p14:tracePt t="198195" x="4362450" y="3714750"/>
          <p14:tracePt t="198212" x="4311650" y="3689350"/>
          <p14:tracePt t="198229" x="4254500" y="3670300"/>
          <p14:tracePt t="198245" x="4203700" y="3657600"/>
          <p14:tracePt t="198262" x="4178300" y="3644900"/>
          <p14:tracePt t="198278" x="4165600" y="3632200"/>
          <p14:tracePt t="198295" x="4152900" y="3632200"/>
          <p14:tracePt t="198312" x="4133850" y="3625850"/>
          <p14:tracePt t="198328" x="4102100" y="3619500"/>
          <p14:tracePt t="198345" x="4070350" y="3619500"/>
          <p14:tracePt t="198361" x="4032250" y="3619500"/>
          <p14:tracePt t="198378" x="3987800" y="3619500"/>
          <p14:tracePt t="198395" x="3917950" y="3619500"/>
          <p14:tracePt t="198412" x="3873500" y="3619500"/>
          <p14:tracePt t="198429" x="3835400" y="3619500"/>
          <p14:tracePt t="198445" x="3784600" y="3619500"/>
          <p14:tracePt t="198462" x="3752850" y="3619500"/>
          <p14:tracePt t="198478" x="3708400" y="3619500"/>
          <p14:tracePt t="198495" x="3670300" y="3625850"/>
          <p14:tracePt t="198512" x="3625850" y="3638550"/>
          <p14:tracePt t="198528" x="3587750" y="3644900"/>
          <p14:tracePt t="198545" x="3556000" y="3651250"/>
          <p14:tracePt t="198561" x="3543300" y="3657600"/>
          <p14:tracePt t="198578" x="3530600" y="3663950"/>
          <p14:tracePt t="198595" x="3530600" y="3670300"/>
          <p14:tracePt t="198611" x="3517900" y="3670300"/>
          <p14:tracePt t="198629" x="3511550" y="3683000"/>
          <p14:tracePt t="198645" x="3498850" y="3702050"/>
          <p14:tracePt t="198661" x="3486150" y="3721100"/>
          <p14:tracePt t="198678" x="3479800" y="3759200"/>
          <p14:tracePt t="198694" x="3473450" y="3803650"/>
          <p14:tracePt t="198712" x="3467100" y="3841750"/>
          <p14:tracePt t="198728" x="3460750" y="3886200"/>
          <p14:tracePt t="198745" x="3454400" y="3930650"/>
          <p14:tracePt t="198761" x="3454400" y="3968750"/>
          <p14:tracePt t="198778" x="3441700" y="4032250"/>
          <p14:tracePt t="198795" x="3416300" y="4095750"/>
          <p14:tracePt t="198811" x="3409950" y="4133850"/>
          <p14:tracePt t="198828" x="3397250" y="4171950"/>
          <p14:tracePt t="198828" x="3384550" y="4191000"/>
          <p14:tracePt t="198845" x="3378200" y="4203700"/>
          <p14:tracePt t="198861" x="3340100" y="4254500"/>
          <p14:tracePt t="198878" x="3314700" y="4286250"/>
          <p14:tracePt t="198895" x="3295650" y="4324350"/>
          <p14:tracePt t="198912" x="3270250" y="4349750"/>
          <p14:tracePt t="198928" x="3244850" y="4375150"/>
          <p14:tracePt t="198945" x="3219450" y="4400550"/>
          <p14:tracePt t="198961" x="3194050" y="4419600"/>
          <p14:tracePt t="198978" x="3155950" y="4432300"/>
          <p14:tracePt t="198995" x="3111500" y="4438650"/>
          <p14:tracePt t="199011" x="3054350" y="4438650"/>
          <p14:tracePt t="199028" x="3003550" y="4438650"/>
          <p14:tracePt t="199045" x="2952750" y="4438650"/>
          <p14:tracePt t="199061" x="2863850" y="4413250"/>
          <p14:tracePt t="199079" x="2806700" y="4400550"/>
          <p14:tracePt t="199094" x="2711450" y="4387850"/>
          <p14:tracePt t="199112" x="2609850" y="4375150"/>
          <p14:tracePt t="199127" x="2546350" y="4368800"/>
          <p14:tracePt t="199144" x="2463800" y="4362450"/>
          <p14:tracePt t="199161" x="2393950" y="4349750"/>
          <p14:tracePt t="199178" x="2311400" y="4337050"/>
          <p14:tracePt t="199195" x="2260600" y="4318000"/>
          <p14:tracePt t="199211" x="2209800" y="4318000"/>
          <p14:tracePt t="199228" x="2171700" y="4311650"/>
          <p14:tracePt t="199244" x="2159000" y="4311650"/>
          <p14:tracePt t="199261" x="2120900" y="4305300"/>
          <p14:tracePt t="199278" x="2070100" y="4298950"/>
          <p14:tracePt t="199294" x="2032000" y="4298950"/>
          <p14:tracePt t="199311" x="1981200" y="4292600"/>
          <p14:tracePt t="199327" x="1905000" y="4292600"/>
          <p14:tracePt t="199344" x="1847850" y="4286250"/>
          <p14:tracePt t="199361" x="1816100" y="4286250"/>
          <p14:tracePt t="199377" x="1797050" y="4279900"/>
          <p14:tracePt t="199395" x="1797050" y="4273550"/>
          <p14:tracePt t="199411" x="1790700" y="4267200"/>
          <p14:tracePt t="199427" x="1790700" y="4254500"/>
          <p14:tracePt t="199445" x="1790700" y="4210050"/>
          <p14:tracePt t="199461" x="1784350" y="4152900"/>
          <p14:tracePt t="199478" x="1784350" y="4102100"/>
          <p14:tracePt t="199494" x="1784350" y="4051300"/>
          <p14:tracePt t="199511" x="1784350" y="4000500"/>
          <p14:tracePt t="199527" x="1784350" y="3962400"/>
          <p14:tracePt t="199544" x="1784350" y="3848100"/>
          <p14:tracePt t="199561" x="1778000" y="3778250"/>
          <p14:tracePt t="199577" x="1771650" y="3727450"/>
          <p14:tracePt t="199595" x="1758950" y="3683000"/>
          <p14:tracePt t="199610" x="1758950" y="3651250"/>
          <p14:tracePt t="199627" x="1752600" y="3619500"/>
          <p14:tracePt t="199645" x="1746250" y="3606800"/>
          <p14:tracePt t="199661" x="1739900" y="3587750"/>
          <p14:tracePt t="199678" x="1727200" y="3568700"/>
          <p14:tracePt t="199694" x="1720850" y="3562350"/>
          <p14:tracePt t="199711" x="1708150" y="3556000"/>
          <p14:tracePt t="199727" x="1701800" y="3549650"/>
          <p14:tracePt t="199744" x="1689100" y="3549650"/>
          <p14:tracePt t="199761" x="1670050" y="3543300"/>
          <p14:tracePt t="199777" x="1644650" y="3530600"/>
          <p14:tracePt t="199794" x="1619250" y="3524250"/>
          <p14:tracePt t="199810" x="1581150" y="3505200"/>
          <p14:tracePt t="199827" x="1536700" y="3492500"/>
          <p14:tracePt t="199844" x="1460500" y="3479800"/>
          <p14:tracePt t="199860" x="1327150" y="3460750"/>
          <p14:tracePt t="199878" x="1219200" y="3448050"/>
          <p14:tracePt t="199894" x="1136650" y="3448050"/>
          <p14:tracePt t="199911" x="1073150" y="3448050"/>
          <p14:tracePt t="199927" x="1016000" y="3448050"/>
          <p14:tracePt t="199944" x="984250" y="3448050"/>
          <p14:tracePt t="199961" x="958850" y="3454400"/>
          <p14:tracePt t="199977" x="939800" y="3454400"/>
          <p14:tracePt t="199994" x="933450" y="3460750"/>
          <p14:tracePt t="200037" x="927100" y="3460750"/>
          <p14:tracePt t="200053" x="927100" y="3467100"/>
          <p14:tracePt t="200061" x="914400" y="3467100"/>
          <p14:tracePt t="200079" x="908050" y="3467100"/>
          <p14:tracePt t="200094" x="901700" y="3473450"/>
          <p14:tracePt t="200095" x="882650" y="3486150"/>
          <p14:tracePt t="200110" x="876300" y="3492500"/>
          <p14:tracePt t="200127" x="863600" y="3505200"/>
          <p14:tracePt t="200144" x="844550" y="3511550"/>
          <p14:tracePt t="200161" x="838200" y="3524250"/>
          <p14:tracePt t="200177" x="831850" y="3530600"/>
          <p14:tracePt t="200333" x="838200" y="3536950"/>
          <p14:tracePt t="200341" x="857250" y="3536950"/>
          <p14:tracePt t="200349" x="895350" y="3543300"/>
          <p14:tracePt t="200360" x="939800" y="3543300"/>
          <p14:tracePt t="200376" x="990600" y="3543300"/>
          <p14:tracePt t="200394" x="1047750" y="3543300"/>
          <p14:tracePt t="200410" x="1098550" y="3543300"/>
          <p14:tracePt t="200427" x="1143000" y="3543300"/>
          <p14:tracePt t="200444" x="1193800" y="3543300"/>
          <p14:tracePt t="200460" x="1263650" y="3556000"/>
          <p14:tracePt t="200460" x="1295400" y="3562350"/>
          <p14:tracePt t="200477" x="1339850" y="3568700"/>
          <p14:tracePt t="200493" x="1371600" y="3575050"/>
          <p14:tracePt t="200510" x="1397000" y="3587750"/>
          <p14:tracePt t="200527" x="1416050" y="3594100"/>
          <p14:tracePt t="200543" x="1435100" y="3606800"/>
          <p14:tracePt t="200560" x="1460500" y="3625850"/>
          <p14:tracePt t="200576" x="1479550" y="3644900"/>
          <p14:tracePt t="200593" x="1504950" y="3676650"/>
          <p14:tracePt t="200610" x="1524000" y="3708400"/>
          <p14:tracePt t="200627" x="1530350" y="3733800"/>
          <p14:tracePt t="200644" x="1543050" y="3771900"/>
          <p14:tracePt t="200660" x="1562100" y="3816350"/>
          <p14:tracePt t="200660" x="1587500" y="3854450"/>
          <p14:tracePt t="200677" x="1606550" y="3905250"/>
          <p14:tracePt t="200693" x="1606550" y="3949700"/>
          <p14:tracePt t="200710" x="1606550" y="3981450"/>
          <p14:tracePt t="200727" x="1606550" y="4013200"/>
          <p14:tracePt t="200743" x="1606550" y="4051300"/>
          <p14:tracePt t="200760" x="1600200" y="4095750"/>
          <p14:tracePt t="200776" x="1600200" y="4127500"/>
          <p14:tracePt t="200793" x="1600200" y="4165600"/>
          <p14:tracePt t="200811" x="1600200" y="4191000"/>
          <p14:tracePt t="200826" x="1600200" y="4235450"/>
          <p14:tracePt t="200844" x="1600200" y="4273550"/>
          <p14:tracePt t="200860" x="1612900" y="4311650"/>
          <p14:tracePt t="200876" x="1638300" y="4356100"/>
          <p14:tracePt t="200894" x="1670050" y="4394200"/>
          <p14:tracePt t="200910" x="1701800" y="4432300"/>
          <p14:tracePt t="200927" x="1778000" y="4464050"/>
          <p14:tracePt t="200943" x="1835150" y="4470400"/>
          <p14:tracePt t="200960" x="1905000" y="4489450"/>
          <p14:tracePt t="200976" x="1974850" y="4489450"/>
          <p14:tracePt t="200993" x="2051050" y="4489450"/>
          <p14:tracePt t="201010" x="2159000" y="4489450"/>
          <p14:tracePt t="201026" x="2279650" y="4489450"/>
          <p14:tracePt t="201043" x="2387600" y="4489450"/>
          <p14:tracePt t="201060" x="2476500" y="4495800"/>
          <p14:tracePt t="201076" x="2622550" y="4495800"/>
          <p14:tracePt t="201093" x="2698750" y="4502150"/>
          <p14:tracePt t="201110" x="2768600" y="4502150"/>
          <p14:tracePt t="201127" x="2825750" y="4502150"/>
          <p14:tracePt t="201143" x="2857500" y="4502150"/>
          <p14:tracePt t="201160" x="2908300" y="4502150"/>
          <p14:tracePt t="201176" x="2959100" y="4502150"/>
          <p14:tracePt t="201193" x="3003550" y="4502150"/>
          <p14:tracePt t="201210" x="3048000" y="4502150"/>
          <p14:tracePt t="201226" x="3086100" y="4495800"/>
          <p14:tracePt t="201243" x="3098800" y="4489450"/>
          <p14:tracePt t="201259" x="3111500" y="4483100"/>
          <p14:tracePt t="201276" x="3136900" y="4470400"/>
          <p14:tracePt t="201293" x="3162300" y="4457700"/>
          <p14:tracePt t="201309" x="3194050" y="4438650"/>
          <p14:tracePt t="201326" x="3232150" y="4406900"/>
          <p14:tracePt t="201343" x="3263900" y="4362450"/>
          <p14:tracePt t="201360" x="3321050" y="4318000"/>
          <p14:tracePt t="201376" x="3365500" y="4260850"/>
          <p14:tracePt t="201393" x="3409950" y="4222750"/>
          <p14:tracePt t="201410" x="3473450" y="4165600"/>
          <p14:tracePt t="201426" x="3505200" y="4121150"/>
          <p14:tracePt t="201443" x="3536950" y="4070350"/>
          <p14:tracePt t="201459" x="3568700" y="4019550"/>
          <p14:tracePt t="201476" x="3606800" y="3956050"/>
          <p14:tracePt t="201476" x="3625850" y="3924300"/>
          <p14:tracePt t="201493" x="3657600" y="3860800"/>
          <p14:tracePt t="201509" x="3695700" y="3816350"/>
          <p14:tracePt t="201527" x="3714750" y="3790950"/>
          <p14:tracePt t="201542" x="3727450" y="3771900"/>
          <p14:tracePt t="201560" x="3727450" y="3740150"/>
          <p14:tracePt t="201576" x="3740150" y="3721100"/>
          <p14:tracePt t="201592" x="3740150" y="3702050"/>
          <p14:tracePt t="201610" x="3746500" y="3683000"/>
          <p14:tracePt t="201626" x="3746500" y="3676650"/>
          <p14:tracePt t="201643" x="3752850" y="3663950"/>
          <p14:tracePt t="201659" x="3765550" y="3657600"/>
          <p14:tracePt t="201676" x="3778250" y="3644900"/>
          <p14:tracePt t="201693" x="3816350" y="3625850"/>
          <p14:tracePt t="201709" x="3848100" y="3606800"/>
          <p14:tracePt t="201726" x="3892550" y="3594100"/>
          <p14:tracePt t="201743" x="3917950" y="3587750"/>
          <p14:tracePt t="201759" x="4000500" y="3587750"/>
          <p14:tracePt t="201776" x="4057650" y="3581400"/>
          <p14:tracePt t="201792" x="4127500" y="3575050"/>
          <p14:tracePt t="201809" x="4178300" y="3568700"/>
          <p14:tracePt t="201826" x="4229100" y="3568700"/>
          <p14:tracePt t="201842" x="4267200" y="3568700"/>
          <p14:tracePt t="201859" x="4311650" y="3568700"/>
          <p14:tracePt t="201875" x="4343400" y="3568700"/>
          <p14:tracePt t="201893" x="4362450" y="3568700"/>
          <p14:tracePt t="201909" x="4400550" y="3575050"/>
          <p14:tracePt t="201925" x="4425950" y="3581400"/>
          <p14:tracePt t="201943" x="4451350" y="3594100"/>
          <p14:tracePt t="201959" x="4464050" y="3600450"/>
          <p14:tracePt t="201976" x="4476750" y="3613150"/>
          <p14:tracePt t="201992" x="4502150" y="3625850"/>
          <p14:tracePt t="202009" x="4508500" y="3638550"/>
          <p14:tracePt t="202026" x="4533900" y="3663950"/>
          <p14:tracePt t="202042" x="4559300" y="3689350"/>
          <p14:tracePt t="202060" x="4578350" y="3727450"/>
          <p14:tracePt t="202075" x="4597400" y="3784600"/>
          <p14:tracePt t="202093" x="4610100" y="3841750"/>
          <p14:tracePt t="202093" x="4616450" y="3873500"/>
          <p14:tracePt t="202109" x="4616450" y="3949700"/>
          <p14:tracePt t="202125" x="4616450" y="4000500"/>
          <p14:tracePt t="202142" x="4616450" y="4076700"/>
          <p14:tracePt t="202159" x="4616450" y="4146550"/>
          <p14:tracePt t="202176" x="4610100" y="4222750"/>
          <p14:tracePt t="202192" x="4603750" y="4305300"/>
          <p14:tracePt t="202209" x="4603750" y="4381500"/>
          <p14:tracePt t="202225" x="4597400" y="4457700"/>
          <p14:tracePt t="202242" x="4597400" y="4514850"/>
          <p14:tracePt t="202259" x="4597400" y="4565650"/>
          <p14:tracePt t="202275" x="4597400" y="4641850"/>
          <p14:tracePt t="202292" x="4591050" y="4718050"/>
          <p14:tracePt t="202309" x="4584700" y="4800600"/>
          <p14:tracePt t="202325" x="4578350" y="4851400"/>
          <p14:tracePt t="202342" x="4578350" y="4902200"/>
          <p14:tracePt t="202359" x="4578350" y="4953000"/>
          <p14:tracePt t="202376" x="4578350" y="4997450"/>
          <p14:tracePt t="202392" x="4572000" y="5048250"/>
          <p14:tracePt t="202409" x="4572000" y="5099050"/>
          <p14:tracePt t="202425" x="4572000" y="5143500"/>
          <p14:tracePt t="202442" x="4572000" y="5194300"/>
          <p14:tracePt t="202459" x="4572000" y="5238750"/>
          <p14:tracePt t="202475" x="4572000" y="5283200"/>
          <p14:tracePt t="202492" x="4572000" y="5340350"/>
          <p14:tracePt t="202509" x="4572000" y="5441950"/>
          <p14:tracePt t="202525" x="4572000" y="5511800"/>
          <p14:tracePt t="202542" x="4572000" y="5549900"/>
          <p14:tracePt t="202558" x="4572000" y="5588000"/>
          <p14:tracePt t="202575" x="4572000" y="5613400"/>
          <p14:tracePt t="202592" x="4572000" y="5638800"/>
          <p14:tracePt t="202608" x="4572000" y="5657850"/>
          <p14:tracePt t="202625" x="4572000" y="5683250"/>
          <p14:tracePt t="202642" x="4572000" y="5702300"/>
          <p14:tracePt t="202659" x="4572000" y="5721350"/>
          <p14:tracePt t="202675" x="4572000" y="5727700"/>
          <p14:tracePt t="202711" x="4572000" y="5734050"/>
          <p14:tracePt t="202713" x="4572000" y="5740400"/>
          <p14:tracePt t="202725" x="4572000" y="5746750"/>
          <p14:tracePt t="202742" x="4572000" y="5759450"/>
          <p14:tracePt t="202758" x="4572000" y="5765800"/>
          <p14:tracePt t="202775" x="4572000" y="5778500"/>
          <p14:tracePt t="202821" x="4572000" y="5784850"/>
          <p14:tracePt t="202837" x="4572000" y="5791200"/>
          <p14:tracePt t="202862" x="4572000" y="5797550"/>
          <p14:tracePt t="202893" x="4572000" y="5803900"/>
          <p14:tracePt t="202909" x="4572000" y="5810250"/>
          <p14:tracePt t="202957" x="4572000" y="5816600"/>
          <p14:tracePt t="203795" x="0" y="0"/>
        </p14:tracePtLst>
        <p14:tracePtLst>
          <p14:tracePt t="217482" x="4483100" y="5657850"/>
          <p14:tracePt t="217539" x="4476750" y="5664200"/>
          <p14:tracePt t="217550" x="4470400" y="5664200"/>
          <p14:tracePt t="217554" x="4445000" y="5670550"/>
          <p14:tracePt t="217570" x="4425950" y="5676900"/>
          <p14:tracePt t="217586" x="4413250" y="5683250"/>
          <p14:tracePt t="217603" x="4400550" y="5689600"/>
          <p14:tracePt t="217619" x="4387850" y="5689600"/>
          <p14:tracePt t="217627" x="4375150" y="5695950"/>
          <p14:tracePt t="217642" x="4356100" y="5695950"/>
          <p14:tracePt t="217657" x="4343400" y="5702300"/>
          <p14:tracePt t="217675" x="4330700" y="5702300"/>
          <p14:tracePt t="217692" x="4311650" y="5702300"/>
          <p14:tracePt t="217714" x="4298950" y="5708650"/>
          <p14:tracePt t="217724" x="4279900" y="5708650"/>
          <p14:tracePt t="217755" x="4273550" y="5708650"/>
          <p14:tracePt t="217763" x="4254500" y="5721350"/>
          <p14:tracePt t="217779" x="4248150" y="5727700"/>
          <p14:tracePt t="217788" x="4235450" y="5727700"/>
          <p14:tracePt t="217810" x="4229100" y="5734050"/>
          <p14:tracePt t="217821" x="4222750" y="5740400"/>
          <p14:tracePt t="217842" x="4210050" y="5746750"/>
          <p14:tracePt t="217855" x="4203700" y="5753100"/>
          <p14:tracePt t="217872" x="4191000" y="5765800"/>
          <p14:tracePt t="217888" x="4171950" y="5784850"/>
          <p14:tracePt t="217904" x="4165600" y="5797550"/>
          <p14:tracePt t="217921" x="4152900" y="5810250"/>
          <p14:tracePt t="217938" x="4146550" y="5822950"/>
          <p14:tracePt t="217955" x="4146550" y="5835650"/>
          <p14:tracePt t="217971" x="4140200" y="5848350"/>
          <p14:tracePt t="217988" x="4140200" y="5867400"/>
          <p14:tracePt t="218005" x="4140200" y="5880100"/>
          <p14:tracePt t="218021" x="4140200" y="5892800"/>
          <p14:tracePt t="218038" x="4140200" y="5911850"/>
          <p14:tracePt t="218054" x="4152900" y="5924550"/>
          <p14:tracePt t="218071" x="4159250" y="5943600"/>
          <p14:tracePt t="218088" x="4171950" y="5949950"/>
          <p14:tracePt t="218104" x="4184650" y="5962650"/>
          <p14:tracePt t="218122" x="4203700" y="5975350"/>
          <p14:tracePt t="218138" x="4267200" y="5994400"/>
          <p14:tracePt t="218155" x="4337050" y="6000750"/>
          <p14:tracePt t="218171" x="4413250" y="6000750"/>
          <p14:tracePt t="218188" x="4489450" y="6000750"/>
          <p14:tracePt t="218205" x="4559300" y="6000750"/>
          <p14:tracePt t="218221" x="4616450" y="6000750"/>
          <p14:tracePt t="218238" x="4673600" y="6007100"/>
          <p14:tracePt t="218254" x="4724400" y="6013450"/>
          <p14:tracePt t="218271" x="4768850" y="6013450"/>
          <p14:tracePt t="218287" x="4819650" y="6013450"/>
          <p14:tracePt t="218304" x="4870450" y="6013450"/>
          <p14:tracePt t="218322" x="4914900" y="6013450"/>
          <p14:tracePt t="218337" x="4984750" y="5994400"/>
          <p14:tracePt t="218355" x="5029200" y="5975350"/>
          <p14:tracePt t="218371" x="5054600" y="5962650"/>
          <p14:tracePt t="218387" x="5060950" y="5949950"/>
          <p14:tracePt t="218404" x="5060950" y="5943600"/>
          <p14:tracePt t="218421" x="5060950" y="5930900"/>
          <p14:tracePt t="218438" x="5060950" y="5924550"/>
          <p14:tracePt t="218454" x="5060950" y="5899150"/>
          <p14:tracePt t="218471" x="5048250" y="5873750"/>
          <p14:tracePt t="218488" x="5022850" y="5842000"/>
          <p14:tracePt t="218504" x="4978400" y="5810250"/>
          <p14:tracePt t="218521" x="4933950" y="5784850"/>
          <p14:tracePt t="218537" x="4870450" y="5759450"/>
          <p14:tracePt t="218554" x="4762500" y="5721350"/>
          <p14:tracePt t="218571" x="4699000" y="5702300"/>
          <p14:tracePt t="218587" x="4635500" y="5695950"/>
          <p14:tracePt t="218605" x="4578350" y="5695950"/>
          <p14:tracePt t="218621" x="4533900" y="5695950"/>
          <p14:tracePt t="218638" x="4483100" y="5695950"/>
          <p14:tracePt t="218654" x="4425950" y="5695950"/>
          <p14:tracePt t="218670" x="4362450" y="5695950"/>
          <p14:tracePt t="218688" x="4311650" y="5695950"/>
          <p14:tracePt t="218704" x="4260850" y="5702300"/>
          <p14:tracePt t="218721" x="4222750" y="5715000"/>
          <p14:tracePt t="218737" x="4191000" y="5740400"/>
          <p14:tracePt t="218754" x="4165600" y="5759450"/>
          <p14:tracePt t="218771" x="4159250" y="5784850"/>
          <p14:tracePt t="218787" x="4152900" y="5803900"/>
          <p14:tracePt t="218804" x="4152900" y="5822950"/>
          <p14:tracePt t="218820" x="4152900" y="5861050"/>
          <p14:tracePt t="218838" x="4171950" y="5880100"/>
          <p14:tracePt t="218854" x="4203700" y="5911850"/>
          <p14:tracePt t="218870" x="4229100" y="5937250"/>
          <p14:tracePt t="218888" x="4254500" y="5956300"/>
          <p14:tracePt t="218904" x="4286250" y="5962650"/>
          <p14:tracePt t="218921" x="4298950" y="5969000"/>
          <p14:tracePt t="218937" x="4324350" y="5975350"/>
          <p14:tracePt t="218954" x="4362450" y="5988050"/>
          <p14:tracePt t="218971" x="4406900" y="5994400"/>
          <p14:tracePt t="218987" x="4438650" y="6000750"/>
          <p14:tracePt t="219004" x="4489450" y="6000750"/>
          <p14:tracePt t="219020" x="4527550" y="6007100"/>
          <p14:tracePt t="219038" x="4565650" y="6007100"/>
          <p14:tracePt t="219054" x="4591050" y="6007100"/>
          <p14:tracePt t="219070" x="4622800" y="6007100"/>
          <p14:tracePt t="219088" x="4635500" y="6000750"/>
          <p14:tracePt t="219104" x="4641850" y="5994400"/>
          <p14:tracePt t="219121" x="4648200" y="5988050"/>
          <p14:tracePt t="219137" x="4648200" y="5981700"/>
          <p14:tracePt t="219154" x="4654550" y="5981700"/>
          <p14:tracePt t="219171" x="4660900" y="5981700"/>
          <p14:tracePt t="219404" x="4648200" y="5981700"/>
          <p14:tracePt t="219414" x="4641850" y="5981700"/>
          <p14:tracePt t="219416" x="4629150" y="5981700"/>
          <p14:tracePt t="219421" x="4591050" y="5981700"/>
          <p14:tracePt t="219438" x="4552950" y="5981700"/>
          <p14:tracePt t="219455" x="4502150" y="5981700"/>
          <p14:tracePt t="219471" x="4470400" y="5975350"/>
          <p14:tracePt t="219488" x="4438650" y="5962650"/>
          <p14:tracePt t="219504" x="4413250" y="5949950"/>
          <p14:tracePt t="219521" x="4375150" y="5937250"/>
          <p14:tracePt t="219538" x="4324350" y="5924550"/>
          <p14:tracePt t="219554" x="4286250" y="5918200"/>
          <p14:tracePt t="219554" x="4260850" y="5911850"/>
          <p14:tracePt t="219572" x="4216400" y="5911850"/>
          <p14:tracePt t="219588" x="4191000" y="5905500"/>
          <p14:tracePt t="219605" x="4159250" y="5905500"/>
          <p14:tracePt t="219621" x="4146550" y="5905500"/>
          <p14:tracePt t="219637" x="4133850" y="5905500"/>
          <p14:tracePt t="219654" x="4114800" y="5905500"/>
          <p14:tracePt t="219671" x="4102100" y="5905500"/>
          <p14:tracePt t="219688" x="4076700" y="5905500"/>
          <p14:tracePt t="219704" x="4044950" y="5905500"/>
          <p14:tracePt t="219721" x="4013200" y="5911850"/>
          <p14:tracePt t="219738" x="3975100" y="5911850"/>
          <p14:tracePt t="219754" x="3930650" y="5911850"/>
          <p14:tracePt t="219771" x="3898900" y="5911850"/>
          <p14:tracePt t="219787" x="3860800" y="5911850"/>
          <p14:tracePt t="219805" x="3848100" y="5918200"/>
          <p14:tracePt t="219821" x="3835400" y="5918200"/>
          <p14:tracePt t="219860" x="3829050" y="5918200"/>
          <p14:tracePt t="219862" x="3822700" y="5918200"/>
          <p14:tracePt t="219871" x="3810000" y="5918200"/>
          <p14:tracePt t="219888" x="3784600" y="5924550"/>
          <p14:tracePt t="219904" x="3752850" y="5924550"/>
          <p14:tracePt t="219921" x="3727450" y="5924550"/>
          <p14:tracePt t="219937" x="3689350" y="5930900"/>
          <p14:tracePt t="219954" x="3670300" y="5930900"/>
          <p14:tracePt t="219971" x="3632200" y="5937250"/>
          <p14:tracePt t="219987" x="3587750" y="5937250"/>
          <p14:tracePt t="220004" x="3556000" y="5943600"/>
          <p14:tracePt t="220021" x="3530600" y="5943600"/>
          <p14:tracePt t="220037" x="3467100" y="5949950"/>
          <p14:tracePt t="220054" x="3448050" y="5956300"/>
          <p14:tracePt t="220071" x="3429000" y="5956300"/>
          <p14:tracePt t="220088" x="3403600" y="5969000"/>
          <p14:tracePt t="220104" x="3390900" y="5969000"/>
          <p14:tracePt t="220121" x="3378200" y="5975350"/>
          <p14:tracePt t="220137" x="3352800" y="5981700"/>
          <p14:tracePt t="220154" x="3340100" y="5994400"/>
          <p14:tracePt t="220171" x="3327400" y="6000750"/>
          <p14:tracePt t="220187" x="3321050" y="6019800"/>
          <p14:tracePt t="220205" x="3308350" y="6038850"/>
          <p14:tracePt t="220220" x="3308350" y="6051550"/>
          <p14:tracePt t="220237" x="3302000" y="6070600"/>
          <p14:tracePt t="220254" x="3302000" y="6076950"/>
          <p14:tracePt t="220270" x="3295650" y="6083300"/>
          <p14:tracePt t="220288" x="3282950" y="6096000"/>
          <p14:tracePt t="220304" x="3276600" y="6102350"/>
          <p14:tracePt t="220320" x="3257550" y="6108700"/>
          <p14:tracePt t="220337" x="3232150" y="6121400"/>
          <p14:tracePt t="220354" x="3213100" y="6134100"/>
          <p14:tracePt t="220371" x="3181350" y="6140450"/>
          <p14:tracePt t="220387" x="3143250" y="6159500"/>
          <p14:tracePt t="220404" x="3117850" y="6165850"/>
          <p14:tracePt t="220420" x="3079750" y="6184900"/>
          <p14:tracePt t="220437" x="3060700" y="6191250"/>
          <p14:tracePt t="220454" x="3035300" y="6191250"/>
          <p14:tracePt t="220470" x="3028950" y="6191250"/>
          <p14:tracePt t="220605" x="3028950" y="6184900"/>
          <p14:tracePt t="220618" x="3041650" y="6178550"/>
          <p14:tracePt t="220629" x="3048000" y="6172200"/>
          <p14:tracePt t="220631" x="3060700" y="6165850"/>
          <p14:tracePt t="220637" x="3111500" y="6146800"/>
          <p14:tracePt t="220654" x="3187700" y="6127750"/>
          <p14:tracePt t="220670" x="3276600" y="6096000"/>
          <p14:tracePt t="220687" x="3365500" y="6089650"/>
          <p14:tracePt t="220703" x="3473450" y="6064250"/>
          <p14:tracePt t="220720" x="3562350" y="6057900"/>
          <p14:tracePt t="220737" x="3638550" y="6051550"/>
          <p14:tracePt t="220753" x="3708400" y="6051550"/>
          <p14:tracePt t="220770" x="3771900" y="6051550"/>
          <p14:tracePt t="220787" x="3886200" y="6038850"/>
          <p14:tracePt t="220804" x="3956050" y="6038850"/>
          <p14:tracePt t="220820" x="4064000" y="6038850"/>
          <p14:tracePt t="220836" x="4184650" y="6038850"/>
          <p14:tracePt t="220853" x="4305300" y="6038850"/>
          <p14:tracePt t="220870" x="4432300" y="6038850"/>
          <p14:tracePt t="220887" x="4552950" y="6038850"/>
          <p14:tracePt t="220903" x="4660900" y="6038850"/>
          <p14:tracePt t="220920" x="4781550" y="6038850"/>
          <p14:tracePt t="220937" x="4902200" y="6038850"/>
          <p14:tracePt t="220953" x="5041900" y="6038850"/>
          <p14:tracePt t="220970" x="5175250" y="6038850"/>
          <p14:tracePt t="220987" x="5372100" y="6051550"/>
          <p14:tracePt t="221004" x="5505450" y="6057900"/>
          <p14:tracePt t="221020" x="5632450" y="6057900"/>
          <p14:tracePt t="221037" x="5765800" y="6057900"/>
          <p14:tracePt t="221053" x="5886450" y="6070600"/>
          <p14:tracePt t="221070" x="5975350" y="6076950"/>
          <p14:tracePt t="221087" x="6070600" y="6089650"/>
          <p14:tracePt t="221103" x="6134100" y="6096000"/>
          <p14:tracePt t="221120" x="6184900" y="6108700"/>
          <p14:tracePt t="221137" x="6223000" y="6121400"/>
          <p14:tracePt t="221153" x="6235700" y="6127750"/>
          <p14:tracePt t="221170" x="6242050" y="6127750"/>
          <p14:tracePt t="221980" x="6229350" y="6127750"/>
          <p14:tracePt t="221988" x="6210300" y="6134100"/>
          <p14:tracePt t="221989" x="6197600" y="6140450"/>
          <p14:tracePt t="222002" x="6172200" y="6153150"/>
          <p14:tracePt t="222002" x="6159500" y="6153150"/>
          <p14:tracePt t="222019" x="6146800" y="6153150"/>
          <p14:tracePt t="222036" x="6127750" y="6159500"/>
          <p14:tracePt t="222804" x="6115050" y="6159500"/>
          <p14:tracePt t="222811" x="6108700" y="6159500"/>
          <p14:tracePt t="222829" x="6096000" y="6146800"/>
          <p14:tracePt t="222832" x="6089650" y="6134100"/>
          <p14:tracePt t="222836" x="6070600" y="6127750"/>
          <p14:tracePt t="222852" x="6045200" y="6115050"/>
          <p14:tracePt t="222869" x="6032500" y="6108700"/>
          <p14:tracePt t="222885" x="6019800" y="6102350"/>
          <p14:tracePt t="222902" x="6013450" y="6102350"/>
          <p14:tracePt t="222948" x="6007100" y="6102350"/>
          <p14:tracePt t="222957" x="6000750" y="6102350"/>
          <p14:tracePt t="222979" x="5994400" y="6102350"/>
          <p14:tracePt t="222984" x="5988050" y="6102350"/>
          <p14:tracePt t="223003" x="5975350" y="6102350"/>
          <p14:tracePt t="223020" x="5969000" y="6102350"/>
          <p14:tracePt t="223035" x="5962650" y="6102350"/>
          <p14:tracePt t="223037" x="5956300" y="6102350"/>
          <p14:tracePt t="223052" x="5943600" y="6102350"/>
          <p14:tracePt t="223068" x="5924550" y="6102350"/>
          <p14:tracePt t="223085" x="5899150" y="6102350"/>
          <p14:tracePt t="223102" x="5873750" y="6102350"/>
          <p14:tracePt t="223118" x="5829300" y="6096000"/>
          <p14:tracePt t="223136" x="5746750" y="6083300"/>
          <p14:tracePt t="223152" x="5657850" y="6057900"/>
          <p14:tracePt t="223168" x="5575300" y="6032500"/>
          <p14:tracePt t="223185" x="5492750" y="6007100"/>
          <p14:tracePt t="223202" x="5397500" y="5969000"/>
          <p14:tracePt t="223218" x="5257800" y="5949950"/>
          <p14:tracePt t="223236" x="5219700" y="5943600"/>
          <p14:tracePt t="223252" x="5194300" y="5937250"/>
          <p14:tracePt t="223268" x="5175250" y="5937250"/>
          <p14:tracePt t="223285" x="5156200" y="5937250"/>
          <p14:tracePt t="223303" x="5118100" y="5930900"/>
          <p14:tracePt t="223320" x="5073650" y="5930900"/>
          <p14:tracePt t="223335" x="5010150" y="5930900"/>
          <p14:tracePt t="223353" x="4933950" y="5930900"/>
          <p14:tracePt t="223369" x="4870450" y="5930900"/>
          <p14:tracePt t="223385" x="4800600" y="5930900"/>
          <p14:tracePt t="223402" x="4743450" y="5924550"/>
          <p14:tracePt t="223418" x="4673600" y="5924550"/>
          <p14:tracePt t="223437" x="4648200" y="5930900"/>
          <p14:tracePt t="223452" x="4629150" y="5956300"/>
          <p14:tracePt t="223470" x="4622800" y="5969000"/>
          <p14:tracePt t="223485" x="4622800" y="5981700"/>
          <p14:tracePt t="223501" x="4622800" y="5988050"/>
          <p14:tracePt t="223549" x="4622800" y="5994400"/>
          <p14:tracePt t="223562" x="4622800" y="6000750"/>
          <p14:tracePt t="223699" x="4622800" y="5988050"/>
          <p14:tracePt t="223716" x="4622800" y="5975350"/>
          <p14:tracePt t="223719" x="4622800" y="5969000"/>
          <p14:tracePt t="223735" x="4622800" y="5962650"/>
          <p14:tracePt t="223736" x="4622800" y="5943600"/>
          <p14:tracePt t="223751" x="4622800" y="5924550"/>
          <p14:tracePt t="223768" x="4616450" y="5905500"/>
          <p14:tracePt t="223784" x="4616450" y="5886450"/>
          <p14:tracePt t="223801" x="4610100" y="5867400"/>
          <p14:tracePt t="223818" x="4597400" y="5848350"/>
          <p14:tracePt t="223835" x="4591050" y="5835650"/>
          <p14:tracePt t="223851" x="4584700" y="5816600"/>
          <p14:tracePt t="223892" x="4578350" y="5816600"/>
          <p14:tracePt t="223901" x="4572000" y="5810250"/>
          <p14:tracePt t="224003" x="4572000" y="5816600"/>
          <p14:tracePt t="224011" x="4572000" y="5835650"/>
          <p14:tracePt t="224019" x="4603750" y="5905500"/>
          <p14:tracePt t="224034" x="4635500" y="5956300"/>
          <p14:tracePt t="224036" x="4667250" y="5988050"/>
          <p14:tracePt t="224051" x="4800600" y="6165850"/>
          <p14:tracePt t="224068" x="4933950" y="6286500"/>
          <p14:tracePt t="224084" x="5111750" y="6426200"/>
          <p14:tracePt t="224101" x="5321300" y="6540500"/>
          <p14:tracePt t="224118" x="5511800" y="6623050"/>
          <p14:tracePt t="224134" x="5702300" y="6699250"/>
          <p14:tracePt t="224151" x="5861050" y="6750050"/>
          <p14:tracePt t="224168" x="5975350" y="6781800"/>
          <p14:tracePt t="224184" x="6045200" y="6800850"/>
          <p14:tracePt t="224201" x="6089650" y="6807200"/>
          <p14:tracePt t="224217" x="6108700" y="6819900"/>
          <p14:tracePt t="224235" x="6115050" y="6819900"/>
          <p14:tracePt t="224884" x="6108700" y="6819900"/>
          <p14:tracePt t="224885" x="6102350" y="6807200"/>
          <p14:tracePt t="224900" x="6096000" y="6807200"/>
          <p14:tracePt t="224907" x="6070600" y="6800850"/>
          <p14:tracePt t="224917" x="6051550" y="6788150"/>
          <p14:tracePt t="224934" x="6032500" y="6769100"/>
          <p14:tracePt t="224950" x="6019800" y="6762750"/>
          <p14:tracePt t="224967" x="6013450" y="6756400"/>
          <p14:tracePt t="224984" x="6000750" y="6750050"/>
          <p14:tracePt t="225001" x="5981700" y="6724650"/>
          <p14:tracePt t="225017" x="5943600" y="6673850"/>
          <p14:tracePt t="225034" x="5886450" y="6591300"/>
          <p14:tracePt t="225050" x="5816600" y="6477000"/>
          <p14:tracePt t="225067" x="5689600" y="6299200"/>
          <p14:tracePt t="225084" x="5588000" y="6203950"/>
          <p14:tracePt t="225100" x="5486400" y="6121400"/>
          <p14:tracePt t="225118" x="5410200" y="6070600"/>
          <p14:tracePt t="225133" x="5372100" y="6045200"/>
          <p14:tracePt t="225150" x="5359400" y="6032500"/>
          <p14:tracePt t="225167" x="5353050" y="6032500"/>
          <p14:tracePt t="225331" x="5346700" y="6032500"/>
          <p14:tracePt t="225339" x="5334000" y="6026150"/>
          <p14:tracePt t="225350" x="5321300" y="6026150"/>
          <p14:tracePt t="225353" x="5308600" y="6019800"/>
          <p14:tracePt t="225366" x="5289550" y="6013450"/>
          <p14:tracePt t="225383" x="5270500" y="6007100"/>
          <p14:tracePt t="225401" x="5251450" y="5994400"/>
          <p14:tracePt t="225417" x="5226050" y="5975350"/>
          <p14:tracePt t="225433" x="5213350" y="5962650"/>
          <p14:tracePt t="225451" x="5187950" y="5949950"/>
          <p14:tracePt t="225466" x="5181600" y="5943600"/>
          <p14:tracePt t="225508" x="5175250" y="5943600"/>
          <p14:tracePt t="228931" x="5162550" y="5943600"/>
          <p14:tracePt t="228941" x="5149850" y="5943600"/>
          <p14:tracePt t="228947" x="5137150" y="5943600"/>
          <p14:tracePt t="228950" x="5111750" y="5949950"/>
          <p14:tracePt t="228965" x="5080000" y="5962650"/>
          <p14:tracePt t="228983" x="5048250" y="5975350"/>
          <p14:tracePt t="228997" x="5022850" y="5981700"/>
          <p14:tracePt t="229014" x="5010150" y="5988050"/>
          <p14:tracePt t="229030" x="5003800" y="5988050"/>
          <p14:tracePt t="229048" x="4997450" y="5988050"/>
          <p14:tracePt t="229085" x="4991100" y="5988050"/>
          <p14:tracePt t="229131" x="4984750" y="5988050"/>
          <p14:tracePt t="229147" x="4978400" y="5988050"/>
          <p14:tracePt t="229171" x="4972050" y="5988050"/>
          <p14:tracePt t="229180" x="4965700" y="5988050"/>
          <p14:tracePt t="232571" x="4965700" y="5943600"/>
          <p14:tracePt t="232579" x="4965700" y="5911850"/>
          <p14:tracePt t="232581" x="4965700" y="5886450"/>
          <p14:tracePt t="232595" x="4965700" y="5861050"/>
          <p14:tracePt t="232612" x="4965700" y="5842000"/>
          <p14:tracePt t="232628" x="4965700" y="5829300"/>
          <p14:tracePt t="232645" x="4965700" y="5816600"/>
          <p14:tracePt t="232661" x="4965700" y="5803900"/>
          <p14:tracePt t="232678" x="4965700" y="5791200"/>
          <p14:tracePt t="232695" x="4965700" y="5772150"/>
          <p14:tracePt t="232711" x="4965700" y="5721350"/>
          <p14:tracePt t="232728" x="4965700" y="5645150"/>
          <p14:tracePt t="232746" x="4965700" y="5537200"/>
          <p14:tracePt t="232761" x="4965700" y="5403850"/>
          <p14:tracePt t="232778" x="4946650" y="5194300"/>
          <p14:tracePt t="232795" x="4940300" y="5041900"/>
          <p14:tracePt t="232813" x="4908550" y="4870450"/>
          <p14:tracePt t="232828" x="4883150" y="4692650"/>
          <p14:tracePt t="232845" x="4838700" y="4527550"/>
          <p14:tracePt t="232861" x="4800600" y="4387850"/>
          <p14:tracePt t="232879" x="4756150" y="4286250"/>
          <p14:tracePt t="232895" x="4737100" y="4191000"/>
          <p14:tracePt t="232911" x="4724400" y="4121150"/>
          <p14:tracePt t="232929" x="4724400" y="4057650"/>
          <p14:tracePt t="232945" x="4718050" y="3987800"/>
          <p14:tracePt t="232961" x="4718050" y="3924300"/>
          <p14:tracePt t="232978" x="4705350" y="3835400"/>
          <p14:tracePt t="232996" x="4699000" y="3797300"/>
          <p14:tracePt t="233011" x="4699000" y="3746500"/>
          <p14:tracePt t="233028" x="4699000" y="3702050"/>
          <p14:tracePt t="233044" x="4699000" y="3644900"/>
          <p14:tracePt t="233061" x="4699000" y="3575050"/>
          <p14:tracePt t="233078" x="4692650" y="3524250"/>
          <p14:tracePt t="233095" x="4686300" y="3479800"/>
          <p14:tracePt t="233111" x="4667250" y="3422650"/>
          <p14:tracePt t="233128" x="4648200" y="3371850"/>
          <p14:tracePt t="233144" x="4635500" y="3333750"/>
          <p14:tracePt t="233161" x="4622800" y="3289300"/>
          <p14:tracePt t="233179" x="4616450" y="3276600"/>
          <p14:tracePt t="233194" x="4610100" y="3257550"/>
          <p14:tracePt t="233211" x="4610100" y="3225800"/>
          <p14:tracePt t="233227" x="4610100" y="3219450"/>
          <p14:tracePt t="233246" x="4610100" y="3206750"/>
          <p14:tracePt t="233261" x="4610100" y="3194050"/>
          <p14:tracePt t="233278" x="4610100" y="3187700"/>
          <p14:tracePt t="233294" x="4610100" y="3181350"/>
          <p14:tracePt t="233692" x="4610100" y="3175000"/>
          <p14:tracePt t="233699" x="4622800" y="3175000"/>
          <p14:tracePt t="233713" x="4635500" y="3162300"/>
          <p14:tracePt t="233715" x="4648200" y="3155950"/>
          <p14:tracePt t="233728" x="4654550" y="3155950"/>
          <p14:tracePt t="233745" x="4654550" y="3143250"/>
          <p14:tracePt t="233760" x="4654550" y="3130550"/>
          <p14:tracePt t="233777" x="4654550" y="3111500"/>
          <p14:tracePt t="233794" x="4660900" y="3098800"/>
          <p14:tracePt t="233811" x="4660900" y="3073400"/>
          <p14:tracePt t="233828" x="4660900" y="3067050"/>
          <p14:tracePt t="233844" x="4660900" y="3060700"/>
          <p14:tracePt t="234091" x="4660900" y="3054350"/>
          <p14:tracePt t="234211" x="4660900" y="3048000"/>
          <p14:tracePt t="234235" x="4660900" y="3041650"/>
          <p14:tracePt t="234251" x="4660900" y="3035300"/>
          <p14:tracePt t="234260" x="4660900" y="3028950"/>
          <p14:tracePt t="234314" x="4654550" y="3028950"/>
          <p14:tracePt t="234336" x="4654550" y="3016250"/>
          <p14:tracePt t="234339" x="4648200" y="3009900"/>
          <p14:tracePt t="234343" x="4641850" y="3009900"/>
          <p14:tracePt t="234360" x="4635500" y="2990850"/>
          <p14:tracePt t="234377" x="4635500" y="2978150"/>
          <p14:tracePt t="234394" x="4629150" y="2965450"/>
          <p14:tracePt t="234410" x="4616450" y="2952750"/>
          <p14:tracePt t="234427" x="4616450" y="2940050"/>
          <p14:tracePt t="234443" x="4616450" y="2927350"/>
          <p14:tracePt t="234460" x="4616450" y="2914650"/>
          <p14:tracePt t="234477" x="4616450" y="2895600"/>
          <p14:tracePt t="234493" x="4616450" y="2889250"/>
          <p14:tracePt t="234510" x="4616450" y="2870200"/>
          <p14:tracePt t="234526" x="4616450" y="2857500"/>
          <p14:tracePt t="234964" x="4610100" y="2863850"/>
          <p14:tracePt t="234979" x="4603750" y="2863850"/>
          <p14:tracePt t="234993" x="4597400" y="2870200"/>
          <p14:tracePt t="234996" x="4597400" y="2876550"/>
          <p14:tracePt t="235009" x="4591050" y="2876550"/>
          <p14:tracePt t="235026" x="4584700" y="2876550"/>
          <p14:tracePt t="235107" x="4578350" y="2876550"/>
          <p14:tracePt t="235111" x="4578350" y="2882900"/>
          <p14:tracePt t="235132" x="4572000" y="2882900"/>
          <p14:tracePt t="235134" x="4565650" y="2882900"/>
          <p14:tracePt t="235143" x="4552950" y="2889250"/>
          <p14:tracePt t="235159" x="4546600" y="2889250"/>
          <p14:tracePt t="235176" x="4521200" y="2889250"/>
          <p14:tracePt t="235193" x="4502150" y="2889250"/>
          <p14:tracePt t="235209" x="4476750" y="2889250"/>
          <p14:tracePt t="235226" x="4406900" y="2889250"/>
          <p14:tracePt t="235243" x="4375150" y="2889250"/>
          <p14:tracePt t="235259" x="4330700" y="2889250"/>
          <p14:tracePt t="235277" x="4286250" y="2889250"/>
          <p14:tracePt t="235292" x="4235450" y="2889250"/>
          <p14:tracePt t="235309" x="4184650" y="2889250"/>
          <p14:tracePt t="235326" x="4140200" y="2889250"/>
          <p14:tracePt t="235342" x="4108450" y="2889250"/>
          <p14:tracePt t="235360" x="4089400" y="2889250"/>
          <p14:tracePt t="235376" x="4076700" y="2889250"/>
          <p14:tracePt t="235393" x="4057650" y="2889250"/>
          <p14:tracePt t="235409" x="4044950" y="2889250"/>
          <p14:tracePt t="235426" x="4025900" y="2889250"/>
          <p14:tracePt t="235443" x="4019550" y="2889250"/>
          <p14:tracePt t="235459" x="4006850" y="2889250"/>
          <p14:tracePt t="235476" x="4000500" y="2889250"/>
          <p14:tracePt t="235523" x="3994150" y="2889250"/>
          <p14:tracePt t="235666" x="4006850" y="2882900"/>
          <p14:tracePt t="235677" x="4019550" y="2882900"/>
          <p14:tracePt t="235679" x="4038600" y="2876550"/>
          <p14:tracePt t="235692" x="4083050" y="2857500"/>
          <p14:tracePt t="235709" x="4133850" y="2844800"/>
          <p14:tracePt t="235726" x="4159250" y="2838450"/>
          <p14:tracePt t="235742" x="4191000" y="2832100"/>
          <p14:tracePt t="235759" x="4210050" y="2832100"/>
          <p14:tracePt t="235776" x="4235450" y="2832100"/>
          <p14:tracePt t="235792" x="4267200" y="2825750"/>
          <p14:tracePt t="235809" x="4298950" y="2819400"/>
          <p14:tracePt t="235825" x="4324350" y="2819400"/>
          <p14:tracePt t="235825" x="4343400" y="2819400"/>
          <p14:tracePt t="235843" x="4362450" y="2819400"/>
          <p14:tracePt t="235859" x="4381500" y="2819400"/>
          <p14:tracePt t="235876" x="4394200" y="2813050"/>
          <p14:tracePt t="235892" x="4425950" y="2800350"/>
          <p14:tracePt t="235909" x="4457700" y="2794000"/>
          <p14:tracePt t="235926" x="4483100" y="2781300"/>
          <p14:tracePt t="235942" x="4502150" y="2774950"/>
          <p14:tracePt t="235960" x="4521200" y="2768600"/>
          <p14:tracePt t="235975" x="4527550" y="2762250"/>
          <p14:tracePt t="235992" x="4540250" y="2762250"/>
          <p14:tracePt t="236009" x="4552950" y="2749550"/>
          <p14:tracePt t="236025" x="4559300" y="2743200"/>
          <p14:tracePt t="236025" x="4572000" y="2736850"/>
          <p14:tracePt t="236042" x="4584700" y="2724150"/>
          <p14:tracePt t="236059" x="4603750" y="2717800"/>
          <p14:tracePt t="236100" x="4610100" y="2711450"/>
          <p14:tracePt t="236108" x="4610100" y="2705100"/>
          <p14:tracePt t="236111" x="4616450" y="2705100"/>
          <p14:tracePt t="236126" x="4622800" y="2692400"/>
          <p14:tracePt t="236142" x="4622800" y="2686050"/>
          <p14:tracePt t="236159" x="4629150" y="2667000"/>
          <p14:tracePt t="236175" x="4629150" y="2660650"/>
          <p14:tracePt t="236192" x="4635500" y="2654300"/>
          <p14:tracePt t="236209" x="4635500" y="2647950"/>
          <p14:tracePt t="236225" x="4641850" y="2647950"/>
          <p14:tracePt t="236225" x="4641850" y="2641600"/>
          <p14:tracePt t="236258" x="4648200" y="2641600"/>
          <p14:tracePt t="236261" x="4667250" y="2628900"/>
          <p14:tracePt t="236276" x="4705350" y="2622550"/>
          <p14:tracePt t="236292" x="4743450" y="2609850"/>
          <p14:tracePt t="236308" x="4768850" y="2597150"/>
          <p14:tracePt t="236326" x="4800600" y="2584450"/>
          <p14:tracePt t="236342" x="4819650" y="2571750"/>
          <p14:tracePt t="236359" x="4832350" y="2571750"/>
          <p14:tracePt t="236375" x="4838700" y="2559050"/>
          <p14:tracePt t="236392" x="4838700" y="2552700"/>
          <p14:tracePt t="236409" x="4845050" y="2552700"/>
          <p14:tracePt t="236506" x="4838700" y="2552700"/>
          <p14:tracePt t="236555" x="4838700" y="2559050"/>
          <p14:tracePt t="236557" x="4838700" y="2565400"/>
          <p14:tracePt t="236575" x="4838700" y="2578100"/>
          <p14:tracePt t="236591" x="4838700" y="2616200"/>
          <p14:tracePt t="236593" x="4838700" y="2654300"/>
          <p14:tracePt t="236608" x="4838700" y="2692400"/>
          <p14:tracePt t="236625" x="4832350" y="2717800"/>
          <p14:tracePt t="236642" x="4832350" y="2736850"/>
          <p14:tracePt t="236658" x="4832350" y="2755900"/>
          <p14:tracePt t="236700" x="4832350" y="2762250"/>
          <p14:tracePt t="236731" x="4832350" y="2768600"/>
          <p14:tracePt t="236739" x="4832350" y="2774950"/>
          <p14:tracePt t="236742" x="4832350" y="2781300"/>
          <p14:tracePt t="236755" x="4832350" y="2787650"/>
          <p14:tracePt t="236760" x="4832350" y="2794000"/>
          <p14:tracePt t="236776" x="4826000" y="2800350"/>
          <p14:tracePt t="237076" x="4819650" y="2800350"/>
          <p14:tracePt t="237090" x="4813300" y="2800350"/>
          <p14:tracePt t="237101" x="4806950" y="2800350"/>
          <p14:tracePt t="237103" x="4806950" y="2806700"/>
          <p14:tracePt t="237109" x="4781550" y="2819400"/>
          <p14:tracePt t="237126" x="4737100" y="2832100"/>
          <p14:tracePt t="237142" x="4692650" y="2838450"/>
          <p14:tracePt t="237159" x="4641850" y="2838450"/>
          <p14:tracePt t="237176" x="4591050" y="2838450"/>
          <p14:tracePt t="237192" x="4546600" y="2838450"/>
          <p14:tracePt t="237210" x="4483100" y="2851150"/>
          <p14:tracePt t="237225" x="4438650" y="2863850"/>
          <p14:tracePt t="237243" x="4381500" y="2882900"/>
          <p14:tracePt t="237259" x="4305300" y="2901950"/>
          <p14:tracePt t="237275" x="4286250" y="2908300"/>
          <p14:tracePt t="237292" x="4260850" y="2908300"/>
          <p14:tracePt t="237309" x="4235450" y="2908300"/>
          <p14:tracePt t="237326" x="4197350" y="2908300"/>
          <p14:tracePt t="237342" x="4152900" y="2908300"/>
          <p14:tracePt t="237359" x="4095750" y="2908300"/>
          <p14:tracePt t="237376" x="4025900" y="2908300"/>
          <p14:tracePt t="237392" x="3949700" y="2908300"/>
          <p14:tracePt t="237409" x="3867150" y="2901950"/>
          <p14:tracePt t="237425" x="3778250" y="2895600"/>
          <p14:tracePt t="237443" x="3689350" y="2889250"/>
          <p14:tracePt t="237459" x="3594100" y="2889250"/>
          <p14:tracePt t="237475" x="3543300" y="2882900"/>
          <p14:tracePt t="237492" x="3511550" y="2882900"/>
          <p14:tracePt t="237509" x="3467100" y="2882900"/>
          <p14:tracePt t="237526" x="3435350" y="2882900"/>
          <p14:tracePt t="237542" x="3390900" y="2882900"/>
          <p14:tracePt t="237559" x="3359150" y="2889250"/>
          <p14:tracePt t="237575" x="3321050" y="2895600"/>
          <p14:tracePt t="237592" x="3270250" y="2901950"/>
          <p14:tracePt t="237609" x="3238500" y="2914650"/>
          <p14:tracePt t="237625" x="3200400" y="2921000"/>
          <p14:tracePt t="237642" x="3181350" y="2927350"/>
          <p14:tracePt t="237659" x="3162300" y="2927350"/>
          <p14:tracePt t="237675" x="3111500" y="2940050"/>
          <p14:tracePt t="237692" x="3079750" y="2952750"/>
          <p14:tracePt t="237708" x="3054350" y="2965450"/>
          <p14:tracePt t="237726" x="3035300" y="2978150"/>
          <p14:tracePt t="237742" x="3009900" y="2990850"/>
          <p14:tracePt t="237759" x="2990850" y="3009900"/>
          <p14:tracePt t="237775" x="2965450" y="3028950"/>
          <p14:tracePt t="237792" x="2946400" y="3048000"/>
          <p14:tracePt t="237809" x="2927350" y="3073400"/>
          <p14:tracePt t="237825" x="2901950" y="3105150"/>
          <p14:tracePt t="237842" x="2882900" y="3136900"/>
          <p14:tracePt t="237859" x="2857500" y="3168650"/>
          <p14:tracePt t="237875" x="2819400" y="3206750"/>
          <p14:tracePt t="237892" x="2800350" y="3244850"/>
          <p14:tracePt t="237908" x="2774950" y="3282950"/>
          <p14:tracePt t="237925" x="2749550" y="3327400"/>
          <p14:tracePt t="237942" x="2724150" y="3365500"/>
          <p14:tracePt t="237958" x="2698750" y="3409950"/>
          <p14:tracePt t="237975" x="2667000" y="3454400"/>
          <p14:tracePt t="237992" x="2647950" y="3492500"/>
          <p14:tracePt t="238009" x="2641600" y="3543300"/>
          <p14:tracePt t="238025" x="2628900" y="3575050"/>
          <p14:tracePt t="238041" x="2616200" y="3613150"/>
          <p14:tracePt t="238058" x="2603500" y="3644900"/>
          <p14:tracePt t="238075" x="2603500" y="3695700"/>
          <p14:tracePt t="238092" x="2603500" y="3727450"/>
          <p14:tracePt t="238108" x="2603500" y="3759200"/>
          <p14:tracePt t="238125" x="2603500" y="3790950"/>
          <p14:tracePt t="238141" x="2603500" y="3810000"/>
          <p14:tracePt t="238158" x="2603500" y="3829050"/>
          <p14:tracePt t="238175" x="2609850" y="3848100"/>
          <p14:tracePt t="238191" x="2609850" y="3860800"/>
          <p14:tracePt t="238209" x="2616200" y="3873500"/>
          <p14:tracePt t="238225" x="2622550" y="3886200"/>
          <p14:tracePt t="238242" x="2628900" y="3911600"/>
          <p14:tracePt t="238258" x="2641600" y="3924300"/>
          <p14:tracePt t="238275" x="2647950" y="3949700"/>
          <p14:tracePt t="238292" x="2654300" y="3962400"/>
          <p14:tracePt t="238308" x="2654300" y="3975100"/>
          <p14:tracePt t="238325" x="2654300" y="3981450"/>
          <p14:tracePt t="238341" x="2654300" y="3987800"/>
          <p14:tracePt t="238358" x="2654300" y="3994150"/>
          <p14:tracePt t="238532" x="2654300" y="4000500"/>
          <p14:tracePt t="238540" x="2654300" y="4006850"/>
          <p14:tracePt t="238542" x="2660650" y="4013200"/>
          <p14:tracePt t="238556" x="2667000" y="4019550"/>
          <p14:tracePt t="238568" x="2679700" y="4032250"/>
          <p14:tracePt t="238575" x="2698750" y="4038600"/>
          <p14:tracePt t="238591" x="2724150" y="4044950"/>
          <p14:tracePt t="238608" x="2743200" y="4044950"/>
          <p14:tracePt t="238625" x="2781300" y="4044950"/>
          <p14:tracePt t="238641" x="2825750" y="4032250"/>
          <p14:tracePt t="238658" x="2863850" y="4019550"/>
          <p14:tracePt t="238674" x="2901950" y="3987800"/>
          <p14:tracePt t="238692" x="2914650" y="3968750"/>
          <p14:tracePt t="238708" x="2927350" y="3943350"/>
          <p14:tracePt t="238724" x="2927350" y="3924300"/>
          <p14:tracePt t="238741" x="2927350" y="3898900"/>
          <p14:tracePt t="238758" x="2927350" y="3873500"/>
          <p14:tracePt t="238775" x="2927350" y="3848100"/>
          <p14:tracePt t="238791" x="2927350" y="3835400"/>
          <p14:tracePt t="238808" x="2921000" y="3816350"/>
          <p14:tracePt t="238824" x="2908300" y="3810000"/>
          <p14:tracePt t="238841" x="2895600" y="3790950"/>
          <p14:tracePt t="238858" x="2870200" y="3778250"/>
          <p14:tracePt t="238874" x="2825750" y="3752850"/>
          <p14:tracePt t="238874" x="2806700" y="3740150"/>
          <p14:tracePt t="238892" x="2749550" y="3714750"/>
          <p14:tracePt t="238908" x="2692400" y="3689350"/>
          <p14:tracePt t="238924" x="2635250" y="3670300"/>
          <p14:tracePt t="238941" x="2590800" y="3663950"/>
          <p14:tracePt t="238958" x="2552700" y="3657600"/>
          <p14:tracePt t="238975" x="2527300" y="3657600"/>
          <p14:tracePt t="238991" x="2495550" y="3657600"/>
          <p14:tracePt t="239008" x="2470150" y="3670300"/>
          <p14:tracePt t="239024" x="2425700" y="3689350"/>
          <p14:tracePt t="239041" x="2381250" y="3714750"/>
          <p14:tracePt t="239058" x="2343150" y="3746500"/>
          <p14:tracePt t="239074" x="2305050" y="3803650"/>
          <p14:tracePt t="239092" x="2292350" y="3848100"/>
          <p14:tracePt t="239107" x="2286000" y="3905250"/>
          <p14:tracePt t="239124" x="2286000" y="3962400"/>
          <p14:tracePt t="239141" x="2286000" y="4013200"/>
          <p14:tracePt t="239157" x="2292350" y="4064000"/>
          <p14:tracePt t="239175" x="2330450" y="4133850"/>
          <p14:tracePt t="239191" x="2400300" y="4210050"/>
          <p14:tracePt t="239207" x="2476500" y="4254500"/>
          <p14:tracePt t="239224" x="2527300" y="4279900"/>
          <p14:tracePt t="239241" x="2552700" y="4286250"/>
          <p14:tracePt t="239258" x="2578100" y="4292600"/>
          <p14:tracePt t="239274" x="2590800" y="4292600"/>
          <p14:tracePt t="239291" x="2635250" y="4292600"/>
          <p14:tracePt t="239308" x="2698750" y="4260850"/>
          <p14:tracePt t="239324" x="2774950" y="4216400"/>
          <p14:tracePt t="239341" x="2844800" y="4171950"/>
          <p14:tracePt t="239357" x="2895600" y="4140200"/>
          <p14:tracePt t="239375" x="2927350" y="4108450"/>
          <p14:tracePt t="239391" x="2952750" y="4089400"/>
          <p14:tracePt t="239407" x="2971800" y="4057650"/>
          <p14:tracePt t="239425" x="2971800" y="4019550"/>
          <p14:tracePt t="239441" x="2971800" y="3981450"/>
          <p14:tracePt t="239458" x="2971800" y="3937000"/>
          <p14:tracePt t="239474" x="2933700" y="3892550"/>
          <p14:tracePt t="239491" x="2876550" y="3829050"/>
          <p14:tracePt t="239508" x="2838450" y="3797300"/>
          <p14:tracePt t="239524" x="2806700" y="3765550"/>
          <p14:tracePt t="239541" x="2762250" y="3740150"/>
          <p14:tracePt t="239558" x="2705100" y="3721100"/>
          <p14:tracePt t="239574" x="2667000" y="3708400"/>
          <p14:tracePt t="239590" x="2635250" y="3708400"/>
          <p14:tracePt t="239607" x="2616200" y="3708400"/>
          <p14:tracePt t="239625" x="2590800" y="3708400"/>
          <p14:tracePt t="239640" x="2571750" y="3721100"/>
          <p14:tracePt t="239658" x="2540000" y="3746500"/>
          <p14:tracePt t="239674" x="2514600" y="3784600"/>
          <p14:tracePt t="239690" x="2489200" y="3829050"/>
          <p14:tracePt t="239708" x="2470150" y="3867150"/>
          <p14:tracePt t="239724" x="2470150" y="3911600"/>
          <p14:tracePt t="239741" x="2470150" y="3937000"/>
          <p14:tracePt t="239757" x="2470150" y="3943350"/>
          <p14:tracePt t="239774" x="2470150" y="3949700"/>
          <p14:tracePt t="239791" x="2482850" y="3956050"/>
          <p14:tracePt t="239807" x="2508250" y="3968750"/>
          <p14:tracePt t="239824" x="2527300" y="3975100"/>
          <p14:tracePt t="239840" x="2565400" y="3987800"/>
          <p14:tracePt t="239857" x="2616200" y="4006850"/>
          <p14:tracePt t="239874" x="2641600" y="4013200"/>
          <p14:tracePt t="239890" x="2755900" y="4064000"/>
          <p14:tracePt t="239890" x="2781300" y="4064000"/>
          <p14:tracePt t="239907" x="2832100" y="4070350"/>
          <p14:tracePt t="239923" x="2889250" y="4070350"/>
          <p14:tracePt t="239941" x="2965450" y="4070350"/>
          <p14:tracePt t="239957" x="3035300" y="4070350"/>
          <p14:tracePt t="239974" x="3067050" y="4051300"/>
          <p14:tracePt t="239991" x="3086100" y="4032250"/>
          <p14:tracePt t="240007" x="3098800" y="4019550"/>
          <p14:tracePt t="240024" x="3098800" y="4000500"/>
          <p14:tracePt t="240040" x="3098800" y="3968750"/>
          <p14:tracePt t="240057" x="3079750" y="3930650"/>
          <p14:tracePt t="240074" x="3054350" y="3886200"/>
          <p14:tracePt t="240090" x="3028950" y="3841750"/>
          <p14:tracePt t="240090" x="3009900" y="3829050"/>
          <p14:tracePt t="240107" x="2990850" y="3816350"/>
          <p14:tracePt t="240123" x="2940050" y="3778250"/>
          <p14:tracePt t="240141" x="2889250" y="3765550"/>
          <p14:tracePt t="240157" x="2838450" y="3765550"/>
          <p14:tracePt t="240173" x="2762250" y="3765550"/>
          <p14:tracePt t="240190" x="2673350" y="3778250"/>
          <p14:tracePt t="240207" x="2603500" y="3790950"/>
          <p14:tracePt t="240224" x="2552700" y="3810000"/>
          <p14:tracePt t="240240" x="2514600" y="3829050"/>
          <p14:tracePt t="240257" x="2482850" y="3860800"/>
          <p14:tracePt t="240273" x="2463800" y="3898900"/>
          <p14:tracePt t="240290" x="2444750" y="3937000"/>
          <p14:tracePt t="240290" x="2438400" y="3956050"/>
          <p14:tracePt t="240307" x="2432050" y="3968750"/>
          <p14:tracePt t="240323" x="2425700" y="4032250"/>
          <p14:tracePt t="240340" x="2432050" y="4044950"/>
          <p14:tracePt t="240356" x="2438400" y="4064000"/>
          <p14:tracePt t="240373" x="2444750" y="4064000"/>
          <p14:tracePt t="240390" x="2457450" y="4070350"/>
          <p14:tracePt t="240407" x="2489200" y="4083050"/>
          <p14:tracePt t="240424" x="2527300" y="4102100"/>
          <p14:tracePt t="240440" x="2571750" y="4127500"/>
          <p14:tracePt t="240457" x="2641600" y="4146550"/>
          <p14:tracePt t="240473" x="2730500" y="4152900"/>
          <p14:tracePt t="240490" x="2832100" y="4152900"/>
          <p14:tracePt t="240490" x="2863850" y="4152900"/>
          <p14:tracePt t="240507" x="2901950" y="4140200"/>
          <p14:tracePt t="240523" x="2965450" y="4089400"/>
          <p14:tracePt t="240540" x="2978150" y="4064000"/>
          <p14:tracePt t="240557" x="2984500" y="4044950"/>
          <p14:tracePt t="240573" x="2984500" y="4013200"/>
          <p14:tracePt t="240590" x="2984500" y="3987800"/>
          <p14:tracePt t="240606" x="2978150" y="3956050"/>
          <p14:tracePt t="240623" x="2959100" y="3924300"/>
          <p14:tracePt t="240640" x="2927350" y="3898900"/>
          <p14:tracePt t="240656" x="2882900" y="3867150"/>
          <p14:tracePt t="240673" x="2819400" y="3829050"/>
          <p14:tracePt t="240690" x="2743200" y="3810000"/>
          <p14:tracePt t="240707" x="2654300" y="3810000"/>
          <p14:tracePt t="240723" x="2514600" y="3810000"/>
          <p14:tracePt t="240740" x="2438400" y="3822700"/>
          <p14:tracePt t="240757" x="2393950" y="3860800"/>
          <p14:tracePt t="240773" x="2368550" y="3886200"/>
          <p14:tracePt t="240791" x="2362200" y="3917950"/>
          <p14:tracePt t="240806" x="2355850" y="3943350"/>
          <p14:tracePt t="240823" x="2355850" y="3968750"/>
          <p14:tracePt t="240839" x="2362200" y="4000500"/>
          <p14:tracePt t="240856" x="2425700" y="4057650"/>
          <p14:tracePt t="240873" x="2520950" y="4121150"/>
          <p14:tracePt t="240889" x="2673350" y="4203700"/>
          <p14:tracePt t="240907" x="2876550" y="4292600"/>
          <p14:tracePt t="240923" x="3422650" y="4425950"/>
          <p14:tracePt t="240939" x="3879850" y="4546600"/>
          <p14:tracePt t="240956" x="4495800" y="4616450"/>
          <p14:tracePt t="240973" x="5156200" y="4616450"/>
          <p14:tracePt t="240990" x="5829300" y="4578350"/>
          <p14:tracePt t="241006" x="6362700" y="4483100"/>
          <p14:tracePt t="241023" x="6731000" y="4457700"/>
          <p14:tracePt t="241039" x="6915150" y="4432300"/>
          <p14:tracePt t="241056" x="6985000" y="4419600"/>
          <p14:tracePt t="241073" x="7016750" y="4400550"/>
          <p14:tracePt t="241089" x="7023100" y="4394200"/>
          <p14:tracePt t="241106" x="7023100" y="4387850"/>
          <p14:tracePt t="241123" x="7023100" y="4368800"/>
          <p14:tracePt t="241139" x="7023100" y="4343400"/>
          <p14:tracePt t="241156" x="7023100" y="4337050"/>
          <p14:tracePt t="241173" x="7023100" y="4330700"/>
          <p14:tracePt t="241212" x="7023100" y="4324350"/>
          <p14:tracePt t="241223" x="7023100" y="4318000"/>
          <p14:tracePt t="241225" x="7023100" y="4292600"/>
          <p14:tracePt t="241239" x="7016750" y="4248150"/>
          <p14:tracePt t="241256" x="7004050" y="4203700"/>
          <p14:tracePt t="241273" x="6985000" y="4152900"/>
          <p14:tracePt t="241289" x="6959600" y="4064000"/>
          <p14:tracePt t="241306" x="6927850" y="3981450"/>
          <p14:tracePt t="241322" x="6851650" y="3867150"/>
          <p14:tracePt t="241339" x="6781800" y="3803650"/>
          <p14:tracePt t="241356" x="6686550" y="3740150"/>
          <p14:tracePt t="241372" x="6616700" y="3708400"/>
          <p14:tracePt t="241390" x="6559550" y="3695700"/>
          <p14:tracePt t="241406" x="6515100" y="3695700"/>
          <p14:tracePt t="241423" x="6477000" y="3695700"/>
          <p14:tracePt t="241439" x="6451600" y="3727450"/>
          <p14:tracePt t="241456" x="6407150" y="3771900"/>
          <p14:tracePt t="241473" x="6375400" y="3829050"/>
          <p14:tracePt t="241489" x="6343650" y="3879850"/>
          <p14:tracePt t="241506" x="6324600" y="3917950"/>
          <p14:tracePt t="241523" x="6305550" y="3962400"/>
          <p14:tracePt t="241539" x="6299200" y="4000500"/>
          <p14:tracePt t="241556" x="6305550" y="4006850"/>
          <p14:tracePt t="241572" x="6330950" y="4038600"/>
          <p14:tracePt t="241589" x="6356350" y="4051300"/>
          <p14:tracePt t="241606" x="6394450" y="4064000"/>
          <p14:tracePt t="241622" x="6438900" y="4070350"/>
          <p14:tracePt t="241639" x="6521450" y="4076700"/>
          <p14:tracePt t="241656" x="6597650" y="4076700"/>
          <p14:tracePt t="241673" x="6673850" y="4076700"/>
          <p14:tracePt t="241689" x="6743700" y="4076700"/>
          <p14:tracePt t="241706" x="6800850" y="4064000"/>
          <p14:tracePt t="241722" x="6826250" y="4032250"/>
          <p14:tracePt t="241739" x="6851650" y="3994150"/>
          <p14:tracePt t="241756" x="6851650" y="3956050"/>
          <p14:tracePt t="241772" x="6851650" y="3905250"/>
          <p14:tracePt t="241789" x="6826250" y="3860800"/>
          <p14:tracePt t="241806" x="6794500" y="3835400"/>
          <p14:tracePt t="241822" x="6769100" y="3810000"/>
          <p14:tracePt t="241839" x="6731000" y="3771900"/>
          <p14:tracePt t="241856" x="6661150" y="3759200"/>
          <p14:tracePt t="241873" x="6578600" y="3733800"/>
          <p14:tracePt t="241889" x="6496050" y="3733800"/>
          <p14:tracePt t="241906" x="6432550" y="3733800"/>
          <p14:tracePt t="241922" x="6356350" y="3765550"/>
          <p14:tracePt t="241939" x="6318250" y="3803650"/>
          <p14:tracePt t="241956" x="6267450" y="3886200"/>
          <p14:tracePt t="241972" x="6267450" y="3930650"/>
          <p14:tracePt t="241989" x="6267450" y="3962400"/>
          <p14:tracePt t="242006" x="6286500" y="3994150"/>
          <p14:tracePt t="242022" x="6305550" y="4013200"/>
          <p14:tracePt t="242039" x="6343650" y="4044950"/>
          <p14:tracePt t="242055" x="6388100" y="4064000"/>
          <p14:tracePt t="242073" x="6426200" y="4076700"/>
          <p14:tracePt t="242089" x="6470650" y="4089400"/>
          <p14:tracePt t="242105" x="6527800" y="4095750"/>
          <p14:tracePt t="242122" x="6584950" y="4095750"/>
          <p14:tracePt t="242139" x="6654800" y="4064000"/>
          <p14:tracePt t="242156" x="6686550" y="4032250"/>
          <p14:tracePt t="242172" x="6699250" y="4006850"/>
          <p14:tracePt t="242189" x="6699250" y="3975100"/>
          <p14:tracePt t="242205" x="6699250" y="3949700"/>
          <p14:tracePt t="242222" x="6699250" y="3937000"/>
          <p14:tracePt t="242239" x="6686550" y="3917950"/>
          <p14:tracePt t="242255" x="6680200" y="3911600"/>
          <p14:tracePt t="242272" x="6667500" y="3898900"/>
          <p14:tracePt t="242288" x="6648450" y="3892550"/>
          <p14:tracePt t="242305" x="6642100" y="3892550"/>
          <p14:tracePt t="242491" x="6623050" y="3898900"/>
          <p14:tracePt t="242499" x="6584950" y="3930650"/>
          <p14:tracePt t="242514" x="6477000" y="3981450"/>
          <p14:tracePt t="242523" x="6400800" y="4006850"/>
          <p14:tracePt t="242525" x="6299200" y="4044950"/>
          <p14:tracePt t="242538" x="6038850" y="4083050"/>
          <p14:tracePt t="242555" x="5689600" y="4108450"/>
          <p14:tracePt t="242572" x="5461000" y="4127500"/>
          <p14:tracePt t="242588" x="5168900" y="4127500"/>
          <p14:tracePt t="242606" x="4984750" y="4140200"/>
          <p14:tracePt t="242621" x="4813300" y="4140200"/>
          <p14:tracePt t="242638" x="4660900" y="4140200"/>
          <p14:tracePt t="242655" x="4489450" y="4140200"/>
          <p14:tracePt t="242671" x="4318000" y="4140200"/>
          <p14:tracePt t="242688" x="4121150" y="4133850"/>
          <p14:tracePt t="242705" x="3937000" y="4133850"/>
          <p14:tracePt t="242722" x="3746500" y="4127500"/>
          <p14:tracePt t="242738" x="3549650" y="4127500"/>
          <p14:tracePt t="242755" x="3460750" y="4127500"/>
          <p14:tracePt t="242772" x="3371850" y="4127500"/>
          <p14:tracePt t="242788" x="3282950" y="4127500"/>
          <p14:tracePt t="242805" x="3155950" y="4127500"/>
          <p14:tracePt t="242821" x="3041650" y="4127500"/>
          <p14:tracePt t="242838" x="2965450" y="4127500"/>
          <p14:tracePt t="242855" x="2895600" y="4127500"/>
          <p14:tracePt t="242871" x="2870200" y="4127500"/>
          <p14:tracePt t="242889" x="2844800" y="4127500"/>
          <p14:tracePt t="242905" x="2800350" y="4127500"/>
          <p14:tracePt t="242922" x="2762250" y="4133850"/>
          <p14:tracePt t="242938" x="2717800" y="4140200"/>
          <p14:tracePt t="242955" x="2647950" y="4152900"/>
          <p14:tracePt t="242972" x="2628900" y="4159250"/>
          <p14:tracePt t="243018" x="2622550" y="4159250"/>
          <p14:tracePt t="243059" x="2622550" y="4146550"/>
          <p14:tracePt t="243067" x="2622550" y="4140200"/>
          <p14:tracePt t="243075" x="2622550" y="4114800"/>
          <p14:tracePt t="243088" x="2622550" y="4102100"/>
          <p14:tracePt t="243104" x="2622550" y="4089400"/>
          <p14:tracePt t="243121" x="2616200" y="4076700"/>
          <p14:tracePt t="243138" x="2609850" y="4070350"/>
          <p14:tracePt t="243179" x="2603500" y="4070350"/>
          <p14:tracePt t="243188" x="2590800" y="4070350"/>
          <p14:tracePt t="243190" x="2571750" y="4076700"/>
          <p14:tracePt t="243205" x="2520950" y="4102100"/>
          <p14:tracePt t="243221" x="2463800" y="4121150"/>
          <p14:tracePt t="243238" x="2413000" y="4146550"/>
          <p14:tracePt t="243255" x="2362200" y="4171950"/>
          <p14:tracePt t="243271" x="2330450" y="4197350"/>
          <p14:tracePt t="243289" x="2305050" y="4216400"/>
          <p14:tracePt t="243304" x="2286000" y="4235450"/>
          <p14:tracePt t="243321" x="2254250" y="4279900"/>
          <p14:tracePt t="243338" x="2203450" y="4330700"/>
          <p14:tracePt t="243354" x="2139950" y="4362450"/>
          <p14:tracePt t="243371" x="2114550" y="4381500"/>
          <p14:tracePt t="243388" x="2108200" y="4387850"/>
          <p14:tracePt t="243404" x="2095500" y="4394200"/>
          <p14:tracePt t="243421" x="2095500" y="4400550"/>
          <p14:tracePt t="243437" x="2082800" y="4413250"/>
          <p14:tracePt t="243455" x="2076450" y="4419600"/>
          <p14:tracePt t="243471" x="2070100" y="4425950"/>
          <p14:tracePt t="243515" x="2070100" y="4432300"/>
          <p14:tracePt t="243531" x="2070100" y="4438650"/>
          <p14:tracePt t="243547" x="2070100" y="4445000"/>
          <p14:tracePt t="243555" x="2070100" y="4451350"/>
          <p14:tracePt t="243566" x="2070100" y="4457700"/>
          <p14:tracePt t="243571" x="2070100" y="4470400"/>
          <p14:tracePt t="243587" x="2070100" y="4476750"/>
          <p14:tracePt t="243604" x="2076450" y="4489450"/>
          <p14:tracePt t="243621" x="2089150" y="4489450"/>
          <p14:tracePt t="243637" x="2108200" y="4502150"/>
          <p14:tracePt t="243655" x="2120900" y="4508500"/>
          <p14:tracePt t="243671" x="2139950" y="4514850"/>
          <p14:tracePt t="243687" x="2178050" y="4514850"/>
          <p14:tracePt t="243704" x="2228850" y="4521200"/>
          <p14:tracePt t="243721" x="2292350" y="4527550"/>
          <p14:tracePt t="243738" x="2362200" y="4527550"/>
          <p14:tracePt t="243754" x="2419350" y="4540250"/>
          <p14:tracePt t="243754" x="2438400" y="4546600"/>
          <p14:tracePt t="243771" x="2470150" y="4552950"/>
          <p14:tracePt t="243787" x="2482850" y="4552950"/>
          <p14:tracePt t="243804" x="2489200" y="4552950"/>
          <p14:tracePt t="243821" x="2520950" y="4552950"/>
          <p14:tracePt t="243838" x="2552700" y="4552950"/>
          <p14:tracePt t="243855" x="2597150" y="4552950"/>
          <p14:tracePt t="243871" x="2641600" y="4552950"/>
          <p14:tracePt t="243887" x="2692400" y="4552950"/>
          <p14:tracePt t="243904" x="2736850" y="4552950"/>
          <p14:tracePt t="243921" x="2768600" y="4552950"/>
          <p14:tracePt t="243938" x="2794000" y="4552950"/>
          <p14:tracePt t="243954" x="2844800" y="4552950"/>
          <p14:tracePt t="243971" x="2857500" y="4546600"/>
          <p14:tracePt t="243987" x="2870200" y="4546600"/>
          <p14:tracePt t="244004" x="2895600" y="4540250"/>
          <p14:tracePt t="244021" x="2908300" y="4540250"/>
          <p14:tracePt t="244037" x="2921000" y="4540250"/>
          <p14:tracePt t="244055" x="2933700" y="4533900"/>
          <p14:tracePt t="244107" x="2940050" y="4533900"/>
          <p14:tracePt t="244115" x="2946400" y="4533900"/>
          <p14:tracePt t="244123" x="2952750" y="4527550"/>
          <p14:tracePt t="244137" x="2959100" y="4527550"/>
          <p14:tracePt t="244139" x="2997200" y="4521200"/>
          <p14:tracePt t="244154" x="3022600" y="4514850"/>
          <p14:tracePt t="244171" x="3048000" y="4508500"/>
          <p14:tracePt t="244187" x="3086100" y="4495800"/>
          <p14:tracePt t="244204" x="3105150" y="4489450"/>
          <p14:tracePt t="244221" x="3130550" y="4483100"/>
          <p14:tracePt t="244237" x="3155950" y="4470400"/>
          <p14:tracePt t="244255" x="3181350" y="4464050"/>
          <p14:tracePt t="244270" x="3187700" y="4464050"/>
          <p14:tracePt t="244287" x="3194050" y="4464050"/>
          <p14:tracePt t="244340" x="3194050" y="4457700"/>
          <p14:tracePt t="244355" x="3194050" y="4451350"/>
          <p14:tracePt t="244387" x="3194050" y="4445000"/>
          <p14:tracePt t="244403" x="3194050" y="4438650"/>
          <p14:tracePt t="244420" x="3194050" y="4432300"/>
          <p14:tracePt t="244421" x="3194050" y="4425950"/>
          <p14:tracePt t="244437" x="3194050" y="4419600"/>
          <p14:tracePt t="244453" x="3194050" y="4400550"/>
          <p14:tracePt t="244470" x="3194050" y="4394200"/>
          <p14:tracePt t="244472" x="3194050" y="4381500"/>
          <p14:tracePt t="244487" x="3194050" y="4375150"/>
          <p14:tracePt t="244504" x="3194050" y="4368800"/>
          <p14:tracePt t="244520" x="3175000" y="4362450"/>
          <p14:tracePt t="244537" x="3162300" y="4356100"/>
          <p14:tracePt t="244554" x="3149600" y="4343400"/>
          <p14:tracePt t="244570" x="3130550" y="4337050"/>
          <p14:tracePt t="244587" x="3105150" y="4330700"/>
          <p14:tracePt t="244603" x="3079750" y="4324350"/>
          <p14:tracePt t="244621" x="3048000" y="4324350"/>
          <p14:tracePt t="244637" x="3016250" y="4324350"/>
          <p14:tracePt t="244654" x="2978150" y="4324350"/>
          <p14:tracePt t="244670" x="2946400" y="4324350"/>
          <p14:tracePt t="244687" x="2901950" y="4324350"/>
          <p14:tracePt t="244703" x="2863850" y="4324350"/>
          <p14:tracePt t="244720" x="2819400" y="4324350"/>
          <p14:tracePt t="244737" x="2774950" y="4324350"/>
          <p14:tracePt t="244753" x="2724150" y="4324350"/>
          <p14:tracePt t="244770" x="2667000" y="4324350"/>
          <p14:tracePt t="244786" x="2590800" y="4324350"/>
          <p14:tracePt t="244803" x="2559050" y="4324350"/>
          <p14:tracePt t="244820" x="2527300" y="4324350"/>
          <p14:tracePt t="244836" x="2476500" y="4324350"/>
          <p14:tracePt t="244854" x="2425700" y="4324350"/>
          <p14:tracePt t="244870" x="2381250" y="4324350"/>
          <p14:tracePt t="244886" x="2330450" y="4324350"/>
          <p14:tracePt t="244903" x="2279650" y="4324350"/>
          <p14:tracePt t="244920" x="2260600" y="4324350"/>
          <p14:tracePt t="244937" x="2247900" y="4324350"/>
          <p14:tracePt t="244953" x="2228850" y="4324350"/>
          <p14:tracePt t="244970" x="2216150" y="4324350"/>
          <p14:tracePt t="244987" x="2197100" y="4324350"/>
          <p14:tracePt t="244987" x="2184400" y="4324350"/>
          <p14:tracePt t="245003" x="2165350" y="4324350"/>
          <p14:tracePt t="245020" x="2152650" y="4324350"/>
          <p14:tracePt t="245037" x="2127250" y="4324350"/>
          <p14:tracePt t="245054" x="2114550" y="4324350"/>
          <p14:tracePt t="245070" x="2101850" y="4324350"/>
          <p14:tracePt t="245086" x="2082800" y="4324350"/>
          <p14:tracePt t="245131" x="2076450" y="4324350"/>
          <p14:tracePt t="245315" x="2082800" y="4324350"/>
          <p14:tracePt t="245323" x="2095500" y="4324350"/>
          <p14:tracePt t="245331" x="2101850" y="4324350"/>
          <p14:tracePt t="245336" x="2127250" y="4337050"/>
          <p14:tracePt t="245353" x="2146300" y="4337050"/>
          <p14:tracePt t="245369" x="2171700" y="4337050"/>
          <p14:tracePt t="245387" x="2209800" y="4343400"/>
          <p14:tracePt t="245403" x="2298700" y="4343400"/>
          <p14:tracePt t="245420" x="2362200" y="4349750"/>
          <p14:tracePt t="245436" x="2406650" y="4349750"/>
          <p14:tracePt t="245453" x="2457450" y="4349750"/>
          <p14:tracePt t="245469" x="2508250" y="4349750"/>
          <p14:tracePt t="245486" x="2552700" y="4349750"/>
          <p14:tracePt t="245503" x="2647950" y="4349750"/>
          <p14:tracePt t="245519" x="2749550" y="4349750"/>
          <p14:tracePt t="245536" x="2806700" y="4349750"/>
          <p14:tracePt t="245553" x="2851150" y="4349750"/>
          <p14:tracePt t="245569" x="2876550" y="4349750"/>
          <p14:tracePt t="245586" x="2889250" y="4349750"/>
          <p14:tracePt t="245603" x="2901950" y="4349750"/>
          <p14:tracePt t="245715" x="2901950" y="4356100"/>
          <p14:tracePt t="245731" x="2895600" y="4356100"/>
          <p14:tracePt t="245747" x="2882900" y="4356100"/>
          <p14:tracePt t="245756" x="2870200" y="4349750"/>
          <p14:tracePt t="245757" x="2863850" y="4349750"/>
          <p14:tracePt t="245769" x="2838450" y="4349750"/>
          <p14:tracePt t="245786" x="2813050" y="4330700"/>
          <p14:tracePt t="245802" x="2768600" y="4305300"/>
          <p14:tracePt t="245819" x="2749550" y="4286250"/>
          <p14:tracePt t="245836" x="2743200" y="4279900"/>
          <p14:tracePt t="245852" x="2736850" y="4279900"/>
          <p14:tracePt t="246028" x="2730500" y="4273550"/>
          <p14:tracePt t="246035" x="2724150" y="4273550"/>
          <p14:tracePt t="246043" x="2711450" y="4267200"/>
          <p14:tracePt t="246051" x="2698750" y="4267200"/>
          <p14:tracePt t="246057" x="2686050" y="4260850"/>
          <p14:tracePt t="246069" x="2673350" y="4260850"/>
          <p14:tracePt t="246086" x="2667000" y="4260850"/>
          <p14:tracePt t="246179" x="2660650" y="4260850"/>
          <p14:tracePt t="247122" x="2660650" y="4267200"/>
          <p14:tracePt t="247131" x="2667000" y="4267200"/>
          <p14:tracePt t="247145" x="2667000" y="4273550"/>
          <p14:tracePt t="247147" x="2667000" y="4279900"/>
          <p14:tracePt t="247151" x="2667000" y="4286250"/>
          <p14:tracePt t="247204" x="2667000" y="4292600"/>
          <p14:tracePt t="247219" x="2673350" y="4298950"/>
          <p14:tracePt t="247227" x="2673350" y="4305300"/>
          <p14:tracePt t="247244" x="2673350" y="4311650"/>
          <p14:tracePt t="247245" x="2679700" y="4324350"/>
          <p14:tracePt t="247283" x="2679700" y="4330700"/>
          <p14:tracePt t="247299" x="2686050" y="4330700"/>
          <p14:tracePt t="247307" x="2686050" y="4337050"/>
          <p14:tracePt t="247324" x="2686050" y="4343400"/>
          <p14:tracePt t="247339" x="2686050" y="4349750"/>
          <p14:tracePt t="247351" x="2686050" y="4356100"/>
          <p14:tracePt t="247387" x="2692400" y="4362450"/>
          <p14:tracePt t="247547" x="2698750" y="4362450"/>
          <p14:tracePt t="247572" x="2705100" y="4362450"/>
          <p14:tracePt t="247595" x="2717800" y="4362450"/>
          <p14:tracePt t="247604" x="2724150" y="4362450"/>
          <p14:tracePt t="247605" x="2736850" y="4362450"/>
          <p14:tracePt t="247618" x="2781300" y="4362450"/>
          <p14:tracePt t="247635" x="2844800" y="4362450"/>
          <p14:tracePt t="247651" x="2876550" y="4362450"/>
          <p14:tracePt t="247668" x="2908300" y="4362450"/>
          <p14:tracePt t="247684" x="2921000" y="4368800"/>
          <p14:tracePt t="247701" x="2933700" y="4368800"/>
          <p14:tracePt t="247718" x="2940050" y="4368800"/>
          <p14:tracePt t="247734" x="2952750" y="4368800"/>
          <p14:tracePt t="247751" x="2965450" y="4368800"/>
          <p14:tracePt t="247768" x="2978150" y="4368800"/>
          <p14:tracePt t="247835" x="2978150" y="4362450"/>
          <p14:tracePt t="247836" x="2965450" y="4362450"/>
          <p14:tracePt t="247851" x="2952750" y="4362450"/>
          <p14:tracePt t="247853" x="2927350" y="4356100"/>
          <p14:tracePt t="247868" x="2870200" y="4349750"/>
          <p14:tracePt t="247884" x="2787650" y="4349750"/>
          <p14:tracePt t="247901" x="2705100" y="4349750"/>
          <p14:tracePt t="247918" x="2616200" y="4349750"/>
          <p14:tracePt t="247934" x="2533650" y="4349750"/>
          <p14:tracePt t="247951" x="2451100" y="4349750"/>
          <p14:tracePt t="247968" x="2400300" y="4349750"/>
          <p14:tracePt t="247984" x="2355850" y="4349750"/>
          <p14:tracePt t="248001" x="2324100" y="4349750"/>
          <p14:tracePt t="248017" x="2298700" y="4349750"/>
          <p14:tracePt t="248017" x="2286000" y="4349750"/>
          <p14:tracePt t="248035" x="2266950" y="4349750"/>
          <p14:tracePt t="248051" x="2209800" y="4349750"/>
          <p14:tracePt t="248067" x="2171700" y="4356100"/>
          <p14:tracePt t="248084" x="2152650" y="4356100"/>
          <p14:tracePt t="248101" x="2139950" y="4356100"/>
          <p14:tracePt t="248118" x="2127250" y="4356100"/>
          <p14:tracePt t="248134" x="2120900" y="4356100"/>
          <p14:tracePt t="248151" x="2108200" y="4356100"/>
          <p14:tracePt t="248167" x="2095500" y="4356100"/>
          <p14:tracePt t="248184" x="2095500" y="4362450"/>
          <p14:tracePt t="248201" x="2089150" y="4362450"/>
          <p14:tracePt t="248259" x="2095500" y="4362450"/>
          <p14:tracePt t="248274" x="2101850" y="4362450"/>
          <p14:tracePt t="248284" x="2114550" y="4362450"/>
          <p14:tracePt t="248286" x="2152650" y="4362450"/>
          <p14:tracePt t="248300" x="2235200" y="4368800"/>
          <p14:tracePt t="248317" x="2362200" y="4381500"/>
          <p14:tracePt t="248334" x="2495550" y="4387850"/>
          <p14:tracePt t="248351" x="2628900" y="4394200"/>
          <p14:tracePt t="248367" x="2755900" y="4394200"/>
          <p14:tracePt t="248384" x="2889250" y="4394200"/>
          <p14:tracePt t="248401" x="2997200" y="4394200"/>
          <p14:tracePt t="248417" x="3067050" y="4394200"/>
          <p14:tracePt t="248434" x="3124200" y="4394200"/>
          <p14:tracePt t="248451" x="3143250" y="4394200"/>
          <p14:tracePt t="248467" x="3149600" y="4394200"/>
          <p14:tracePt t="248587" x="3143250" y="4394200"/>
          <p14:tracePt t="248596" x="3130550" y="4394200"/>
          <p14:tracePt t="248601" x="3117850" y="4394200"/>
          <p14:tracePt t="248617" x="3048000" y="4394200"/>
          <p14:tracePt t="248619" x="3003550" y="4394200"/>
          <p14:tracePt t="248633" x="2851150" y="4394200"/>
          <p14:tracePt t="248633" x="2774950" y="4394200"/>
          <p14:tracePt t="248651" x="2635250" y="4394200"/>
          <p14:tracePt t="248667" x="2514600" y="4394200"/>
          <p14:tracePt t="248684" x="2393950" y="4394200"/>
          <p14:tracePt t="248700" x="2305050" y="4394200"/>
          <p14:tracePt t="248717" x="2266950" y="4394200"/>
          <p14:tracePt t="248734" x="2254250" y="4394200"/>
          <p14:tracePt t="248795" x="2260600" y="4394200"/>
          <p14:tracePt t="248801" x="2273300" y="4394200"/>
          <p14:tracePt t="248817" x="2279650" y="4394200"/>
          <p14:tracePt t="248818" x="2336800" y="4394200"/>
          <p14:tracePt t="248833" x="2438400" y="4394200"/>
          <p14:tracePt t="248833" x="2501900" y="4394200"/>
          <p14:tracePt t="248851" x="2565400" y="4394200"/>
          <p14:tracePt t="248867" x="2755900" y="4394200"/>
          <p14:tracePt t="248884" x="2794000" y="4394200"/>
          <p14:tracePt t="248900" x="2806700" y="4394200"/>
          <p14:tracePt t="249009" x="2800350" y="4394200"/>
          <p14:tracePt t="249019" x="2794000" y="4394200"/>
          <p14:tracePt t="249029" x="2781300" y="4394200"/>
          <p14:tracePt t="249035" x="2762250" y="4394200"/>
          <p14:tracePt t="249052" x="2749550" y="4394200"/>
          <p14:tracePt t="249053" x="2736850" y="4387850"/>
          <p14:tracePt t="249067" x="2736850" y="4381500"/>
          <p14:tracePt t="249084" x="2730500" y="4381500"/>
          <p14:tracePt t="249235" x="2730500" y="4387850"/>
          <p14:tracePt t="249242" x="2730500" y="4400550"/>
          <p14:tracePt t="249251" x="2730500" y="4419600"/>
          <p14:tracePt t="249253" x="2730500" y="4425950"/>
          <p14:tracePt t="249266" x="2730500" y="4489450"/>
          <p14:tracePt t="249284" x="2730500" y="4521200"/>
          <p14:tracePt t="249300" x="2724150" y="4552950"/>
          <p14:tracePt t="249316" x="2717800" y="4572000"/>
          <p14:tracePt t="249333" x="2698750" y="4591050"/>
          <p14:tracePt t="249350" x="2698750" y="4597400"/>
          <p14:tracePt t="249419" x="2705100" y="4597400"/>
          <p14:tracePt t="249427" x="2711450" y="4584700"/>
          <p14:tracePt t="249435" x="2717800" y="4565650"/>
          <p14:tracePt t="249442" x="2724150" y="4546600"/>
          <p14:tracePt t="249450" x="2736850" y="4470400"/>
          <p14:tracePt t="249466" x="2730500" y="4387850"/>
          <p14:tracePt t="249484" x="2711450" y="4368800"/>
          <p14:tracePt t="249500" x="2686050" y="4337050"/>
          <p14:tracePt t="249516" x="2660650" y="4318000"/>
          <p14:tracePt t="249533" x="2622550" y="4305300"/>
          <p14:tracePt t="249550" x="2571750" y="4298950"/>
          <p14:tracePt t="249567" x="2533650" y="4298950"/>
          <p14:tracePt t="249583" x="2489200" y="4298950"/>
          <p14:tracePt t="249600" x="2457450" y="4298950"/>
          <p14:tracePt t="249617" x="2413000" y="4305300"/>
          <p14:tracePt t="249633" x="2368550" y="4318000"/>
          <p14:tracePt t="249650" x="2330450" y="4330700"/>
          <p14:tracePt t="249666" x="2254250" y="4337050"/>
          <p14:tracePt t="249683" x="2209800" y="4337050"/>
          <p14:tracePt t="249700" x="2197100" y="4337050"/>
          <p14:tracePt t="249787" x="2203450" y="4337050"/>
          <p14:tracePt t="249795" x="2216150" y="4337050"/>
          <p14:tracePt t="249803" x="2254250" y="4343400"/>
          <p14:tracePt t="249816" x="2349500" y="4343400"/>
          <p14:tracePt t="249833" x="2476500" y="4343400"/>
          <p14:tracePt t="249850" x="2641600" y="4349750"/>
          <p14:tracePt t="249866" x="2889250" y="4349750"/>
          <p14:tracePt t="249883" x="2997200" y="4349750"/>
          <p14:tracePt t="249899" x="3041650" y="4349750"/>
          <p14:tracePt t="249979" x="3035300" y="4349750"/>
          <p14:tracePt t="249987" x="3022600" y="4349750"/>
          <p14:tracePt t="249999" x="3016250" y="4349750"/>
          <p14:tracePt t="250003" x="2965450" y="4349750"/>
          <p14:tracePt t="250016" x="2901950" y="4349750"/>
          <p14:tracePt t="250033" x="2813050" y="4349750"/>
          <p14:tracePt t="250050" x="2724150" y="4349750"/>
          <p14:tracePt t="250066" x="2635250" y="4349750"/>
          <p14:tracePt t="250082" x="2457450" y="4349750"/>
          <p14:tracePt t="250100" x="2349500" y="4349750"/>
          <p14:tracePt t="250116" x="2286000" y="4349750"/>
          <p14:tracePt t="250134" x="2254250" y="4349750"/>
          <p14:tracePt t="250149" x="2247900" y="4349750"/>
          <p14:tracePt t="250210" x="2260600" y="4349750"/>
          <p14:tracePt t="250219" x="2273300" y="4349750"/>
          <p14:tracePt t="250220" x="2292350" y="4343400"/>
          <p14:tracePt t="250235" x="2362200" y="4337050"/>
          <p14:tracePt t="250249" x="2482850" y="4337050"/>
          <p14:tracePt t="250266" x="2590800" y="4337050"/>
          <p14:tracePt t="250282" x="2660650" y="4337050"/>
          <p14:tracePt t="250299" x="2667000" y="4337050"/>
          <p14:tracePt t="250395" x="2654300" y="4337050"/>
          <p14:tracePt t="250403" x="2647950" y="4337050"/>
          <p14:tracePt t="250405" x="2628900" y="4337050"/>
          <p14:tracePt t="250416" x="2565400" y="4318000"/>
          <p14:tracePt t="250432" x="2451100" y="4273550"/>
          <p14:tracePt t="250450" x="2336800" y="4235450"/>
          <p14:tracePt t="250466" x="2165350" y="4171950"/>
          <p14:tracePt t="250482" x="1917700" y="4076700"/>
          <p14:tracePt t="250500" x="1790700" y="4019550"/>
          <p14:tracePt t="250515" x="1682750" y="3949700"/>
          <p14:tracePt t="250533" x="1606550" y="3898900"/>
          <p14:tracePt t="250549" x="1549400" y="3854450"/>
          <p14:tracePt t="250566" x="1498600" y="3822700"/>
          <p14:tracePt t="250582" x="1422400" y="3771900"/>
          <p14:tracePt t="250599" x="1377950" y="3746500"/>
          <p14:tracePt t="250616" x="1339850" y="3733800"/>
          <p14:tracePt t="250632" x="1314450" y="3721100"/>
          <p14:tracePt t="250649" x="1308100" y="3714750"/>
          <p14:tracePt t="250666" x="1301750" y="3708400"/>
          <p14:tracePt t="250682" x="1289050" y="3702050"/>
          <p14:tracePt t="250699" x="1270000" y="3695700"/>
          <p14:tracePt t="250716" x="1257300" y="3689350"/>
          <p14:tracePt t="250733" x="1244600" y="3689350"/>
          <p14:tracePt t="250749" x="1231900" y="3683000"/>
          <p14:tracePt t="250765" x="1219200" y="3676650"/>
          <p14:tracePt t="250782" x="1181100" y="3670300"/>
          <p14:tracePt t="250799" x="1155700" y="3663950"/>
          <p14:tracePt t="250816" x="1117600" y="3651250"/>
          <p14:tracePt t="250832" x="1092200" y="3644900"/>
          <p14:tracePt t="250849" x="1054100" y="3644900"/>
          <p14:tracePt t="250865" x="1035050" y="3644900"/>
          <p14:tracePt t="250882" x="1009650" y="3644900"/>
          <p14:tracePt t="250899" x="984250" y="3644900"/>
          <p14:tracePt t="250915" x="952500" y="3644900"/>
          <p14:tracePt t="250933" x="927100" y="3644900"/>
          <p14:tracePt t="250949" x="908050" y="3644900"/>
          <p14:tracePt t="250965" x="889000" y="3644900"/>
          <p14:tracePt t="251027" x="882650" y="3644900"/>
          <p14:tracePt t="251259" x="889000" y="3644900"/>
          <p14:tracePt t="251268" x="901700" y="3644900"/>
          <p14:tracePt t="251282" x="920750" y="3644900"/>
          <p14:tracePt t="251284" x="933450" y="3644900"/>
          <p14:tracePt t="251298" x="965200" y="3638550"/>
          <p14:tracePt t="251315" x="984250" y="3638550"/>
          <p14:tracePt t="251332" x="1003300" y="3632200"/>
          <p14:tracePt t="251348" x="1035050" y="3632200"/>
          <p14:tracePt t="251365" x="1073150" y="3632200"/>
          <p14:tracePt t="251383" x="1123950" y="3632200"/>
          <p14:tracePt t="251398" x="1174750" y="3632200"/>
          <p14:tracePt t="251415" x="1219200" y="3632200"/>
          <p14:tracePt t="251432" x="1289050" y="3632200"/>
          <p14:tracePt t="251448" x="1365250" y="3632200"/>
          <p14:tracePt t="251466" x="1454150" y="3638550"/>
          <p14:tracePt t="251482" x="1530350" y="3638550"/>
          <p14:tracePt t="251499" x="1562100" y="3644900"/>
          <p14:tracePt t="251515" x="1600200" y="3644900"/>
          <p14:tracePt t="251531" x="1638300" y="3651250"/>
          <p14:tracePt t="251549" x="1676400" y="3657600"/>
          <p14:tracePt t="251565" x="1714500" y="3657600"/>
          <p14:tracePt t="251582" x="1739900" y="3676650"/>
          <p14:tracePt t="251598" x="1765300" y="3695700"/>
          <p14:tracePt t="251615" x="1790700" y="3714750"/>
          <p14:tracePt t="251632" x="1816100" y="3733800"/>
          <p14:tracePt t="251648" x="1847850" y="3765550"/>
          <p14:tracePt t="251666" x="1879600" y="3797300"/>
          <p14:tracePt t="251681" x="1892300" y="3829050"/>
          <p14:tracePt t="251698" x="1911350" y="3860800"/>
          <p14:tracePt t="251715" x="1911350" y="3867150"/>
          <p14:tracePt t="251731" x="1911350" y="3879850"/>
          <p14:tracePt t="251748" x="1911350" y="3886200"/>
          <p14:tracePt t="251765" x="1911350" y="3898900"/>
          <p14:tracePt t="251782" x="1911350" y="3911600"/>
          <p14:tracePt t="251798" x="1911350" y="3937000"/>
          <p14:tracePt t="251815" x="1911350" y="3956050"/>
          <p14:tracePt t="251831" x="1911350" y="3968750"/>
          <p14:tracePt t="251848" x="1911350" y="3981450"/>
          <p14:tracePt t="251865" x="1911350" y="4000500"/>
          <p14:tracePt t="251881" x="1905000" y="4019550"/>
          <p14:tracePt t="251898" x="1905000" y="4057650"/>
          <p14:tracePt t="251915" x="1905000" y="4076700"/>
          <p14:tracePt t="251931" x="1905000" y="4095750"/>
          <p14:tracePt t="251948" x="1905000" y="4114800"/>
          <p14:tracePt t="251965" x="1905000" y="4127500"/>
          <p14:tracePt t="251981" x="1917700" y="4133850"/>
          <p14:tracePt t="251998" x="1924050" y="4152900"/>
          <p14:tracePt t="252015" x="1943100" y="4165600"/>
          <p14:tracePt t="252031" x="1949450" y="4191000"/>
          <p14:tracePt t="252048" x="1968500" y="4210050"/>
          <p14:tracePt t="252065" x="1993900" y="4235450"/>
          <p14:tracePt t="252081" x="2012950" y="4254500"/>
          <p14:tracePt t="252098" x="2057400" y="4279900"/>
          <p14:tracePt t="252115" x="2089150" y="4305300"/>
          <p14:tracePt t="252131" x="2114550" y="4330700"/>
          <p14:tracePt t="252149" x="2146300" y="4343400"/>
          <p14:tracePt t="252164" x="2165350" y="4349750"/>
          <p14:tracePt t="252182" x="2171700" y="4349750"/>
          <p14:tracePt t="252298" x="2190750" y="4349750"/>
          <p14:tracePt t="252307" x="2209800" y="4349750"/>
          <p14:tracePt t="252316" x="2235200" y="4349750"/>
          <p14:tracePt t="252331" x="2273300" y="4349750"/>
          <p14:tracePt t="252332" x="2292350" y="4343400"/>
          <p14:tracePt t="252348" x="2311400" y="4343400"/>
          <p14:tracePt t="252364" x="2330450" y="4343400"/>
          <p14:tracePt t="252381" x="2343150" y="4343400"/>
          <p14:tracePt t="252398" x="2355850" y="4343400"/>
          <p14:tracePt t="252414" x="2387600" y="4343400"/>
          <p14:tracePt t="252432" x="2413000" y="4343400"/>
          <p14:tracePt t="252447" x="2438400" y="4343400"/>
          <p14:tracePt t="252465" x="2476500" y="4343400"/>
          <p14:tracePt t="252481" x="2508250" y="4343400"/>
          <p14:tracePt t="252498" x="2552700" y="4343400"/>
          <p14:tracePt t="252498" x="2578100" y="4343400"/>
          <p14:tracePt t="252515" x="2628900" y="4343400"/>
          <p14:tracePt t="252531" x="2673350" y="4343400"/>
          <p14:tracePt t="252548" x="2724150" y="4343400"/>
          <p14:tracePt t="252564" x="2774950" y="4337050"/>
          <p14:tracePt t="252581" x="2832100" y="4337050"/>
          <p14:tracePt t="252598" x="2876550" y="4330700"/>
          <p14:tracePt t="252614" x="2927350" y="4330700"/>
          <p14:tracePt t="252631" x="2990850" y="4330700"/>
          <p14:tracePt t="252648" x="3079750" y="4330700"/>
          <p14:tracePt t="252664" x="3149600" y="4330700"/>
          <p14:tracePt t="252681" x="3200400" y="4330700"/>
          <p14:tracePt t="252697" x="3225800" y="4324350"/>
          <p14:tracePt t="252697" x="3244850" y="4324350"/>
          <p14:tracePt t="252715" x="3263900" y="4324350"/>
          <p14:tracePt t="252731" x="3295650" y="4311650"/>
          <p14:tracePt t="252748" x="3327400" y="4305300"/>
          <p14:tracePt t="252764" x="3352800" y="4292600"/>
          <p14:tracePt t="252780" x="3365500" y="4286250"/>
          <p14:tracePt t="252798" x="3371850" y="4267200"/>
          <p14:tracePt t="252814" x="3371850" y="4254500"/>
          <p14:tracePt t="252831" x="3384550" y="4229100"/>
          <p14:tracePt t="252847" x="3397250" y="4184650"/>
          <p14:tracePt t="252864" x="3403600" y="4140200"/>
          <p14:tracePt t="252881" x="3403600" y="4095750"/>
          <p14:tracePt t="252897" x="3403600" y="4051300"/>
          <p14:tracePt t="252914" x="3409950" y="4013200"/>
          <p14:tracePt t="252931" x="3416300" y="3975100"/>
          <p14:tracePt t="252948" x="3422650" y="3949700"/>
          <p14:tracePt t="252964" x="3422650" y="3911600"/>
          <p14:tracePt t="252980" x="3429000" y="3886200"/>
          <p14:tracePt t="252997" x="3435350" y="3854450"/>
          <p14:tracePt t="253014" x="3435350" y="3841750"/>
          <p14:tracePt t="253031" x="3441700" y="3816350"/>
          <p14:tracePt t="253047" x="3454400" y="3790950"/>
          <p14:tracePt t="253064" x="3473450" y="3771900"/>
          <p14:tracePt t="253081" x="3479800" y="3746500"/>
          <p14:tracePt t="253097" x="3505200" y="3721100"/>
          <p14:tracePt t="253114" x="3524250" y="3708400"/>
          <p14:tracePt t="253130" x="3556000" y="3683000"/>
          <p14:tracePt t="253148" x="3587750" y="3663950"/>
          <p14:tracePt t="253164" x="3619500" y="3644900"/>
          <p14:tracePt t="253180" x="3632200" y="3644900"/>
          <p14:tracePt t="253197" x="3702050" y="3613150"/>
          <p14:tracePt t="253214" x="3746500" y="3600450"/>
          <p14:tracePt t="253231" x="3790950" y="3594100"/>
          <p14:tracePt t="253247" x="3829050" y="3587750"/>
          <p14:tracePt t="253263" x="3860800" y="3587750"/>
          <p14:tracePt t="253280" x="3892550" y="3587750"/>
          <p14:tracePt t="253297" x="3924300" y="3587750"/>
          <p14:tracePt t="253314" x="3962400" y="3587750"/>
          <p14:tracePt t="253314" x="3975100" y="3587750"/>
          <p14:tracePt t="253331" x="4019550" y="3587750"/>
          <p14:tracePt t="253347" x="4057650" y="3594100"/>
          <p14:tracePt t="253364" x="4083050" y="3606800"/>
          <p14:tracePt t="253380" x="4114800" y="3613150"/>
          <p14:tracePt t="253397" x="4133850" y="3632200"/>
          <p14:tracePt t="253414" x="4165600" y="3638550"/>
          <p14:tracePt t="253431" x="4191000" y="3651250"/>
          <p14:tracePt t="253447" x="4222750" y="3663950"/>
          <p14:tracePt t="253464" x="4241800" y="3683000"/>
          <p14:tracePt t="253480" x="4260850" y="3689350"/>
          <p14:tracePt t="253497" x="4273550" y="3702050"/>
          <p14:tracePt t="253514" x="4298950" y="3733800"/>
          <p14:tracePt t="253530" x="4337050" y="3778250"/>
          <p14:tracePt t="253547" x="4362450" y="3822700"/>
          <p14:tracePt t="253564" x="4387850" y="3873500"/>
          <p14:tracePt t="253580" x="4406900" y="3930650"/>
          <p14:tracePt t="253597" x="4425950" y="4000500"/>
          <p14:tracePt t="253613" x="4425950" y="4089400"/>
          <p14:tracePt t="253631" x="4425950" y="4216400"/>
          <p14:tracePt t="253647" x="4438650" y="4330700"/>
          <p14:tracePt t="253663" x="4445000" y="4400550"/>
          <p14:tracePt t="253681" x="4445000" y="4438650"/>
          <p14:tracePt t="253697" x="4445000" y="4495800"/>
          <p14:tracePt t="253714" x="4445000" y="4578350"/>
          <p14:tracePt t="253730" x="4451350" y="4718050"/>
          <p14:tracePt t="253747" x="4451350" y="4800600"/>
          <p14:tracePt t="253763" x="4451350" y="4857750"/>
          <p14:tracePt t="253780" x="4451350" y="4895850"/>
          <p14:tracePt t="253797" x="4451350" y="4933950"/>
          <p14:tracePt t="253813" x="4451350" y="4972050"/>
          <p14:tracePt t="253830" x="4451350" y="5016500"/>
          <p14:tracePt t="253847" x="4451350" y="5060950"/>
          <p14:tracePt t="253863" x="4451350" y="5130800"/>
          <p14:tracePt t="253881" x="4451350" y="5187950"/>
          <p14:tracePt t="253896" x="4451350" y="5226050"/>
          <p14:tracePt t="253914" x="4445000" y="5264150"/>
          <p14:tracePt t="253930" x="4445000" y="5327650"/>
          <p14:tracePt t="253946" x="4438650" y="5378450"/>
          <p14:tracePt t="253963" x="4438650" y="5429250"/>
          <p14:tracePt t="253980" x="4432300" y="5467350"/>
          <p14:tracePt t="253997" x="4432300" y="5511800"/>
          <p14:tracePt t="254013" x="4432300" y="5549900"/>
          <p14:tracePt t="254030" x="4425950" y="5600700"/>
          <p14:tracePt t="254047" x="4425950" y="5657850"/>
          <p14:tracePt t="254063" x="4425950" y="5708650"/>
          <p14:tracePt t="254080" x="4438650" y="5746750"/>
          <p14:tracePt t="254096" x="4464050" y="5772150"/>
          <p14:tracePt t="254113" x="4476750" y="5772150"/>
          <p14:tracePt t="254130" x="4483100" y="5784850"/>
          <p14:tracePt t="254146" x="4521200" y="5791200"/>
          <p14:tracePt t="254163" x="4559300" y="5797550"/>
          <p14:tracePt t="254180" x="4591050" y="5797550"/>
          <p14:tracePt t="254198" x="4622800" y="5797550"/>
          <p14:tracePt t="254214" x="4654550" y="5797550"/>
          <p14:tracePt t="254231" x="4679950" y="5797550"/>
          <p14:tracePt t="254247" x="4699000" y="5797550"/>
          <p14:tracePt t="254264" x="4718050" y="5797550"/>
          <p14:tracePt t="254281" x="4730750" y="5797550"/>
          <p14:tracePt t="254297" x="4756150" y="5791200"/>
          <p14:tracePt t="254314" x="4768850" y="5778500"/>
          <p14:tracePt t="254330" x="4781550" y="5753100"/>
          <p14:tracePt t="254347" x="4787900" y="5715000"/>
          <p14:tracePt t="254365" x="4787900" y="5695950"/>
          <p14:tracePt t="254381" x="4781550" y="5676900"/>
          <p14:tracePt t="254398" x="4781550" y="5670550"/>
          <p14:tracePt t="254414" x="4775200" y="5651500"/>
          <p14:tracePt t="254430" x="4749800" y="5638800"/>
          <p14:tracePt t="254447" x="4730750" y="5619750"/>
          <p14:tracePt t="254464" x="4711700" y="5607050"/>
          <p14:tracePt t="254481" x="4660900" y="5594350"/>
          <p14:tracePt t="254497" x="4616450" y="5575300"/>
          <p14:tracePt t="254514" x="4559300" y="5549900"/>
          <p14:tracePt t="254530" x="4495800" y="5537200"/>
          <p14:tracePt t="254547" x="4438650" y="5537200"/>
          <p14:tracePt t="254564" x="4387850" y="5537200"/>
          <p14:tracePt t="254580" x="4349750" y="5537200"/>
          <p14:tracePt t="254598" x="4305300" y="5537200"/>
          <p14:tracePt t="254614" x="4273550" y="5549900"/>
          <p14:tracePt t="254630" x="4254500" y="5562600"/>
          <p14:tracePt t="254647" x="4229100" y="5575300"/>
          <p14:tracePt t="254664" x="4210050" y="5588000"/>
          <p14:tracePt t="254681" x="4197350" y="5619750"/>
          <p14:tracePt t="254697" x="4184650" y="5645150"/>
          <p14:tracePt t="254713" x="4184650" y="5664200"/>
          <p14:tracePt t="254730" x="4184650" y="5689600"/>
          <p14:tracePt t="254747" x="4184650" y="5721350"/>
          <p14:tracePt t="254764" x="4184650" y="5740400"/>
          <p14:tracePt t="254780" x="4203700" y="5772150"/>
          <p14:tracePt t="254797" x="4229100" y="5803900"/>
          <p14:tracePt t="254813" x="4267200" y="5835650"/>
          <p14:tracePt t="254830" x="4292600" y="5867400"/>
          <p14:tracePt t="254847" x="4324350" y="5899150"/>
          <p14:tracePt t="254863" x="4362450" y="5937250"/>
          <p14:tracePt t="254881" x="4438650" y="5969000"/>
          <p14:tracePt t="254897" x="4565650" y="6019800"/>
          <p14:tracePt t="254913" x="4711700" y="6051550"/>
          <p14:tracePt t="254930" x="4813300" y="6083300"/>
          <p14:tracePt t="254947" x="4927600" y="6108700"/>
          <p14:tracePt t="254964" x="4984750" y="6108700"/>
          <p14:tracePt t="254980" x="5029200" y="6108700"/>
          <p14:tracePt t="254998" x="5054600" y="6108700"/>
          <p14:tracePt t="255013" x="5080000" y="6096000"/>
          <p14:tracePt t="255030" x="5086350" y="6089650"/>
          <p14:tracePt t="255047" x="5099050" y="6076950"/>
          <p14:tracePt t="255063" x="5105400" y="6064250"/>
          <p14:tracePt t="255080" x="5105400" y="6045200"/>
          <p14:tracePt t="255097" x="5105400" y="6019800"/>
          <p14:tracePt t="255113" x="5092700" y="5988050"/>
          <p14:tracePt t="255131" x="5080000" y="5956300"/>
          <p14:tracePt t="255147" x="5067300" y="5924550"/>
          <p14:tracePt t="255164" x="5067300" y="5911850"/>
          <p14:tracePt t="255180" x="5048250" y="5892800"/>
          <p14:tracePt t="255197" x="5029200" y="5861050"/>
          <p14:tracePt t="255213" x="5003800" y="5842000"/>
          <p14:tracePt t="255230" x="4991100" y="5822950"/>
          <p14:tracePt t="255247" x="4927600" y="5772150"/>
          <p14:tracePt t="255263" x="4870450" y="5740400"/>
          <p14:tracePt t="255280" x="4794250" y="5702300"/>
          <p14:tracePt t="255296" x="4749800" y="5683250"/>
          <p14:tracePt t="255313" x="4724400" y="5676900"/>
          <p14:tracePt t="255330" x="4699000" y="5670550"/>
          <p14:tracePt t="255346" x="4660900" y="5670550"/>
          <p14:tracePt t="255363" x="4603750" y="5664200"/>
          <p14:tracePt t="255380" x="4552950" y="5664200"/>
          <p14:tracePt t="255396" x="4495800" y="5664200"/>
          <p14:tracePt t="255413" x="4445000" y="5664200"/>
          <p14:tracePt t="255430" x="4406900" y="5664200"/>
          <p14:tracePt t="255447" x="4368800" y="5670550"/>
          <p14:tracePt t="255463" x="4356100" y="5676900"/>
          <p14:tracePt t="255479" x="4343400" y="5676900"/>
          <p14:tracePt t="255497" x="4330700" y="5676900"/>
          <p14:tracePt t="255513" x="4318000" y="5689600"/>
          <p14:tracePt t="255530" x="4305300" y="5708650"/>
          <p14:tracePt t="255546" x="4292600" y="5721350"/>
          <p14:tracePt t="255563" x="4267200" y="5753100"/>
          <p14:tracePt t="255580" x="4260850" y="5772150"/>
          <p14:tracePt t="255596" x="4248150" y="5784850"/>
          <p14:tracePt t="255614" x="4241800" y="5816600"/>
          <p14:tracePt t="255630" x="4235450" y="5842000"/>
          <p14:tracePt t="255646" x="4229100" y="5880100"/>
          <p14:tracePt t="255663" x="4222750" y="5899150"/>
          <p14:tracePt t="255679" x="4222750" y="5924550"/>
          <p14:tracePt t="255697" x="4222750" y="5937250"/>
          <p14:tracePt t="255713" x="4222750" y="5943600"/>
          <p14:tracePt t="255730" x="4229100" y="5969000"/>
          <p14:tracePt t="255746" x="4254500" y="5981700"/>
          <p14:tracePt t="255763" x="4305300" y="6007100"/>
          <p14:tracePt t="255780" x="4330700" y="6007100"/>
          <p14:tracePt t="255796" x="4349750" y="6007100"/>
          <p14:tracePt t="255813" x="4362450" y="6007100"/>
          <p14:tracePt t="255829" x="4375150" y="6007100"/>
          <p14:tracePt t="255847" x="4400550" y="6007100"/>
          <p14:tracePt t="255863" x="4451350" y="6007100"/>
          <p14:tracePt t="255879" x="4502150" y="6007100"/>
          <p14:tracePt t="255897" x="4540250" y="6000750"/>
          <p14:tracePt t="255913" x="4572000" y="5988050"/>
          <p14:tracePt t="255930" x="4578350" y="5988050"/>
          <p14:tracePt t="255946" x="4591050" y="5981700"/>
          <p14:tracePt t="255963" x="4610100" y="5956300"/>
          <p14:tracePt t="255980" x="4635500" y="5937250"/>
          <p14:tracePt t="255996" x="4641850" y="5918200"/>
          <p14:tracePt t="256014" x="4660900" y="5886450"/>
          <p14:tracePt t="256029" x="4673600" y="5873750"/>
          <p14:tracePt t="256046" x="4673600" y="5854700"/>
          <p14:tracePt t="261631" x="0" y="0"/>
        </p14:tracePtLst>
        <p14:tracePtLst>
          <p14:tracePt t="283554" x="1568450" y="3644900"/>
          <p14:tracePt t="283755" x="1562100" y="3644900"/>
          <p14:tracePt t="283772" x="1555750" y="3644900"/>
          <p14:tracePt t="283772" x="1543050" y="3644900"/>
          <p14:tracePt t="283778" x="1536700" y="3638550"/>
          <p14:tracePt t="283795" x="1524000" y="3632200"/>
          <p14:tracePt t="283796" x="1511300" y="3632200"/>
          <p14:tracePt t="283809" x="1466850" y="3625850"/>
          <p14:tracePt t="283827" x="1454150" y="3619500"/>
          <p14:tracePt t="283842" x="1397000" y="3613150"/>
          <p14:tracePt t="283860" x="1346200" y="3606800"/>
          <p14:tracePt t="283875" x="1295400" y="3606800"/>
          <p14:tracePt t="283892" x="1257300" y="3606800"/>
          <p14:tracePt t="283909" x="1238250" y="3606800"/>
          <p14:tracePt t="283926" x="1200150" y="3606800"/>
          <p14:tracePt t="283943" x="1174750" y="3606800"/>
          <p14:tracePt t="283959" x="1149350" y="3606800"/>
          <p14:tracePt t="283975" x="1123950" y="3606800"/>
          <p14:tracePt t="283992" x="1098550" y="3606800"/>
          <p14:tracePt t="284009" x="1054100" y="3606800"/>
          <p14:tracePt t="284027" x="1035050" y="3606800"/>
          <p14:tracePt t="284042" x="1009650" y="3606800"/>
          <p14:tracePt t="284059" x="990600" y="3606800"/>
          <p14:tracePt t="284075" x="965200" y="3606800"/>
          <p14:tracePt t="284092" x="958850" y="3606800"/>
          <p14:tracePt t="284218" x="965200" y="3606800"/>
          <p14:tracePt t="284227" x="984250" y="3606800"/>
          <p14:tracePt t="284229" x="1009650" y="3606800"/>
          <p14:tracePt t="284244" x="1047750" y="3606800"/>
          <p14:tracePt t="284246" x="1136650" y="3606800"/>
          <p14:tracePt t="284260" x="1225550" y="3613150"/>
          <p14:tracePt t="284276" x="1346200" y="3613150"/>
          <p14:tracePt t="284292" x="1447800" y="3613150"/>
          <p14:tracePt t="284308" x="1517650" y="3619500"/>
          <p14:tracePt t="284325" x="1574800" y="3632200"/>
          <p14:tracePt t="284342" x="1619250" y="3638550"/>
          <p14:tracePt t="284358" x="1670050" y="3651250"/>
          <p14:tracePt t="284376" x="1695450" y="3657600"/>
          <p14:tracePt t="284392" x="1714500" y="3676650"/>
          <p14:tracePt t="284410" x="1733550" y="3689350"/>
          <p14:tracePt t="284427" x="1733550" y="3695700"/>
          <p14:tracePt t="284442" x="1739900" y="3714750"/>
          <p14:tracePt t="284458" x="1739900" y="3721100"/>
          <p14:tracePt t="284475" x="1746250" y="3746500"/>
          <p14:tracePt t="284491" x="1752600" y="3765550"/>
          <p14:tracePt t="284509" x="1765300" y="3784600"/>
          <p14:tracePt t="284525" x="1778000" y="3803650"/>
          <p14:tracePt t="284542" x="1790700" y="3822700"/>
          <p14:tracePt t="284559" x="1803400" y="3848100"/>
          <p14:tracePt t="284575" x="1816100" y="3867150"/>
          <p14:tracePt t="284592" x="1841500" y="3886200"/>
          <p14:tracePt t="284608" x="1854200" y="3905250"/>
          <p14:tracePt t="284625" x="1885950" y="3943350"/>
          <p14:tracePt t="284643" x="1892300" y="3962400"/>
          <p14:tracePt t="284658" x="1911350" y="3975100"/>
          <p14:tracePt t="284675" x="1917700" y="3987800"/>
          <p14:tracePt t="284691" x="1930400" y="3994150"/>
          <p14:tracePt t="284708" x="1943100" y="4013200"/>
          <p14:tracePt t="284725" x="1949450" y="4013200"/>
          <p14:tracePt t="284741" x="1962150" y="4013200"/>
          <p14:tracePt t="284758" x="1968500" y="4019550"/>
          <p14:tracePt t="284775" x="1974850" y="4025900"/>
          <p14:tracePt t="284792" x="1987550" y="4032250"/>
          <p14:tracePt t="284808" x="1993900" y="4038600"/>
          <p14:tracePt t="284825" x="2006600" y="4051300"/>
          <p14:tracePt t="284841" x="2057400" y="4076700"/>
          <p14:tracePt t="284858" x="2082800" y="4089400"/>
          <p14:tracePt t="284875" x="2114550" y="4102100"/>
          <p14:tracePt t="284891" x="2127250" y="4108450"/>
          <p14:tracePt t="284908" x="2184400" y="4121150"/>
          <p14:tracePt t="284925" x="2222500" y="4127500"/>
          <p14:tracePt t="284941" x="2260600" y="4127500"/>
          <p14:tracePt t="284958" x="2305050" y="4127500"/>
          <p14:tracePt t="284975" x="2336800" y="4127500"/>
          <p14:tracePt t="284992" x="2368550" y="4127500"/>
          <p14:tracePt t="285008" x="2400300" y="4127500"/>
          <p14:tracePt t="285025" x="2432050" y="4127500"/>
          <p14:tracePt t="285041" x="2470150" y="4127500"/>
          <p14:tracePt t="285058" x="2482850" y="4127500"/>
          <p14:tracePt t="285075" x="2495550" y="4127500"/>
          <p14:tracePt t="285091" x="2514600" y="4127500"/>
          <p14:tracePt t="285109" x="2540000" y="4121150"/>
          <p14:tracePt t="285125" x="2565400" y="4114800"/>
          <p14:tracePt t="285141" x="2609850" y="4108450"/>
          <p14:tracePt t="285158" x="2635250" y="4108450"/>
          <p14:tracePt t="285174" x="2667000" y="4108450"/>
          <p14:tracePt t="285191" x="2686050" y="4108450"/>
          <p14:tracePt t="285208" x="2705100" y="4108450"/>
          <p14:tracePt t="285225" x="2736850" y="4108450"/>
          <p14:tracePt t="285241" x="2781300" y="4108450"/>
          <p14:tracePt t="285258" x="2825750" y="4114800"/>
          <p14:tracePt t="285275" x="2863850" y="4121150"/>
          <p14:tracePt t="285291" x="2895600" y="4121150"/>
          <p14:tracePt t="285307" x="2921000" y="4121150"/>
          <p14:tracePt t="285325" x="2940050" y="4121150"/>
          <p14:tracePt t="285341" x="2959100" y="4121150"/>
          <p14:tracePt t="285358" x="2978150" y="4127500"/>
          <p14:tracePt t="285374" x="2990850" y="4127500"/>
          <p14:tracePt t="285391" x="3009900" y="4127500"/>
          <p14:tracePt t="285408" x="3048000" y="4133850"/>
          <p14:tracePt t="285424" x="3098800" y="4133850"/>
          <p14:tracePt t="285441" x="3155950" y="4133850"/>
          <p14:tracePt t="285458" x="3225800" y="4133850"/>
          <p14:tracePt t="285474" x="3276600" y="4133850"/>
          <p14:tracePt t="285491" x="3327400" y="4114800"/>
          <p14:tracePt t="285508" x="3384550" y="4076700"/>
          <p14:tracePt t="285525" x="3441700" y="4019550"/>
          <p14:tracePt t="285541" x="3498850" y="3962400"/>
          <p14:tracePt t="285558" x="3536950" y="3905250"/>
          <p14:tracePt t="285574" x="3562350" y="3841750"/>
          <p14:tracePt t="285591" x="3587750" y="3778250"/>
          <p14:tracePt t="285608" x="3613150" y="3727450"/>
          <p14:tracePt t="285624" x="3632200" y="3695700"/>
          <p14:tracePt t="285641" x="3651250" y="3683000"/>
          <p14:tracePt t="285657" x="3683000" y="3663950"/>
          <p14:tracePt t="285674" x="3702050" y="3651250"/>
          <p14:tracePt t="285691" x="3733800" y="3632200"/>
          <p14:tracePt t="285707" x="3778250" y="3625850"/>
          <p14:tracePt t="285725" x="3829050" y="3613150"/>
          <p14:tracePt t="285741" x="3898900" y="3600450"/>
          <p14:tracePt t="285758" x="3943350" y="3594100"/>
          <p14:tracePt t="285774" x="4019550" y="3594100"/>
          <p14:tracePt t="285790" x="4089400" y="3594100"/>
          <p14:tracePt t="285808" x="4165600" y="3594100"/>
          <p14:tracePt t="285824" x="4241800" y="3594100"/>
          <p14:tracePt t="285841" x="4318000" y="3594100"/>
          <p14:tracePt t="285857" x="4381500" y="3594100"/>
          <p14:tracePt t="285874" x="4387850" y="3600450"/>
          <p14:tracePt t="285891" x="4406900" y="3625850"/>
          <p14:tracePt t="285907" x="4425950" y="3670300"/>
          <p14:tracePt t="285925" x="4445000" y="3721100"/>
          <p14:tracePt t="285940" x="4470400" y="3784600"/>
          <p14:tracePt t="285957" x="4508500" y="3860800"/>
          <p14:tracePt t="285974" x="4546600" y="3924300"/>
          <p14:tracePt t="285990" x="4584700" y="3987800"/>
          <p14:tracePt t="286008" x="4616450" y="4044950"/>
          <p14:tracePt t="286024" x="4629150" y="4083050"/>
          <p14:tracePt t="286041" x="4648200" y="4146550"/>
          <p14:tracePt t="286057" x="4654550" y="4260850"/>
          <p14:tracePt t="286074" x="4660900" y="4330700"/>
          <p14:tracePt t="286090" x="4660900" y="4406900"/>
          <p14:tracePt t="286107" x="4660900" y="4483100"/>
          <p14:tracePt t="286124" x="4660900" y="4572000"/>
          <p14:tracePt t="286140" x="4660900" y="4692650"/>
          <p14:tracePt t="286157" x="4660900" y="4781550"/>
          <p14:tracePt t="286174" x="4660900" y="4870450"/>
          <p14:tracePt t="286190" x="4660900" y="4946650"/>
          <p14:tracePt t="286207" x="4648200" y="5029200"/>
          <p14:tracePt t="286224" x="4648200" y="5092700"/>
          <p14:tracePt t="286241" x="4648200" y="5162550"/>
          <p14:tracePt t="286257" x="4648200" y="5232400"/>
          <p14:tracePt t="286273" x="4648200" y="5340350"/>
          <p14:tracePt t="286291" x="4648200" y="5416550"/>
          <p14:tracePt t="286307" x="4648200" y="5473700"/>
          <p14:tracePt t="286324" x="4648200" y="5530850"/>
          <p14:tracePt t="286340" x="4648200" y="5575300"/>
          <p14:tracePt t="286357" x="4648200" y="5613400"/>
          <p14:tracePt t="286373" x="4641850" y="5670550"/>
          <p14:tracePt t="286390" x="4635500" y="5740400"/>
          <p14:tracePt t="286408" x="4629150" y="5797550"/>
          <p14:tracePt t="286424" x="4629150" y="5848350"/>
          <p14:tracePt t="286441" x="4629150" y="5886450"/>
          <p14:tracePt t="286457" x="4629150" y="5924550"/>
          <p14:tracePt t="286474" x="4629150" y="5937250"/>
          <p14:tracePt t="286490" x="4629150" y="5943600"/>
          <p14:tracePt t="286507" x="4629150" y="5949950"/>
          <p14:tracePt t="286594" x="4635500" y="5949950"/>
          <p14:tracePt t="286602" x="4641850" y="5949950"/>
          <p14:tracePt t="286610" x="4641850" y="5943600"/>
          <p14:tracePt t="286611" x="4648200" y="5924550"/>
          <p14:tracePt t="286623" x="4654550" y="5873750"/>
          <p14:tracePt t="286640" x="4667250" y="5803900"/>
          <p14:tracePt t="286656" x="4667250" y="5702300"/>
          <p14:tracePt t="286673" x="4667250" y="5486400"/>
          <p14:tracePt t="286691" x="4667250" y="5346700"/>
          <p14:tracePt t="286707" x="4667250" y="5219700"/>
          <p14:tracePt t="286724" x="4667250" y="5086350"/>
          <p14:tracePt t="286740" x="4667250" y="4953000"/>
          <p14:tracePt t="286756" x="4667250" y="4826000"/>
          <p14:tracePt t="286773" x="4667250" y="4705350"/>
          <p14:tracePt t="286790" x="4667250" y="4616450"/>
          <p14:tracePt t="286807" x="4667250" y="4559300"/>
          <p14:tracePt t="286823" x="4667250" y="4470400"/>
          <p14:tracePt t="286840" x="4660900" y="4381500"/>
          <p14:tracePt t="286856" x="4648200" y="4260850"/>
          <p14:tracePt t="286873" x="4629150" y="4102100"/>
          <p14:tracePt t="286890" x="4616450" y="4032250"/>
          <p14:tracePt t="286906" x="4616450" y="3981450"/>
          <p14:tracePt t="286924" x="4603750" y="3943350"/>
          <p14:tracePt t="286940" x="4584700" y="3886200"/>
          <p14:tracePt t="286956" x="4546600" y="3822700"/>
          <p14:tracePt t="286973" x="4514850" y="3759200"/>
          <p14:tracePt t="286990" x="4502150" y="3746500"/>
          <p14:tracePt t="287007" x="4464050" y="3702050"/>
          <p14:tracePt t="287023" x="4445000" y="3689350"/>
          <p14:tracePt t="287040" x="4425950" y="3689350"/>
          <p14:tracePt t="287057" x="4400550" y="3676650"/>
          <p14:tracePt t="287073" x="4368800" y="3657600"/>
          <p14:tracePt t="287090" x="4330700" y="3638550"/>
          <p14:tracePt t="287107" x="4298950" y="3632200"/>
          <p14:tracePt t="287123" x="4260850" y="3613150"/>
          <p14:tracePt t="287140" x="4210050" y="3594100"/>
          <p14:tracePt t="287156" x="4127500" y="3575050"/>
          <p14:tracePt t="287173" x="4057650" y="3562350"/>
          <p14:tracePt t="287190" x="3987800" y="3549650"/>
          <p14:tracePt t="287207" x="3917950" y="3536950"/>
          <p14:tracePt t="287223" x="3867150" y="3530600"/>
          <p14:tracePt t="287239" x="3822700" y="3530600"/>
          <p14:tracePt t="287256" x="3784600" y="3530600"/>
          <p14:tracePt t="287273" x="3727450" y="3543300"/>
          <p14:tracePt t="287290" x="3670300" y="3568700"/>
          <p14:tracePt t="287306" x="3625850" y="3600450"/>
          <p14:tracePt t="287323" x="3575050" y="3638550"/>
          <p14:tracePt t="287340" x="3549650" y="3657600"/>
          <p14:tracePt t="287356" x="3524250" y="3689350"/>
          <p14:tracePt t="287373" x="3511550" y="3702050"/>
          <p14:tracePt t="287389" x="3505200" y="3721100"/>
          <p14:tracePt t="287407" x="3498850" y="3746500"/>
          <p14:tracePt t="287423" x="3492500" y="3784600"/>
          <p14:tracePt t="287440" x="3479800" y="3816350"/>
          <p14:tracePt t="287457" x="3473450" y="3854450"/>
          <p14:tracePt t="287473" x="3467100" y="3892550"/>
          <p14:tracePt t="287490" x="3460750" y="3911600"/>
          <p14:tracePt t="287506" x="3460750" y="3943350"/>
          <p14:tracePt t="287523" x="3448050" y="3968750"/>
          <p14:tracePt t="287540" x="3448050" y="4000500"/>
          <p14:tracePt t="287557" x="3435350" y="4025900"/>
          <p14:tracePt t="287573" x="3435350" y="4038600"/>
          <p14:tracePt t="287589" x="3429000" y="4051300"/>
          <p14:tracePt t="287606" x="3422650" y="4057650"/>
          <p14:tracePt t="287623" x="3416300" y="4070350"/>
          <p14:tracePt t="287639" x="3409950" y="4076700"/>
          <p14:tracePt t="287657" x="3378200" y="4102100"/>
          <p14:tracePt t="287672" x="3352800" y="4121150"/>
          <p14:tracePt t="287672" x="3333750" y="4127500"/>
          <p14:tracePt t="287690" x="3295650" y="4140200"/>
          <p14:tracePt t="287706" x="3257550" y="4146550"/>
          <p14:tracePt t="287723" x="3206750" y="4152900"/>
          <p14:tracePt t="287739" x="3155950" y="4159250"/>
          <p14:tracePt t="287756" x="3105150" y="4159250"/>
          <p14:tracePt t="287773" x="3054350" y="4159250"/>
          <p14:tracePt t="287789" x="2984500" y="4159250"/>
          <p14:tracePt t="287806" x="2921000" y="4159250"/>
          <p14:tracePt t="287823" x="2863850" y="4159250"/>
          <p14:tracePt t="287839" x="2774950" y="4159250"/>
          <p14:tracePt t="287856" x="2698750" y="4159250"/>
          <p14:tracePt t="287872" x="2622550" y="4159250"/>
          <p14:tracePt t="287872" x="2578100" y="4159250"/>
          <p14:tracePt t="287890" x="2489200" y="4159250"/>
          <p14:tracePt t="287906" x="2413000" y="4159250"/>
          <p14:tracePt t="287922" x="2343150" y="4159250"/>
          <p14:tracePt t="287939" x="2266950" y="4159250"/>
          <p14:tracePt t="287956" x="2197100" y="4159250"/>
          <p14:tracePt t="287973" x="2133600" y="4159250"/>
          <p14:tracePt t="287989" x="2051050" y="4159250"/>
          <p14:tracePt t="288006" x="1993900" y="4159250"/>
          <p14:tracePt t="288022" x="1955800" y="4159250"/>
          <p14:tracePt t="288039" x="1917700" y="4159250"/>
          <p14:tracePt t="288056" x="1885950" y="4159250"/>
          <p14:tracePt t="288072" x="1866900" y="4159250"/>
          <p14:tracePt t="288072" x="1847850" y="4159250"/>
          <p14:tracePt t="288090" x="1828800" y="4159250"/>
          <p14:tracePt t="288090" x="1809750" y="4159250"/>
          <p14:tracePt t="288106" x="1784350" y="4159250"/>
          <p14:tracePt t="288122" x="1765300" y="4159250"/>
          <p14:tracePt t="288139" x="1746250" y="4159250"/>
          <p14:tracePt t="288156" x="1739900" y="4159250"/>
          <p14:tracePt t="288172" x="1733550" y="4159250"/>
          <p14:tracePt t="288189" x="1733550" y="4152900"/>
          <p14:tracePt t="288205" x="1727200" y="4133850"/>
          <p14:tracePt t="288222" x="1720850" y="4102100"/>
          <p14:tracePt t="288239" x="1714500" y="4064000"/>
          <p14:tracePt t="288256" x="1714500" y="4019550"/>
          <p14:tracePt t="288272" x="1714500" y="3987800"/>
          <p14:tracePt t="288272" x="1714500" y="3968750"/>
          <p14:tracePt t="288290" x="1714500" y="3949700"/>
          <p14:tracePt t="288305" x="1714500" y="3892550"/>
          <p14:tracePt t="288322" x="1714500" y="3854450"/>
          <p14:tracePt t="288339" x="1714500" y="3835400"/>
          <p14:tracePt t="288355" x="1714500" y="3810000"/>
          <p14:tracePt t="288373" x="1714500" y="3784600"/>
          <p14:tracePt t="288389" x="1714500" y="3771900"/>
          <p14:tracePt t="288405" x="1714500" y="3759200"/>
          <p14:tracePt t="288422" x="1701800" y="3733800"/>
          <p14:tracePt t="288439" x="1695450" y="3714750"/>
          <p14:tracePt t="288456" x="1682750" y="3702050"/>
          <p14:tracePt t="288472" x="1676400" y="3683000"/>
          <p14:tracePt t="288489" x="1663700" y="3670300"/>
          <p14:tracePt t="288506" x="1644650" y="3657600"/>
          <p14:tracePt t="288522" x="1619250" y="3651250"/>
          <p14:tracePt t="288539" x="1593850" y="3638550"/>
          <p14:tracePt t="288555" x="1562100" y="3625850"/>
          <p14:tracePt t="288573" x="1536700" y="3613150"/>
          <p14:tracePt t="288588" x="1504950" y="3606800"/>
          <p14:tracePt t="288605" x="1479550" y="3594100"/>
          <p14:tracePt t="288622" x="1447800" y="3594100"/>
          <p14:tracePt t="288639" x="1422400" y="3587750"/>
          <p14:tracePt t="288656" x="1390650" y="3581400"/>
          <p14:tracePt t="288672" x="1358900" y="3581400"/>
          <p14:tracePt t="288688" x="1314450" y="3581400"/>
          <p14:tracePt t="288688" x="1301750" y="3581400"/>
          <p14:tracePt t="288706" x="1270000" y="3581400"/>
          <p14:tracePt t="288722" x="1244600" y="3581400"/>
          <p14:tracePt t="288739" x="1212850" y="3581400"/>
          <p14:tracePt t="288755" x="1187450" y="3581400"/>
          <p14:tracePt t="288772" x="1155700" y="3581400"/>
          <p14:tracePt t="288788" x="1104900" y="3581400"/>
          <p14:tracePt t="288805" x="1054100" y="3581400"/>
          <p14:tracePt t="288822" x="1003300" y="3581400"/>
          <p14:tracePt t="288838" x="971550" y="3581400"/>
          <p14:tracePt t="288856" x="939800" y="3581400"/>
          <p14:tracePt t="288872" x="901700" y="3581400"/>
          <p14:tracePt t="288888" x="869950" y="3581400"/>
          <p14:tracePt t="288905" x="844550" y="3581400"/>
          <p14:tracePt t="288922" x="838200" y="3581400"/>
          <p14:tracePt t="289066" x="844550" y="3581400"/>
          <p14:tracePt t="289081" x="869950" y="3581400"/>
          <p14:tracePt t="289090" x="889000" y="3581400"/>
          <p14:tracePt t="289092" x="920750" y="3581400"/>
          <p14:tracePt t="289105" x="1041400" y="3581400"/>
          <p14:tracePt t="289121" x="1130300" y="3581400"/>
          <p14:tracePt t="289139" x="1219200" y="3581400"/>
          <p14:tracePt t="289155" x="1308100" y="3581400"/>
          <p14:tracePt t="289173" x="1352550" y="3581400"/>
          <p14:tracePt t="289189" x="1504950" y="3581400"/>
          <p14:tracePt t="289206" x="1581150" y="3581400"/>
          <p14:tracePt t="289223" x="1651000" y="3581400"/>
          <p14:tracePt t="289239" x="1701800" y="3581400"/>
          <p14:tracePt t="289256" x="1733550" y="3581400"/>
          <p14:tracePt t="289272" x="1765300" y="3581400"/>
          <p14:tracePt t="289289" x="1784350" y="3581400"/>
          <p14:tracePt t="289306" x="1790700" y="3581400"/>
          <p14:tracePt t="289322" x="1797050" y="3581400"/>
          <p14:tracePt t="289339" x="1809750" y="3594100"/>
          <p14:tracePt t="289355" x="1847850" y="3606800"/>
          <p14:tracePt t="289373" x="1866900" y="3619500"/>
          <p14:tracePt t="289389" x="1892300" y="3632200"/>
          <p14:tracePt t="289406" x="1905000" y="3651250"/>
          <p14:tracePt t="289423" x="1911350" y="3663950"/>
          <p14:tracePt t="289439" x="1917700" y="3676650"/>
          <p14:tracePt t="289456" x="1924050" y="3695700"/>
          <p14:tracePt t="289473" x="1924050" y="3721100"/>
          <p14:tracePt t="289489" x="1924050" y="3746500"/>
          <p14:tracePt t="289489" x="1917700" y="3759200"/>
          <p14:tracePt t="289506" x="1905000" y="3771900"/>
          <p14:tracePt t="289522" x="1892300" y="3784600"/>
          <p14:tracePt t="289540" x="1879600" y="3797300"/>
          <p14:tracePt t="289557" x="1873250" y="3803650"/>
          <p14:tracePt t="289572" x="1866900" y="3822700"/>
          <p14:tracePt t="289589" x="1860550" y="3829050"/>
          <p14:tracePt t="289605" x="1854200" y="3854450"/>
          <p14:tracePt t="289623" x="1847850" y="3873500"/>
          <p14:tracePt t="289639" x="1841500" y="3892550"/>
          <p14:tracePt t="289656" x="1835150" y="3917950"/>
          <p14:tracePt t="289672" x="1835150" y="3937000"/>
          <p14:tracePt t="289689" x="1835150" y="3956050"/>
          <p14:tracePt t="289706" x="1841500" y="3975100"/>
          <p14:tracePt t="289722" x="1854200" y="4013200"/>
          <p14:tracePt t="289739" x="1860550" y="4032250"/>
          <p14:tracePt t="289755" x="1879600" y="4057650"/>
          <p14:tracePt t="289772" x="1905000" y="4076700"/>
          <p14:tracePt t="289789" x="1917700" y="4095750"/>
          <p14:tracePt t="289805" x="1943100" y="4108450"/>
          <p14:tracePt t="289823" x="1962150" y="4127500"/>
          <p14:tracePt t="289839" x="1987550" y="4140200"/>
          <p14:tracePt t="289856" x="2006600" y="4146550"/>
          <p14:tracePt t="289872" x="2032000" y="4159250"/>
          <p14:tracePt t="289888" x="2063750" y="4159250"/>
          <p14:tracePt t="289906" x="2108200" y="4159250"/>
          <p14:tracePt t="289922" x="2216150" y="4171950"/>
          <p14:tracePt t="289939" x="2305050" y="4171950"/>
          <p14:tracePt t="289955" x="2381250" y="4171950"/>
          <p14:tracePt t="289972" x="2451100" y="4171950"/>
          <p14:tracePt t="289989" x="2527300" y="4171950"/>
          <p14:tracePt t="290005" x="2584450" y="4171950"/>
          <p14:tracePt t="290022" x="2641600" y="4171950"/>
          <p14:tracePt t="290039" x="2692400" y="4171950"/>
          <p14:tracePt t="290055" x="2768600" y="4171950"/>
          <p14:tracePt t="290072" x="2851150" y="4171950"/>
          <p14:tracePt t="290088" x="2933700" y="4178300"/>
          <p14:tracePt t="290105" x="3016250" y="4191000"/>
          <p14:tracePt t="290122" x="3117850" y="4191000"/>
          <p14:tracePt t="290139" x="3194050" y="4197350"/>
          <p14:tracePt t="290155" x="3251200" y="4197350"/>
          <p14:tracePt t="290172" x="3295650" y="4197350"/>
          <p14:tracePt t="290189" x="3340100" y="4197350"/>
          <p14:tracePt t="290205" x="3390900" y="4197350"/>
          <p14:tracePt t="290222" x="3429000" y="4197350"/>
          <p14:tracePt t="290238" x="3448050" y="4197350"/>
          <p14:tracePt t="290255" x="3467100" y="4197350"/>
          <p14:tracePt t="290272" x="3479800" y="4191000"/>
          <p14:tracePt t="290288" x="3498850" y="4178300"/>
          <p14:tracePt t="290306" x="3524250" y="4165600"/>
          <p14:tracePt t="290322" x="3575050" y="4152900"/>
          <p14:tracePt t="290338" x="3606800" y="4140200"/>
          <p14:tracePt t="290355" x="3625850" y="4133850"/>
          <p14:tracePt t="290371" x="3632200" y="4127500"/>
          <p14:tracePt t="290388" x="3644900" y="4127500"/>
          <p14:tracePt t="290405" x="3644900" y="4114800"/>
          <p14:tracePt t="290421" x="3657600" y="4095750"/>
          <p14:tracePt t="290438" x="3657600" y="4057650"/>
          <p14:tracePt t="290455" x="3657600" y="4019550"/>
          <p14:tracePt t="290472" x="3657600" y="3987800"/>
          <p14:tracePt t="290488" x="3657600" y="3956050"/>
          <p14:tracePt t="290505" x="3644900" y="3930650"/>
          <p14:tracePt t="290505" x="3638550" y="3905250"/>
          <p14:tracePt t="290523" x="3632200" y="3892550"/>
          <p14:tracePt t="290538" x="3613150" y="3816350"/>
          <p14:tracePt t="290556" x="3600450" y="3778250"/>
          <p14:tracePt t="290571" x="3600450" y="3746500"/>
          <p14:tracePt t="290588" x="3600450" y="3721100"/>
          <p14:tracePt t="290605" x="3600450" y="3708400"/>
          <p14:tracePt t="290621" x="3600450" y="3702050"/>
          <p14:tracePt t="290638" x="3600450" y="3676650"/>
          <p14:tracePt t="290655" x="3613150" y="3670300"/>
          <p14:tracePt t="290672" x="3625850" y="3644900"/>
          <p14:tracePt t="290688" x="3644900" y="3638550"/>
          <p14:tracePt t="290705" x="3657600" y="3625850"/>
          <p14:tracePt t="290722" x="3695700" y="3619500"/>
          <p14:tracePt t="290738" x="3765550" y="3606800"/>
          <p14:tracePt t="290755" x="3816350" y="3606800"/>
          <p14:tracePt t="290771" x="3879850" y="3594100"/>
          <p14:tracePt t="290788" x="3962400" y="3594100"/>
          <p14:tracePt t="290805" x="4025900" y="3594100"/>
          <p14:tracePt t="290821" x="4076700" y="3594100"/>
          <p14:tracePt t="290838" x="4146550" y="3606800"/>
          <p14:tracePt t="290855" x="4191000" y="3613150"/>
          <p14:tracePt t="290872" x="4241800" y="3619500"/>
          <p14:tracePt t="290888" x="4292600" y="3625850"/>
          <p14:tracePt t="290904" x="4343400" y="3632200"/>
          <p14:tracePt t="290922" x="4375150" y="3632200"/>
          <p14:tracePt t="290938" x="4400550" y="3651250"/>
          <p14:tracePt t="290955" x="4406900" y="3657600"/>
          <p14:tracePt t="290971" x="4419600" y="3657600"/>
          <p14:tracePt t="290988" x="4432300" y="3663950"/>
          <p14:tracePt t="291005" x="4432300" y="3676650"/>
          <p14:tracePt t="291021" x="4438650" y="3683000"/>
          <p14:tracePt t="291038" x="4457700" y="3702050"/>
          <p14:tracePt t="291055" x="4483100" y="3727450"/>
          <p14:tracePt t="291071" x="4502150" y="3765550"/>
          <p14:tracePt t="291088" x="4533900" y="3803650"/>
          <p14:tracePt t="291104" x="4572000" y="3848100"/>
          <p14:tracePt t="291122" x="4597400" y="3892550"/>
          <p14:tracePt t="291138" x="4622800" y="3981450"/>
          <p14:tracePt t="291155" x="4635500" y="4051300"/>
          <p14:tracePt t="291171" x="4648200" y="4140200"/>
          <p14:tracePt t="291188" x="4660900" y="4241800"/>
          <p14:tracePt t="291205" x="4660900" y="4349750"/>
          <p14:tracePt t="291221" x="4660900" y="4483100"/>
          <p14:tracePt t="291238" x="4660900" y="4533900"/>
          <p14:tracePt t="291254" x="4660900" y="4711700"/>
          <p14:tracePt t="291271" x="4667250" y="4787900"/>
          <p14:tracePt t="291289" x="4673600" y="4870450"/>
          <p14:tracePt t="291304" x="4673600" y="4959350"/>
          <p14:tracePt t="291321" x="4673600" y="5035550"/>
          <p14:tracePt t="291337" x="4679950" y="5149850"/>
          <p14:tracePt t="291355" x="4679950" y="5226050"/>
          <p14:tracePt t="291371" x="4679950" y="5314950"/>
          <p14:tracePt t="291387" x="4679950" y="5403850"/>
          <p14:tracePt t="291405" x="4679950" y="5480050"/>
          <p14:tracePt t="291421" x="4679950" y="5537200"/>
          <p14:tracePt t="291438" x="4679950" y="5581650"/>
          <p14:tracePt t="291454" x="4679950" y="5613400"/>
          <p14:tracePt t="291471" x="4679950" y="5651500"/>
          <p14:tracePt t="291488" x="4679950" y="5683250"/>
          <p14:tracePt t="291505" x="4679950" y="5727700"/>
          <p14:tracePt t="291521" x="4679950" y="5765800"/>
          <p14:tracePt t="291538" x="4679950" y="5797550"/>
          <p14:tracePt t="291555" x="4679950" y="5829300"/>
          <p14:tracePt t="291571" x="4679950" y="5854700"/>
          <p14:tracePt t="291587" x="4679950" y="5873750"/>
          <p14:tracePt t="291605" x="4673600" y="5899150"/>
          <p14:tracePt t="291698" x="4679950" y="5899150"/>
          <p14:tracePt t="291706" x="4692650" y="5899150"/>
          <p14:tracePt t="291714" x="4699000" y="5892800"/>
          <p14:tracePt t="291721" x="4724400" y="5854700"/>
          <p14:tracePt t="291737" x="4737100" y="5803900"/>
          <p14:tracePt t="291754" x="4737100" y="5702300"/>
          <p14:tracePt t="291771" x="4737100" y="5581650"/>
          <p14:tracePt t="291787" x="4737100" y="5429250"/>
          <p14:tracePt t="291804" x="4737100" y="5302250"/>
          <p14:tracePt t="291820" x="4737100" y="5194300"/>
          <p14:tracePt t="291838" x="4737100" y="5105400"/>
          <p14:tracePt t="291854" x="4737100" y="5016500"/>
          <p14:tracePt t="291871" x="4737100" y="4914900"/>
          <p14:tracePt t="291887" x="4730750" y="4806950"/>
          <p14:tracePt t="291904" x="4718050" y="4692650"/>
          <p14:tracePt t="291921" x="4718050" y="4629150"/>
          <p14:tracePt t="291937" x="4718050" y="4584700"/>
          <p14:tracePt t="291954" x="4718050" y="4527550"/>
          <p14:tracePt t="291971" x="4718050" y="4476750"/>
          <p14:tracePt t="291987" x="4718050" y="4425950"/>
          <p14:tracePt t="292004" x="4718050" y="4349750"/>
          <p14:tracePt t="292021" x="4705350" y="4279900"/>
          <p14:tracePt t="292037" x="4699000" y="4203700"/>
          <p14:tracePt t="292054" x="4692650" y="4114800"/>
          <p14:tracePt t="292070" x="4667250" y="4032250"/>
          <p14:tracePt t="292088" x="4654550" y="3962400"/>
          <p14:tracePt t="292104" x="4635500" y="3886200"/>
          <p14:tracePt t="292121" x="4603750" y="3835400"/>
          <p14:tracePt t="292137" x="4584700" y="3784600"/>
          <p14:tracePt t="292154" x="4533900" y="3714750"/>
          <p14:tracePt t="292171" x="4502150" y="3683000"/>
          <p14:tracePt t="292187" x="4470400" y="3651250"/>
          <p14:tracePt t="292204" x="4445000" y="3619500"/>
          <p14:tracePt t="292221" x="4419600" y="3600450"/>
          <p14:tracePt t="292237" x="4387850" y="3575050"/>
          <p14:tracePt t="292254" x="4356100" y="3556000"/>
          <p14:tracePt t="292270" x="4318000" y="3536950"/>
          <p14:tracePt t="292287" x="4286250" y="3517900"/>
          <p14:tracePt t="292303" x="4260850" y="3498850"/>
          <p14:tracePt t="292321" x="4229100" y="3492500"/>
          <p14:tracePt t="292337" x="4197350" y="3492500"/>
          <p14:tracePt t="292353" x="4146550" y="3486150"/>
          <p14:tracePt t="292371" x="4108450" y="3486150"/>
          <p14:tracePt t="292387" x="4057650" y="3492500"/>
          <p14:tracePt t="292404" x="4000500" y="3505200"/>
          <p14:tracePt t="292420" x="3949700" y="3511550"/>
          <p14:tracePt t="292437" x="3898900" y="3524250"/>
          <p14:tracePt t="292453" x="3860800" y="3536950"/>
          <p14:tracePt t="292470" x="3829050" y="3556000"/>
          <p14:tracePt t="292487" x="3790950" y="3568700"/>
          <p14:tracePt t="292504" x="3765550" y="3581400"/>
          <p14:tracePt t="292521" x="3752850" y="3587750"/>
          <p14:tracePt t="292537" x="3740150" y="3587750"/>
          <p14:tracePt t="292553" x="3714750" y="3619500"/>
          <p14:tracePt t="292553" x="3708400" y="3632200"/>
          <p14:tracePt t="292571" x="3689350" y="3670300"/>
          <p14:tracePt t="292587" x="3657600" y="3714750"/>
          <p14:tracePt t="292604" x="3632200" y="3759200"/>
          <p14:tracePt t="292620" x="3613150" y="3803650"/>
          <p14:tracePt t="292637" x="3594100" y="3835400"/>
          <p14:tracePt t="292653" x="3581400" y="3867150"/>
          <p14:tracePt t="292670" x="3575050" y="3905250"/>
          <p14:tracePt t="292687" x="3562350" y="3943350"/>
          <p14:tracePt t="292703" x="3549650" y="3981450"/>
          <p14:tracePt t="292721" x="3536950" y="4019550"/>
          <p14:tracePt t="292737" x="3517900" y="4057650"/>
          <p14:tracePt t="292753" x="3498850" y="4095750"/>
          <p14:tracePt t="292770" x="3467100" y="4146550"/>
          <p14:tracePt t="292786" x="3448050" y="4165600"/>
          <p14:tracePt t="292804" x="3422650" y="4191000"/>
          <p14:tracePt t="292820" x="3397250" y="4222750"/>
          <p14:tracePt t="292836" x="3371850" y="4235450"/>
          <p14:tracePt t="292853" x="3346450" y="4241800"/>
          <p14:tracePt t="292870" x="3314700" y="4260850"/>
          <p14:tracePt t="292887" x="3263900" y="4273550"/>
          <p14:tracePt t="292903" x="3219450" y="4279900"/>
          <p14:tracePt t="292921" x="3155950" y="4292600"/>
          <p14:tracePt t="292936" x="3092450" y="4292600"/>
          <p14:tracePt t="292953" x="3009900" y="4311650"/>
          <p14:tracePt t="292970" x="2876550" y="4311650"/>
          <p14:tracePt t="292986" x="2787650" y="4311650"/>
          <p14:tracePt t="293003" x="2698750" y="4298950"/>
          <p14:tracePt t="293020" x="2597150" y="4298950"/>
          <p14:tracePt t="293036" x="2508250" y="4298950"/>
          <p14:tracePt t="293053" x="2432050" y="4298950"/>
          <p14:tracePt t="293070" x="2355850" y="4292600"/>
          <p14:tracePt t="293087" x="2286000" y="4286250"/>
          <p14:tracePt t="293103" x="2222500" y="4267200"/>
          <p14:tracePt t="293120" x="2152650" y="4248150"/>
          <p14:tracePt t="293136" x="2070100" y="4235450"/>
          <p14:tracePt t="293153" x="2006600" y="4210050"/>
          <p14:tracePt t="293170" x="1949450" y="4184650"/>
          <p14:tracePt t="293186" x="1873250" y="4146550"/>
          <p14:tracePt t="293204" x="1828800" y="4108450"/>
          <p14:tracePt t="293220" x="1784350" y="4076700"/>
          <p14:tracePt t="293236" x="1752600" y="4038600"/>
          <p14:tracePt t="293253" x="1720850" y="4000500"/>
          <p14:tracePt t="293269" x="1695450" y="3937000"/>
          <p14:tracePt t="293287" x="1651000" y="3873500"/>
          <p14:tracePt t="293303" x="1638300" y="3810000"/>
          <p14:tracePt t="293319" x="1619250" y="3752850"/>
          <p14:tracePt t="293336" x="1606550" y="3702050"/>
          <p14:tracePt t="293353" x="1600200" y="3676650"/>
          <p14:tracePt t="293370" x="1568450" y="3581400"/>
          <p14:tracePt t="293386" x="1530350" y="3517900"/>
          <p14:tracePt t="293403" x="1511300" y="3479800"/>
          <p14:tracePt t="293419" x="1479550" y="3448050"/>
          <p14:tracePt t="293436" x="1441450" y="3429000"/>
          <p14:tracePt t="293453" x="1403350" y="3409950"/>
          <p14:tracePt t="293469" x="1377950" y="3409950"/>
          <p14:tracePt t="293486" x="1346200" y="3409950"/>
          <p14:tracePt t="293503" x="1308100" y="3409950"/>
          <p14:tracePt t="293519" x="1276350" y="3409950"/>
          <p14:tracePt t="293536" x="1244600" y="3409950"/>
          <p14:tracePt t="293553" x="1225550" y="3409950"/>
          <p14:tracePt t="293570" x="1212850" y="3409950"/>
          <p14:tracePt t="293586" x="1193800" y="3429000"/>
          <p14:tracePt t="293603" x="1174750" y="3441700"/>
          <p14:tracePt t="293619" x="1168400" y="3448050"/>
          <p14:tracePt t="293636" x="1155700" y="3448050"/>
          <p14:tracePt t="293681" x="1155700" y="3454400"/>
          <p14:tracePt t="293699" x="1149350" y="3454400"/>
          <p14:tracePt t="293712" x="1149350" y="3460750"/>
          <p14:tracePt t="293811" x="1149350" y="3467100"/>
          <p14:tracePt t="293819" x="1168400" y="3473450"/>
          <p14:tracePt t="293826" x="1193800" y="3479800"/>
          <p14:tracePt t="293835" x="1219200" y="3492500"/>
          <p14:tracePt t="293842" x="1295400" y="3511550"/>
          <p14:tracePt t="293852" x="1409700" y="3543300"/>
          <p14:tracePt t="293869" x="1530350" y="3562350"/>
          <p14:tracePt t="293886" x="1593850" y="3581400"/>
          <p14:tracePt t="293902" x="1625600" y="3594100"/>
          <p14:tracePt t="293919" x="1644650" y="3606800"/>
          <p14:tracePt t="293936" x="1651000" y="3606800"/>
          <p14:tracePt t="293952" x="1663700" y="3619500"/>
          <p14:tracePt t="293969" x="1663700" y="3625850"/>
          <p14:tracePt t="293986" x="1670050" y="3625850"/>
          <p14:tracePt t="294002" x="1682750" y="3625850"/>
          <p14:tracePt t="294019" x="1701800" y="3638550"/>
          <p14:tracePt t="294035" x="1720850" y="3644900"/>
          <p14:tracePt t="294053" x="1752600" y="3651250"/>
          <p14:tracePt t="294069" x="1778000" y="3663950"/>
          <p14:tracePt t="294086" x="1809750" y="3676650"/>
          <p14:tracePt t="294102" x="1816100" y="3695700"/>
          <p14:tracePt t="294119" x="1835150" y="3702050"/>
          <p14:tracePt t="294136" x="1835150" y="3721100"/>
          <p14:tracePt t="294152" x="1835150" y="3746500"/>
          <p14:tracePt t="294169" x="1835150" y="3778250"/>
          <p14:tracePt t="294185" x="1835150" y="3810000"/>
          <p14:tracePt t="294202" x="1835150" y="3860800"/>
          <p14:tracePt t="294219" x="1835150" y="3898900"/>
          <p14:tracePt t="294236" x="1835150" y="3937000"/>
          <p14:tracePt t="294252" x="1835150" y="3981450"/>
          <p14:tracePt t="294269" x="1835150" y="4006850"/>
          <p14:tracePt t="294285" x="1835150" y="4051300"/>
          <p14:tracePt t="294302" x="1847850" y="4089400"/>
          <p14:tracePt t="294319" x="1866900" y="4114800"/>
          <p14:tracePt t="294336" x="1885950" y="4146550"/>
          <p14:tracePt t="294352" x="1905000" y="4165600"/>
          <p14:tracePt t="294369" x="1930400" y="4184650"/>
          <p14:tracePt t="294386" x="1968500" y="4203700"/>
          <p14:tracePt t="294402" x="2032000" y="4248150"/>
          <p14:tracePt t="294419" x="2076450" y="4279900"/>
          <p14:tracePt t="294435" x="2120900" y="4305300"/>
          <p14:tracePt t="294452" x="2184400" y="4337050"/>
          <p14:tracePt t="294469" x="2235200" y="4356100"/>
          <p14:tracePt t="294485" x="2279650" y="4375150"/>
          <p14:tracePt t="294502" x="2349500" y="4381500"/>
          <p14:tracePt t="294519" x="2438400" y="4381500"/>
          <p14:tracePt t="294537" x="2514600" y="4381500"/>
          <p14:tracePt t="294552" x="2616200" y="4387850"/>
          <p14:tracePt t="294569" x="2711450" y="4387850"/>
          <p14:tracePt t="294586" x="2794000" y="4387850"/>
          <p14:tracePt t="294602" x="2895600" y="4387850"/>
          <p14:tracePt t="294619" x="2940050" y="4387850"/>
          <p14:tracePt t="294635" x="2984500" y="4387850"/>
          <p14:tracePt t="294652" x="3028950" y="4381500"/>
          <p14:tracePt t="294668" x="3067050" y="4368800"/>
          <p14:tracePt t="294685" x="3105150" y="4349750"/>
          <p14:tracePt t="294702" x="3149600" y="4324350"/>
          <p14:tracePt t="294718" x="3200400" y="4305300"/>
          <p14:tracePt t="294736" x="3238500" y="4292600"/>
          <p14:tracePt t="294752" x="3276600" y="4260850"/>
          <p14:tracePt t="294768" x="3327400" y="4229100"/>
          <p14:tracePt t="294786" x="3371850" y="4197350"/>
          <p14:tracePt t="294802" x="3416300" y="4140200"/>
          <p14:tracePt t="294819" x="3435350" y="4102100"/>
          <p14:tracePt t="294835" x="3454400" y="4064000"/>
          <p14:tracePt t="294851" x="3460750" y="4032250"/>
          <p14:tracePt t="294868" x="3467100" y="3987800"/>
          <p14:tracePt t="294885" x="3473450" y="3949700"/>
          <p14:tracePt t="294902" x="3486150" y="3917950"/>
          <p14:tracePt t="294918" x="3486150" y="3886200"/>
          <p14:tracePt t="294935" x="3492500" y="3841750"/>
          <p14:tracePt t="294952" x="3505200" y="3803650"/>
          <p14:tracePt t="294968" x="3517900" y="3778250"/>
          <p14:tracePt t="294986" x="3543300" y="3746500"/>
          <p14:tracePt t="295002" x="3575050" y="3708400"/>
          <p14:tracePt t="295019" x="3594100" y="3702050"/>
          <p14:tracePt t="295035" x="3606800" y="3683000"/>
          <p14:tracePt t="295052" x="3632200" y="3676650"/>
          <p14:tracePt t="295068" x="3657600" y="3663950"/>
          <p14:tracePt t="295085" x="3695700" y="3657600"/>
          <p14:tracePt t="295102" x="3752850" y="3657600"/>
          <p14:tracePt t="295118" x="3829050" y="3657600"/>
          <p14:tracePt t="295135" x="3898900" y="3657600"/>
          <p14:tracePt t="295152" x="3943350" y="3657600"/>
          <p14:tracePt t="295168" x="3987800" y="3657600"/>
          <p14:tracePt t="295185" x="4044950" y="3657600"/>
          <p14:tracePt t="295201" x="4133850" y="3657600"/>
          <p14:tracePt t="295219" x="4184650" y="3657600"/>
          <p14:tracePt t="295235" x="4222750" y="3657600"/>
          <p14:tracePt t="295251" x="4260850" y="3663950"/>
          <p14:tracePt t="295268" x="4305300" y="3676650"/>
          <p14:tracePt t="295285" x="4324350" y="3689350"/>
          <p14:tracePt t="295302" x="4362450" y="3708400"/>
          <p14:tracePt t="295318" x="4394200" y="3733800"/>
          <p14:tracePt t="295335" x="4432300" y="3771900"/>
          <p14:tracePt t="295351" x="4470400" y="3816350"/>
          <p14:tracePt t="295368" x="4521200" y="3892550"/>
          <p14:tracePt t="295385" x="4572000" y="3987800"/>
          <p14:tracePt t="295402" x="4635500" y="4165600"/>
          <p14:tracePt t="295418" x="4660900" y="4298950"/>
          <p14:tracePt t="295434" x="4686300" y="4432300"/>
          <p14:tracePt t="295451" x="4705350" y="4552950"/>
          <p14:tracePt t="295468" x="4705350" y="4673600"/>
          <p14:tracePt t="295484" x="4705350" y="4800600"/>
          <p14:tracePt t="295501" x="4705350" y="4933950"/>
          <p14:tracePt t="295518" x="4705350" y="5067300"/>
          <p14:tracePt t="295535" x="4705350" y="5130800"/>
          <p14:tracePt t="295552" x="4705350" y="5302250"/>
          <p14:tracePt t="295568" x="4705350" y="5372100"/>
          <p14:tracePt t="295585" x="4705350" y="5416550"/>
          <p14:tracePt t="295601" x="4705350" y="5499100"/>
          <p14:tracePt t="295619" x="4705350" y="5562600"/>
          <p14:tracePt t="295634" x="4699000" y="5645150"/>
          <p14:tracePt t="295651" x="4686300" y="5727700"/>
          <p14:tracePt t="295668" x="4673600" y="5784850"/>
          <p14:tracePt t="295684" x="4667250" y="5822950"/>
          <p14:tracePt t="295701" x="4667250" y="5848350"/>
          <p14:tracePt t="295718" x="4667250" y="5861050"/>
          <p14:tracePt t="295734" x="4660900" y="5880100"/>
          <p14:tracePt t="295751" x="4660900" y="5892800"/>
          <p14:tracePt t="295768" x="4660900" y="5899150"/>
          <p14:tracePt t="295785" x="4654550" y="5905500"/>
          <p14:tracePt t="296155" x="0" y="0"/>
        </p14:tracePtLst>
        <p14:tracePtLst>
          <p14:tracePt t="327659" x="5314950" y="4292600"/>
          <p14:tracePt t="327664" x="5321300" y="4292600"/>
          <p14:tracePt t="327684" x="5327650" y="4292600"/>
          <p14:tracePt t="327686" x="5340350" y="4292600"/>
          <p14:tracePt t="327696" x="5372100" y="4298950"/>
          <p14:tracePt t="327713" x="5454650" y="4298950"/>
          <p14:tracePt t="327731" x="5524500" y="4298950"/>
          <p14:tracePt t="327754" x="5613400" y="4298950"/>
          <p14:tracePt t="327770" x="5695950" y="4298950"/>
          <p14:tracePt t="327786" x="5778500" y="4298950"/>
          <p14:tracePt t="327802" x="5842000" y="4298950"/>
          <p14:tracePt t="327818" x="5892800" y="4298950"/>
          <p14:tracePt t="327834" x="5930900" y="4298950"/>
          <p14:tracePt t="327846" x="5962650" y="4298950"/>
          <p14:tracePt t="327863" x="5969000" y="4298950"/>
          <p14:tracePt t="327879" x="5981700" y="4298950"/>
          <p14:tracePt t="327896" x="5988050" y="4298950"/>
          <p14:tracePt t="327913" x="6007100" y="4298950"/>
          <p14:tracePt t="327930" x="6032500" y="4298950"/>
          <p14:tracePt t="327946" x="6096000" y="4292600"/>
          <p14:tracePt t="327963" x="6153150" y="4292600"/>
          <p14:tracePt t="327979" x="6197600" y="4292600"/>
          <p14:tracePt t="327996" x="6369050" y="4267200"/>
          <p14:tracePt t="328013" x="6483350" y="4241800"/>
          <p14:tracePt t="328029" x="6572250" y="4229100"/>
          <p14:tracePt t="328046" x="6616700" y="4216400"/>
          <p14:tracePt t="328063" x="6648450" y="4210050"/>
          <p14:tracePt t="328079" x="6654800" y="4203700"/>
          <p14:tracePt t="328096" x="6661150" y="4203700"/>
          <p14:tracePt t="328112" x="6667500" y="4197350"/>
          <p14:tracePt t="328131" x="6673850" y="4191000"/>
          <p14:tracePt t="328146" x="6680200" y="4178300"/>
          <p14:tracePt t="328162" x="6699250" y="4159250"/>
          <p14:tracePt t="328179" x="6699250" y="4146550"/>
          <p14:tracePt t="328196" x="6699250" y="4133850"/>
          <p14:tracePt t="328213" x="6699250" y="4127500"/>
          <p14:tracePt t="328229" x="6673850" y="4102100"/>
          <p14:tracePt t="328247" x="6623050" y="4076700"/>
          <p14:tracePt t="328262" x="6521450" y="4051300"/>
          <p14:tracePt t="328280" x="6419850" y="4038600"/>
          <p14:tracePt t="328296" x="6350000" y="4038600"/>
          <p14:tracePt t="328313" x="6280150" y="4038600"/>
          <p14:tracePt t="328329" x="6248400" y="4044950"/>
          <p14:tracePt t="328345" x="6223000" y="4057650"/>
          <p14:tracePt t="328362" x="6210300" y="4057650"/>
          <p14:tracePt t="328381" x="6203950" y="4057650"/>
          <p14:tracePt t="328395" x="6191250" y="4064000"/>
          <p14:tracePt t="328429" x="6184900" y="4070350"/>
          <p14:tracePt t="328431" x="6165850" y="4076700"/>
          <p14:tracePt t="328447" x="6134100" y="4089400"/>
          <p14:tracePt t="328462" x="6089650" y="4108450"/>
          <p14:tracePt t="328479" x="6064250" y="4121150"/>
          <p14:tracePt t="328496" x="6032500" y="4133850"/>
          <p14:tracePt t="328512" x="5988050" y="4165600"/>
          <p14:tracePt t="328530" x="5962650" y="4197350"/>
          <p14:tracePt t="328546" x="5918200" y="4267200"/>
          <p14:tracePt t="328568" x="5911850" y="4292600"/>
          <p14:tracePt t="328579" x="5892800" y="4343400"/>
          <p14:tracePt t="328595" x="5886450" y="4381500"/>
          <p14:tracePt t="328612" x="5880100" y="4413250"/>
          <p14:tracePt t="328628" x="5880100" y="4445000"/>
          <p14:tracePt t="328646" x="5880100" y="4457700"/>
          <p14:tracePt t="328662" x="5880100" y="4470400"/>
          <p14:tracePt t="328679" x="5892800" y="4489450"/>
          <p14:tracePt t="328696" x="5911850" y="4495800"/>
          <p14:tracePt t="328712" x="5943600" y="4495800"/>
          <p14:tracePt t="328729" x="5975350" y="4495800"/>
          <p14:tracePt t="328745" x="6013450" y="4495800"/>
          <p14:tracePt t="328762" x="6076950" y="4495800"/>
          <p14:tracePt t="328779" x="6140450" y="4495800"/>
          <p14:tracePt t="328795" x="6223000" y="4502150"/>
          <p14:tracePt t="328812" x="6343650" y="4502150"/>
          <p14:tracePt t="328828" x="6451600" y="4502150"/>
          <p14:tracePt t="328846" x="6559550" y="4502150"/>
          <p14:tracePt t="328862" x="6667500" y="4502150"/>
          <p14:tracePt t="328878" x="6769100" y="4502150"/>
          <p14:tracePt t="328896" x="6858000" y="4495800"/>
          <p14:tracePt t="328912" x="6908800" y="4495800"/>
          <p14:tracePt t="328929" x="6959600" y="4495800"/>
          <p14:tracePt t="328945" x="6985000" y="4495800"/>
          <p14:tracePt t="328962" x="6991350" y="4495800"/>
          <p14:tracePt t="329019" x="6985000" y="4495800"/>
          <p14:tracePt t="329026" x="6965950" y="4495800"/>
          <p14:tracePt t="329034" x="6953250" y="4489450"/>
          <p14:tracePt t="329042" x="6927850" y="4489450"/>
          <p14:tracePt t="329046" x="6832600" y="4489450"/>
          <p14:tracePt t="329062" x="6756400" y="4489450"/>
          <p14:tracePt t="329078" x="6667500" y="4489450"/>
          <p14:tracePt t="329096" x="6565900" y="4489450"/>
          <p14:tracePt t="329112" x="6438900" y="4489450"/>
          <p14:tracePt t="329128" x="6305550" y="4489450"/>
          <p14:tracePt t="329145" x="6184900" y="4476750"/>
          <p14:tracePt t="329162" x="6083300" y="4470400"/>
          <p14:tracePt t="329179" x="6032500" y="4464050"/>
          <p14:tracePt t="329195" x="6000750" y="4457700"/>
          <p14:tracePt t="329212" x="5975350" y="4457700"/>
          <p14:tracePt t="329228" x="5956300" y="4457700"/>
          <p14:tracePt t="329245" x="5949950" y="4457700"/>
          <p14:tracePt t="329367" x="5956300" y="4457700"/>
          <p14:tracePt t="329378" x="5975350" y="4457700"/>
          <p14:tracePt t="329380" x="5994400" y="4457700"/>
          <p14:tracePt t="329395" x="6032500" y="4457700"/>
          <p14:tracePt t="329411" x="6127750" y="4457700"/>
          <p14:tracePt t="329414" x="6261100" y="4457700"/>
          <p14:tracePt t="329428" x="6388100" y="4457700"/>
          <p14:tracePt t="329445" x="6527800" y="4457700"/>
          <p14:tracePt t="329462" x="6680200" y="4457700"/>
          <p14:tracePt t="329478" x="6788150" y="4457700"/>
          <p14:tracePt t="329496" x="6889750" y="4457700"/>
          <p14:tracePt t="329511" x="6959600" y="4451350"/>
          <p14:tracePt t="329528" x="7023100" y="4432300"/>
          <p14:tracePt t="329545" x="7042150" y="4425950"/>
          <p14:tracePt t="329561" x="7048500" y="4425950"/>
          <p14:tracePt t="329626" x="7035800" y="4425950"/>
          <p14:tracePt t="329637" x="7016750" y="4425950"/>
          <p14:tracePt t="329642" x="6997700" y="4425950"/>
          <p14:tracePt t="329646" x="6946900" y="4425950"/>
          <p14:tracePt t="329661" x="6870700" y="4425950"/>
          <p14:tracePt t="329678" x="6794500" y="4425950"/>
          <p14:tracePt t="329695" x="6724650" y="4425950"/>
          <p14:tracePt t="329711" x="6629400" y="4425950"/>
          <p14:tracePt t="329728" x="6553200" y="4425950"/>
          <p14:tracePt t="329745" x="6464300" y="4425950"/>
          <p14:tracePt t="329761" x="6375400" y="4425950"/>
          <p14:tracePt t="329761" x="6330950" y="4425950"/>
          <p14:tracePt t="329779" x="6229350" y="4425950"/>
          <p14:tracePt t="329794" x="6172200" y="4425950"/>
          <p14:tracePt t="329812" x="6134100" y="4425950"/>
          <p14:tracePt t="329828" x="6108700" y="4425950"/>
          <p14:tracePt t="329844" x="6096000" y="4425950"/>
          <p14:tracePt t="329861" x="6089650" y="4425950"/>
          <p14:tracePt t="329986" x="6108700" y="4425950"/>
          <p14:tracePt t="329994" x="6115050" y="4425950"/>
          <p14:tracePt t="330002" x="6172200" y="4425950"/>
          <p14:tracePt t="330012" x="6223000" y="4425950"/>
          <p14:tracePt t="330028" x="6286500" y="4425950"/>
          <p14:tracePt t="330044" x="6362700" y="4425950"/>
          <p14:tracePt t="330062" x="6413500" y="4425950"/>
          <p14:tracePt t="330078" x="6457950" y="4425950"/>
          <p14:tracePt t="330095" x="6502400" y="4425950"/>
          <p14:tracePt t="330111" x="6546850" y="4425950"/>
          <p14:tracePt t="330128" x="6591300" y="4425950"/>
          <p14:tracePt t="330145" x="6642100" y="4425950"/>
          <p14:tracePt t="330161" x="6686550" y="4425950"/>
          <p14:tracePt t="330161" x="6692900" y="4425950"/>
          <p14:tracePt t="330178" x="6718300" y="4425950"/>
          <p14:tracePt t="330194" x="6769100" y="4425950"/>
          <p14:tracePt t="330211" x="6794500" y="4425950"/>
          <p14:tracePt t="330228" x="6807200" y="4425950"/>
          <p14:tracePt t="330244" x="6813550" y="4425950"/>
          <p14:tracePt t="330261" x="6819900" y="4425950"/>
          <p14:tracePt t="330277" x="6838950" y="4419600"/>
          <p14:tracePt t="330294" x="6864350" y="4419600"/>
          <p14:tracePt t="330311" x="6883400" y="4419600"/>
          <p14:tracePt t="330327" x="6902450" y="4413250"/>
          <p14:tracePt t="330345" x="6927850" y="4413250"/>
          <p14:tracePt t="330361" x="6934200" y="4413250"/>
          <p14:tracePt t="330377" x="6991350" y="4413250"/>
          <p14:tracePt t="330395" x="6997700" y="4413250"/>
          <p14:tracePt t="330578" x="6991350" y="4413250"/>
          <p14:tracePt t="330582" x="6978650" y="4413250"/>
          <p14:tracePt t="330596" x="6972300" y="4413250"/>
          <p14:tracePt t="330597" x="6946900" y="4413250"/>
          <p14:tracePt t="330611" x="6940550" y="4413250"/>
          <p14:tracePt t="330627" x="6927850" y="4413250"/>
          <p14:tracePt t="330850" x="6921500" y="4413250"/>
          <p14:tracePt t="330858" x="6902450" y="4413250"/>
          <p14:tracePt t="330863" x="6851650" y="4419600"/>
          <p14:tracePt t="330877" x="6794500" y="4425950"/>
          <p14:tracePt t="330893" x="6724650" y="4425950"/>
          <p14:tracePt t="330911" x="6648450" y="4425950"/>
          <p14:tracePt t="330927" x="6578600" y="4425950"/>
          <p14:tracePt t="330943" x="6502400" y="4425950"/>
          <p14:tracePt t="330961" x="6432550" y="4425950"/>
          <p14:tracePt t="330977" x="6369050" y="4425950"/>
          <p14:tracePt t="330994" x="6350000" y="4425950"/>
          <p14:tracePt t="331010" x="6337300" y="4425950"/>
          <p14:tracePt t="331027" x="6330950" y="4425950"/>
          <p14:tracePt t="331044" x="6324600" y="4425950"/>
          <p14:tracePt t="331060" x="6311900" y="4425950"/>
          <p14:tracePt t="331077" x="6299200" y="4425950"/>
          <p14:tracePt t="331093" x="6273800" y="4425950"/>
          <p14:tracePt t="331111" x="6254750" y="4425950"/>
          <p14:tracePt t="331127" x="6242050" y="4425950"/>
          <p14:tracePt t="331143" x="6229350" y="4425950"/>
          <p14:tracePt t="331458" x="6223000" y="4425950"/>
          <p14:tracePt t="331466" x="6216650" y="4425950"/>
          <p14:tracePt t="331476" x="6203950" y="4425950"/>
          <p14:tracePt t="331478" x="6184900" y="4425950"/>
          <p14:tracePt t="331493" x="6165850" y="4425950"/>
          <p14:tracePt t="331510" x="6146800" y="4425950"/>
          <p14:tracePt t="331526" x="6140450" y="4425950"/>
          <p14:tracePt t="331562" x="6134100" y="4419600"/>
          <p14:tracePt t="331564" x="6134100" y="4413250"/>
          <p14:tracePt t="331576" x="6121400" y="4406900"/>
          <p14:tracePt t="331594" x="6115050" y="4394200"/>
          <p14:tracePt t="331610" x="6108700" y="4375150"/>
          <p14:tracePt t="331627" x="6108700" y="4368800"/>
          <p14:tracePt t="331643" x="6108700" y="4362450"/>
          <p14:tracePt t="331660" x="6108700" y="4356100"/>
          <p14:tracePt t="331720" x="6108700" y="4362450"/>
          <p14:tracePt t="331730" x="6108700" y="4368800"/>
          <p14:tracePt t="331743" x="6108700" y="4381500"/>
          <p14:tracePt t="331743" x="6108700" y="4394200"/>
          <p14:tracePt t="331746" x="6108700" y="4406900"/>
          <p14:tracePt t="331760" x="6134100" y="4451350"/>
          <p14:tracePt t="331776" x="6165850" y="4476750"/>
          <p14:tracePt t="331794" x="6178550" y="4483100"/>
          <p14:tracePt t="332058" x="6159500" y="4483100"/>
          <p14:tracePt t="332070" x="6134100" y="4483100"/>
          <p14:tracePt t="332076" x="6108700" y="4470400"/>
          <p14:tracePt t="332077" x="6051550" y="4432300"/>
          <p14:tracePt t="332093" x="5994400" y="4419600"/>
          <p14:tracePt t="332109" x="5911850" y="4406900"/>
          <p14:tracePt t="332126" x="5765800" y="4381500"/>
          <p14:tracePt t="332143" x="5600700" y="4337050"/>
          <p14:tracePt t="332160" x="5353050" y="4292600"/>
          <p14:tracePt t="332176" x="5143500" y="4241800"/>
          <p14:tracePt t="332193" x="4826000" y="4210050"/>
          <p14:tracePt t="332209" x="4292600" y="4108450"/>
          <p14:tracePt t="332226" x="4013200" y="4044950"/>
          <p14:tracePt t="332243" x="3790950" y="4000500"/>
          <p14:tracePt t="332259" x="3575050" y="3956050"/>
          <p14:tracePt t="332277" x="3371850" y="3911600"/>
          <p14:tracePt t="332292" x="3200400" y="3886200"/>
          <p14:tracePt t="332309" x="3054350" y="3867150"/>
          <p14:tracePt t="332326" x="2933700" y="3848100"/>
          <p14:tracePt t="332343" x="2800350" y="3848100"/>
          <p14:tracePt t="332360" x="2660650" y="3848100"/>
          <p14:tracePt t="332376" x="2508250" y="3835400"/>
          <p14:tracePt t="332393" x="2374900" y="3822700"/>
          <p14:tracePt t="332410" x="2266950" y="3797300"/>
          <p14:tracePt t="332426" x="2095500" y="3778250"/>
          <p14:tracePt t="332443" x="1993900" y="3746500"/>
          <p14:tracePt t="332459" x="1879600" y="3695700"/>
          <p14:tracePt t="332476" x="1784350" y="3651250"/>
          <p14:tracePt t="332492" x="1689100" y="3625850"/>
          <p14:tracePt t="332509" x="1600200" y="3581400"/>
          <p14:tracePt t="332526" x="1524000" y="3562350"/>
          <p14:tracePt t="332542" x="1447800" y="3536950"/>
          <p14:tracePt t="332559" x="1377950" y="3530600"/>
          <p14:tracePt t="332576" x="1352550" y="3530600"/>
          <p14:tracePt t="332592" x="1314450" y="3530600"/>
          <p14:tracePt t="332610" x="1276350" y="3536950"/>
          <p14:tracePt t="332626" x="1193800" y="3568700"/>
          <p14:tracePt t="332643" x="1130300" y="3594100"/>
          <p14:tracePt t="332659" x="1085850" y="3594100"/>
          <p14:tracePt t="332676" x="1047750" y="3600450"/>
          <p14:tracePt t="332692" x="1009650" y="3600450"/>
          <p14:tracePt t="332709" x="984250" y="3600450"/>
          <p14:tracePt t="332726" x="958850" y="3600450"/>
          <p14:tracePt t="332742" x="939800" y="3600450"/>
          <p14:tracePt t="332759" x="914400" y="3594100"/>
          <p14:tracePt t="332776" x="908050" y="3587750"/>
          <p14:tracePt t="332792" x="908050" y="3581400"/>
          <p14:tracePt t="332851" x="908050" y="3575050"/>
          <p14:tracePt t="332858" x="920750" y="3575050"/>
          <p14:tracePt t="332866" x="927100" y="3562350"/>
          <p14:tracePt t="332876" x="958850" y="3562350"/>
          <p14:tracePt t="332892" x="1016000" y="3556000"/>
          <p14:tracePt t="332909" x="1104900" y="3556000"/>
          <p14:tracePt t="332926" x="1212850" y="3556000"/>
          <p14:tracePt t="332942" x="1352550" y="3556000"/>
          <p14:tracePt t="332959" x="1511300" y="3556000"/>
          <p14:tracePt t="332975" x="1644650" y="3556000"/>
          <p14:tracePt t="332992" x="1727200" y="3568700"/>
          <p14:tracePt t="333009" x="1778000" y="3581400"/>
          <p14:tracePt t="333025" x="1822450" y="3600450"/>
          <p14:tracePt t="333043" x="1841500" y="3625850"/>
          <p14:tracePt t="333059" x="1854200" y="3651250"/>
          <p14:tracePt t="333076" x="1873250" y="3683000"/>
          <p14:tracePt t="333092" x="1879600" y="3733800"/>
          <p14:tracePt t="333108" x="1885950" y="3790950"/>
          <p14:tracePt t="333126" x="1885950" y="3860800"/>
          <p14:tracePt t="333142" x="1885950" y="3924300"/>
          <p14:tracePt t="333159" x="1885950" y="3994150"/>
          <p14:tracePt t="333175" x="1917700" y="4044950"/>
          <p14:tracePt t="333192" x="1943100" y="4076700"/>
          <p14:tracePt t="333209" x="1974850" y="4108450"/>
          <p14:tracePt t="333225" x="2038350" y="4159250"/>
          <p14:tracePt t="333242" x="2101850" y="4191000"/>
          <p14:tracePt t="333258" x="2178050" y="4216400"/>
          <p14:tracePt t="333276" x="2254250" y="4248150"/>
          <p14:tracePt t="333292" x="2362200" y="4273550"/>
          <p14:tracePt t="333309" x="2457450" y="4305300"/>
          <p14:tracePt t="333326" x="2559050" y="4337050"/>
          <p14:tracePt t="333342" x="2673350" y="4349750"/>
          <p14:tracePt t="333359" x="2806700" y="4368800"/>
          <p14:tracePt t="333375" x="2946400" y="4368800"/>
          <p14:tracePt t="333392" x="3086100" y="4368800"/>
          <p14:tracePt t="333409" x="3155950" y="4368800"/>
          <p14:tracePt t="333425" x="3467100" y="4356100"/>
          <p14:tracePt t="333442" x="3556000" y="4330700"/>
          <p14:tracePt t="333458" x="3644900" y="4292600"/>
          <p14:tracePt t="333475" x="3708400" y="4248150"/>
          <p14:tracePt t="333492" x="3759200" y="4203700"/>
          <p14:tracePt t="333508" x="3778250" y="4159250"/>
          <p14:tracePt t="333526" x="3790950" y="4108450"/>
          <p14:tracePt t="333542" x="3790950" y="4070350"/>
          <p14:tracePt t="333559" x="3790950" y="4038600"/>
          <p14:tracePt t="333575" x="3790950" y="4019550"/>
          <p14:tracePt t="333592" x="3790950" y="3987800"/>
          <p14:tracePt t="333609" x="3790950" y="3962400"/>
          <p14:tracePt t="333626" x="3790950" y="3924300"/>
          <p14:tracePt t="333626" x="3790950" y="3905250"/>
          <p14:tracePt t="333642" x="3797300" y="3867150"/>
          <p14:tracePt t="333658" x="3797300" y="3848100"/>
          <p14:tracePt t="333675" x="3810000" y="3822700"/>
          <p14:tracePt t="333692" x="3822700" y="3803650"/>
          <p14:tracePt t="333708" x="3835400" y="3784600"/>
          <p14:tracePt t="333726" x="3860800" y="3765550"/>
          <p14:tracePt t="333741" x="3886200" y="3740150"/>
          <p14:tracePt t="333759" x="3917950" y="3727450"/>
          <p14:tracePt t="333775" x="3962400" y="3721100"/>
          <p14:tracePt t="333791" x="4013200" y="3721100"/>
          <p14:tracePt t="333809" x="4064000" y="3714750"/>
          <p14:tracePt t="333825" x="4159250" y="3714750"/>
          <p14:tracePt t="333825" x="4203700" y="3714750"/>
          <p14:tracePt t="333842" x="4337050" y="3714750"/>
          <p14:tracePt t="333858" x="4476750" y="3708400"/>
          <p14:tracePt t="333875" x="4635500" y="3676650"/>
          <p14:tracePt t="333892" x="4787900" y="3638550"/>
          <p14:tracePt t="333908" x="4959350" y="3587750"/>
          <p14:tracePt t="333925" x="5092700" y="3549650"/>
          <p14:tracePt t="333941" x="5181600" y="3536950"/>
          <p14:tracePt t="333959" x="5270500" y="3536950"/>
          <p14:tracePt t="333975" x="5346700" y="3536950"/>
          <p14:tracePt t="333991" x="5422900" y="3536950"/>
          <p14:tracePt t="334009" x="5473700" y="3536950"/>
          <p14:tracePt t="334025" x="5524500" y="3543300"/>
          <p14:tracePt t="334042" x="5568950" y="3543300"/>
          <p14:tracePt t="334058" x="5600700" y="3549650"/>
          <p14:tracePt t="334075" x="5607050" y="3549650"/>
          <p14:tracePt t="334092" x="5613400" y="3549650"/>
          <p14:tracePt t="334108" x="5619750" y="3549650"/>
          <p14:tracePt t="334125" x="5626100" y="3556000"/>
          <p14:tracePt t="334141" x="5638800" y="3556000"/>
          <p14:tracePt t="334210" x="5638800" y="3562350"/>
          <p14:tracePt t="334218" x="5638800" y="3575050"/>
          <p14:tracePt t="334226" x="5638800" y="3613150"/>
          <p14:tracePt t="334243" x="5638800" y="3638550"/>
          <p14:tracePt t="334244" x="5638800" y="3676650"/>
          <p14:tracePt t="334258" x="5638800" y="3708400"/>
          <p14:tracePt t="334274" x="5638800" y="3721100"/>
          <p14:tracePt t="334291" x="5638800" y="3740150"/>
          <p14:tracePt t="334308" x="5632450" y="3759200"/>
          <p14:tracePt t="334325" x="5626100" y="3797300"/>
          <p14:tracePt t="334341" x="5613400" y="3829050"/>
          <p14:tracePt t="334358" x="5613400" y="3860800"/>
          <p14:tracePt t="334374" x="5613400" y="3892550"/>
          <p14:tracePt t="334391" x="5613400" y="3924300"/>
          <p14:tracePt t="334408" x="5613400" y="3956050"/>
          <p14:tracePt t="334424" x="5613400" y="3981450"/>
          <p14:tracePt t="334441" x="5619750" y="4019550"/>
          <p14:tracePt t="334458" x="5645150" y="4051300"/>
          <p14:tracePt t="334474" x="5676900" y="4070350"/>
          <p14:tracePt t="334491" x="5702300" y="4076700"/>
          <p14:tracePt t="334508" x="5740400" y="4076700"/>
          <p14:tracePt t="334525" x="5753100" y="4070350"/>
          <p14:tracePt t="334541" x="5753100" y="4051300"/>
          <p14:tracePt t="334558" x="5753100" y="4025900"/>
          <p14:tracePt t="334574" x="5753100" y="4000500"/>
          <p14:tracePt t="334591" x="5734050" y="3994150"/>
          <p14:tracePt t="334608" x="5708650" y="3981450"/>
          <p14:tracePt t="334624" x="5664200" y="3981450"/>
          <p14:tracePt t="334641" x="5613400" y="3987800"/>
          <p14:tracePt t="334657" x="5549900" y="4038600"/>
          <p14:tracePt t="334674" x="5511800" y="4095750"/>
          <p14:tracePt t="334691" x="5505450" y="4133850"/>
          <p14:tracePt t="334708" x="5505450" y="4159250"/>
          <p14:tracePt t="334725" x="5505450" y="4191000"/>
          <p14:tracePt t="334741" x="5530850" y="4197350"/>
          <p14:tracePt t="334757" x="5549900" y="4203700"/>
          <p14:tracePt t="334774" x="5600700" y="4203700"/>
          <p14:tracePt t="334791" x="5676900" y="4203700"/>
          <p14:tracePt t="334808" x="5746750" y="4178300"/>
          <p14:tracePt t="334824" x="5803900" y="4140200"/>
          <p14:tracePt t="334841" x="5829300" y="4083050"/>
          <p14:tracePt t="334857" x="5835650" y="4019550"/>
          <p14:tracePt t="334874" x="5810250" y="3981450"/>
          <p14:tracePt t="334891" x="5772150" y="3943350"/>
          <p14:tracePt t="334907" x="5721350" y="3924300"/>
          <p14:tracePt t="334924" x="5683250" y="3924300"/>
          <p14:tracePt t="334941" x="5651500" y="3924300"/>
          <p14:tracePt t="334957" x="5619750" y="3937000"/>
          <p14:tracePt t="334974" x="5588000" y="3968750"/>
          <p14:tracePt t="334990" x="5568950" y="4006850"/>
          <p14:tracePt t="335008" x="5556250" y="4057650"/>
          <p14:tracePt t="335024" x="5556250" y="4102100"/>
          <p14:tracePt t="335041" x="5575300" y="4127500"/>
          <p14:tracePt t="335057" x="5657850" y="4171950"/>
          <p14:tracePt t="335074" x="5727700" y="4184650"/>
          <p14:tracePt t="335091" x="5797550" y="4178300"/>
          <p14:tracePt t="335107" x="5854700" y="4127500"/>
          <p14:tracePt t="335124" x="5873750" y="4083050"/>
          <p14:tracePt t="335141" x="5880100" y="4038600"/>
          <p14:tracePt t="335157" x="5873750" y="4006850"/>
          <p14:tracePt t="335174" x="5835650" y="3949700"/>
          <p14:tracePt t="335190" x="5765800" y="3911600"/>
          <p14:tracePt t="335207" x="5695950" y="3892550"/>
          <p14:tracePt t="335224" x="5626100" y="3892550"/>
          <p14:tracePt t="335240" x="5594350" y="3905250"/>
          <p14:tracePt t="335258" x="5549900" y="3949700"/>
          <p14:tracePt t="335274" x="5537200" y="3987800"/>
          <p14:tracePt t="335291" x="5537200" y="4019550"/>
          <p14:tracePt t="335307" x="5549900" y="4051300"/>
          <p14:tracePt t="335324" x="5568950" y="4070350"/>
          <p14:tracePt t="335340" x="5594350" y="4089400"/>
          <p14:tracePt t="335357" x="5651500" y="4089400"/>
          <p14:tracePt t="335374" x="5708650" y="4076700"/>
          <p14:tracePt t="335390" x="5772150" y="4051300"/>
          <p14:tracePt t="335407" x="5803900" y="4025900"/>
          <p14:tracePt t="335424" x="5810250" y="4019550"/>
          <p14:tracePt t="335482" x="5822950" y="4025900"/>
          <p14:tracePt t="335490" x="5873750" y="4051300"/>
          <p14:tracePt t="335507" x="5930900" y="4076700"/>
          <p14:tracePt t="335509" x="6076950" y="4108450"/>
          <p14:tracePt t="335523" x="6292850" y="4121150"/>
          <p14:tracePt t="335541" x="6432550" y="4140200"/>
          <p14:tracePt t="335557" x="6845300" y="4171950"/>
          <p14:tracePt t="335574" x="7061200" y="4171950"/>
          <p14:tracePt t="335590" x="7245350" y="4171950"/>
          <p14:tracePt t="335607" x="7410450" y="4171950"/>
          <p14:tracePt t="335624" x="7518400" y="4171950"/>
          <p14:tracePt t="335640" x="7620000" y="4152900"/>
          <p14:tracePt t="335657" x="7721600" y="4146550"/>
          <p14:tracePt t="335673" x="7854950" y="4133850"/>
          <p14:tracePt t="335690" x="7924800" y="4127500"/>
          <p14:tracePt t="335707" x="7962900" y="4102100"/>
          <p14:tracePt t="335723" x="7981950" y="4076700"/>
          <p14:tracePt t="335741" x="8007350" y="4044950"/>
          <p14:tracePt t="335757" x="8026400" y="4019550"/>
          <p14:tracePt t="335774" x="8039100" y="3975100"/>
          <p14:tracePt t="335790" x="8064500" y="3943350"/>
          <p14:tracePt t="335806" x="8096250" y="3892550"/>
          <p14:tracePt t="335824" x="8134350" y="3848100"/>
          <p14:tracePt t="335840" x="8166100" y="3803650"/>
          <p14:tracePt t="335857" x="8191500" y="3759200"/>
          <p14:tracePt t="335873" x="8223250" y="3702050"/>
          <p14:tracePt t="335890" x="8223250" y="3676650"/>
          <p14:tracePt t="335907" x="8223250" y="3663950"/>
          <p14:tracePt t="335954" x="8216900" y="3663950"/>
          <p14:tracePt t="335970" x="8204200" y="3663950"/>
          <p14:tracePt t="335974" x="8185150" y="3670300"/>
          <p14:tracePt t="335990" x="8159750" y="3676650"/>
          <p14:tracePt t="335992" x="8102600" y="3695700"/>
          <p14:tracePt t="336007" x="8039100" y="3708400"/>
          <p14:tracePt t="336024" x="7994650" y="3721100"/>
          <p14:tracePt t="336040" x="7943850" y="3746500"/>
          <p14:tracePt t="336057" x="7899400" y="3778250"/>
          <p14:tracePt t="336073" x="7867650" y="3854450"/>
          <p14:tracePt t="336090" x="7867650" y="3898900"/>
          <p14:tracePt t="336106" x="7880350" y="3943350"/>
          <p14:tracePt t="336123" x="7912100" y="3956050"/>
          <p14:tracePt t="336140" x="7962900" y="3968750"/>
          <p14:tracePt t="336156" x="8013700" y="3968750"/>
          <p14:tracePt t="336173" x="8083550" y="3956050"/>
          <p14:tracePt t="336190" x="8159750" y="3905250"/>
          <p14:tracePt t="336206" x="8210550" y="3854450"/>
          <p14:tracePt t="336223" x="8223250" y="3784600"/>
          <p14:tracePt t="336240" x="8223250" y="3733800"/>
          <p14:tracePt t="336256" x="8210550" y="3695700"/>
          <p14:tracePt t="336256" x="8197850" y="3689350"/>
          <p14:tracePt t="336274" x="8191500" y="3676650"/>
          <p14:tracePt t="336290" x="8147050" y="3657600"/>
          <p14:tracePt t="336307" x="8115300" y="3657600"/>
          <p14:tracePt t="336324" x="8070850" y="3663950"/>
          <p14:tracePt t="336340" x="8007350" y="3702050"/>
          <p14:tracePt t="336356" x="7950200" y="3752850"/>
          <p14:tracePt t="336373" x="7924800" y="3803650"/>
          <p14:tracePt t="336390" x="7905750" y="3841750"/>
          <p14:tracePt t="336406" x="7905750" y="3879850"/>
          <p14:tracePt t="336423" x="7918450" y="3905250"/>
          <p14:tracePt t="336440" x="7981950" y="3943350"/>
          <p14:tracePt t="336456" x="8064500" y="3956050"/>
          <p14:tracePt t="336474" x="8153400" y="3956050"/>
          <p14:tracePt t="336490" x="8274050" y="3905250"/>
          <p14:tracePt t="336507" x="8305800" y="3854450"/>
          <p14:tracePt t="336523" x="8312150" y="3822700"/>
          <p14:tracePt t="336539" x="8280400" y="3790950"/>
          <p14:tracePt t="336556" x="8242300" y="3759200"/>
          <p14:tracePt t="336573" x="8204200" y="3752850"/>
          <p14:tracePt t="336590" x="8166100" y="3752850"/>
          <p14:tracePt t="336606" x="8140700" y="3752850"/>
          <p14:tracePt t="336623" x="8108950" y="3752850"/>
          <p14:tracePt t="336639" x="8089900" y="3765550"/>
          <p14:tracePt t="336656" x="8077200" y="3765550"/>
          <p14:tracePt t="336673" x="8058150" y="3765550"/>
          <p14:tracePt t="336689" x="8045450" y="3771900"/>
          <p14:tracePt t="336707" x="8007350" y="3771900"/>
          <p14:tracePt t="336723" x="7962900" y="3778250"/>
          <p14:tracePt t="336739" x="7899400" y="3778250"/>
          <p14:tracePt t="336756" x="7810500" y="3778250"/>
          <p14:tracePt t="336773" x="7677150" y="3778250"/>
          <p14:tracePt t="336790" x="7518400" y="3778250"/>
          <p14:tracePt t="336806" x="7385050" y="3784600"/>
          <p14:tracePt t="336823" x="7258050" y="3822700"/>
          <p14:tracePt t="336839" x="7188200" y="3841750"/>
          <p14:tracePt t="336856" x="7162800" y="3854450"/>
          <p14:tracePt t="336873" x="7150100" y="3860800"/>
          <p14:tracePt t="336889" x="7137400" y="3879850"/>
          <p14:tracePt t="336907" x="7131050" y="3917950"/>
          <p14:tracePt t="336922" x="7118350" y="3956050"/>
          <p14:tracePt t="336939" x="7118350" y="3994150"/>
          <p14:tracePt t="336956" x="7118350" y="4038600"/>
          <p14:tracePt t="336972" x="7118350" y="4076700"/>
          <p14:tracePt t="336989" x="7131050" y="4108450"/>
          <p14:tracePt t="337006" x="7137400" y="4159250"/>
          <p14:tracePt t="337023" x="7169150" y="4229100"/>
          <p14:tracePt t="337039" x="7181850" y="4305300"/>
          <p14:tracePt t="337056" x="7200900" y="4349750"/>
          <p14:tracePt t="337073" x="7207250" y="4381500"/>
          <p14:tracePt t="337089" x="7207250" y="4432300"/>
          <p14:tracePt t="337106" x="7207250" y="4451350"/>
          <p14:tracePt t="337122" x="7207250" y="4464050"/>
          <p14:tracePt t="337139" x="7207250" y="4470400"/>
          <p14:tracePt t="337227" x="7200900" y="4470400"/>
          <p14:tracePt t="337235" x="7194550" y="4476750"/>
          <p14:tracePt t="337242" x="7188200" y="4476750"/>
          <p14:tracePt t="337250" x="7175500" y="4476750"/>
          <p14:tracePt t="337258" x="7156450" y="4476750"/>
          <p14:tracePt t="337272" x="7118350" y="4483100"/>
          <p14:tracePt t="337289" x="7061200" y="4483100"/>
          <p14:tracePt t="337306" x="7023100" y="4483100"/>
          <p14:tracePt t="337322" x="6978650" y="4489450"/>
          <p14:tracePt t="337339" x="6927850" y="4489450"/>
          <p14:tracePt t="337356" x="6883400" y="4489450"/>
          <p14:tracePt t="337372" x="6858000" y="4489450"/>
          <p14:tracePt t="337389" x="6851650" y="4489450"/>
          <p14:tracePt t="337406" x="6832600" y="4489450"/>
          <p14:tracePt t="337422" x="6819900" y="4489450"/>
          <p14:tracePt t="337439" x="6800850" y="4489450"/>
          <p14:tracePt t="337455" x="6775450" y="4489450"/>
          <p14:tracePt t="337472" x="6724650" y="4489450"/>
          <p14:tracePt t="337489" x="6680200" y="4483100"/>
          <p14:tracePt t="337505" x="6623050" y="4483100"/>
          <p14:tracePt t="337522" x="6565900" y="4476750"/>
          <p14:tracePt t="337539" x="6483350" y="4470400"/>
          <p14:tracePt t="337557" x="6394450" y="4464050"/>
          <p14:tracePt t="337572" x="6273800" y="4464050"/>
          <p14:tracePt t="337589" x="6134100" y="4464050"/>
          <p14:tracePt t="337605" x="6013450" y="4464050"/>
          <p14:tracePt t="337622" x="5892800" y="4464050"/>
          <p14:tracePt t="337639" x="5772150" y="4457700"/>
          <p14:tracePt t="337655" x="5676900" y="4457700"/>
          <p14:tracePt t="337672" x="5619750" y="4457700"/>
          <p14:tracePt t="337689" x="5607050" y="4457700"/>
          <p14:tracePt t="337689" x="5588000" y="4457700"/>
          <p14:tracePt t="337826" x="5600700" y="4457700"/>
          <p14:tracePt t="337834" x="5626100" y="4457700"/>
          <p14:tracePt t="337842" x="5651500" y="4457700"/>
          <p14:tracePt t="337847" x="5683250" y="4457700"/>
          <p14:tracePt t="337858" x="5791200" y="4457700"/>
          <p14:tracePt t="337872" x="5924550" y="4457700"/>
          <p14:tracePt t="337888" x="6096000" y="4457700"/>
          <p14:tracePt t="337905" x="6305550" y="4457700"/>
          <p14:tracePt t="337922" x="6438900" y="4464050"/>
          <p14:tracePt t="337938" x="6565900" y="4464050"/>
          <p14:tracePt t="337955" x="6699250" y="4464050"/>
          <p14:tracePt t="337972" x="6826250" y="4464050"/>
          <p14:tracePt t="337989" x="6959600" y="4464050"/>
          <p14:tracePt t="338005" x="7086600" y="4464050"/>
          <p14:tracePt t="338022" x="7188200" y="4464050"/>
          <p14:tracePt t="338038" x="7277100" y="4457700"/>
          <p14:tracePt t="338056" x="7334250" y="4457700"/>
          <p14:tracePt t="338072" x="7378700" y="4457700"/>
          <p14:tracePt t="338088" x="7404100" y="4457700"/>
          <p14:tracePt t="338088" x="7410450" y="4457700"/>
          <p14:tracePt t="338106" x="7410450" y="4451350"/>
          <p14:tracePt t="338162" x="7416800" y="4451350"/>
          <p14:tracePt t="338226" x="7410450" y="4451350"/>
          <p14:tracePt t="338235" x="7397750" y="4451350"/>
          <p14:tracePt t="338237" x="7385050" y="4451350"/>
          <p14:tracePt t="338255" x="7366000" y="4451350"/>
          <p14:tracePt t="338271" x="7315200" y="4451350"/>
          <p14:tracePt t="338271" x="7283450" y="4451350"/>
          <p14:tracePt t="338273" x="7239000" y="4451350"/>
          <p14:tracePt t="338288" x="7150100" y="4451350"/>
          <p14:tracePt t="338305" x="6978650" y="4451350"/>
          <p14:tracePt t="338322" x="6845300" y="4451350"/>
          <p14:tracePt t="338338" x="6711950" y="4451350"/>
          <p14:tracePt t="338356" x="6584950" y="4451350"/>
          <p14:tracePt t="338371" x="6477000" y="4451350"/>
          <p14:tracePt t="338388" x="6394450" y="4451350"/>
          <p14:tracePt t="338405" x="6311900" y="4451350"/>
          <p14:tracePt t="338421" x="6223000" y="4451350"/>
          <p14:tracePt t="338438" x="6140450" y="4451350"/>
          <p14:tracePt t="338455" x="6083300" y="4451350"/>
          <p14:tracePt t="338472" x="6026150" y="4451350"/>
          <p14:tracePt t="338488" x="5969000" y="4451350"/>
          <p14:tracePt t="338505" x="5930900" y="4457700"/>
          <p14:tracePt t="338505" x="5911850" y="4457700"/>
          <p14:tracePt t="338521" x="5873750" y="4457700"/>
          <p14:tracePt t="338538" x="5829300" y="4457700"/>
          <p14:tracePt t="338555" x="5778500" y="4457700"/>
          <p14:tracePt t="338571" x="5734050" y="4457700"/>
          <p14:tracePt t="338588" x="5702300" y="4457700"/>
          <p14:tracePt t="338605" x="5683250" y="4457700"/>
          <p14:tracePt t="338621" x="5670550" y="4457700"/>
          <p14:tracePt t="338639" x="5664200" y="4457700"/>
          <p14:tracePt t="338654" x="5651500" y="4457700"/>
          <p14:tracePt t="338794" x="5664200" y="4457700"/>
          <p14:tracePt t="338801" x="5689600" y="4457700"/>
          <p14:tracePt t="338810" x="5715000" y="4457700"/>
          <p14:tracePt t="338817" x="5746750" y="4464050"/>
          <p14:tracePt t="338826" x="5835650" y="4464050"/>
          <p14:tracePt t="338838" x="5962650" y="4476750"/>
          <p14:tracePt t="338854" x="6096000" y="4476750"/>
          <p14:tracePt t="338872" x="6235700" y="4476750"/>
          <p14:tracePt t="338888" x="6375400" y="4476750"/>
          <p14:tracePt t="338904" x="6508750" y="4476750"/>
          <p14:tracePt t="338904" x="6572250" y="4476750"/>
          <p14:tracePt t="338922" x="6635750" y="4476750"/>
          <p14:tracePt t="338922" x="6692900" y="4476750"/>
          <p14:tracePt t="338938" x="6794500" y="4476750"/>
          <p14:tracePt t="338955" x="6889750" y="4483100"/>
          <p14:tracePt t="338971" x="6991350" y="4483100"/>
          <p14:tracePt t="338988" x="7080250" y="4483100"/>
          <p14:tracePt t="339004" x="7181850" y="4483100"/>
          <p14:tracePt t="339021" x="7245350" y="4476750"/>
          <p14:tracePt t="339038" x="7308850" y="4476750"/>
          <p14:tracePt t="339054" x="7346950" y="4476750"/>
          <p14:tracePt t="339071" x="7359650" y="4476750"/>
          <p14:tracePt t="339088" x="7372350" y="4476750"/>
          <p14:tracePt t="339104" x="7378700" y="4476750"/>
          <p14:tracePt t="339178" x="7372350" y="4476750"/>
          <p14:tracePt t="339185" x="7366000" y="4476750"/>
          <p14:tracePt t="339204" x="7334250" y="4476750"/>
          <p14:tracePt t="339206" x="7302500" y="4476750"/>
          <p14:tracePt t="339221" x="7258050" y="4476750"/>
          <p14:tracePt t="339237" x="7194550" y="4476750"/>
          <p14:tracePt t="339254" x="7124700" y="4476750"/>
          <p14:tracePt t="339271" x="7048500" y="4476750"/>
          <p14:tracePt t="339288" x="6946900" y="4476750"/>
          <p14:tracePt t="339304" x="6851650" y="4476750"/>
          <p14:tracePt t="339321" x="6743700" y="4476750"/>
          <p14:tracePt t="339337" x="6559550" y="4476750"/>
          <p14:tracePt t="339354" x="6426200" y="4476750"/>
          <p14:tracePt t="339371" x="6292850" y="4476750"/>
          <p14:tracePt t="339387" x="6178550" y="4476750"/>
          <p14:tracePt t="339404" x="6064250" y="4476750"/>
          <p14:tracePt t="339421" x="5975350" y="4476750"/>
          <p14:tracePt t="339437" x="5899150" y="4476750"/>
          <p14:tracePt t="339454" x="5842000" y="4476750"/>
          <p14:tracePt t="339471" x="5803900" y="4476750"/>
          <p14:tracePt t="339488" x="5759450" y="4470400"/>
          <p14:tracePt t="339504" x="5715000" y="4470400"/>
          <p14:tracePt t="339521" x="5664200" y="4464050"/>
          <p14:tracePt t="339537" x="5651500" y="4464050"/>
          <p14:tracePt t="339674" x="5664200" y="4464050"/>
          <p14:tracePt t="339683" x="5689600" y="4464050"/>
          <p14:tracePt t="339690" x="5721350" y="4464050"/>
          <p14:tracePt t="339704" x="5816600" y="4464050"/>
          <p14:tracePt t="339706" x="5886450" y="4464050"/>
          <p14:tracePt t="339720" x="6134100" y="4464050"/>
          <p14:tracePt t="339738" x="6318250" y="4464050"/>
          <p14:tracePt t="339754" x="6496050" y="4464050"/>
          <p14:tracePt t="339771" x="6680200" y="4470400"/>
          <p14:tracePt t="339787" x="6826250" y="4470400"/>
          <p14:tracePt t="339804" x="6953250" y="4470400"/>
          <p14:tracePt t="339820" x="7042150" y="4470400"/>
          <p14:tracePt t="339837" x="7118350" y="4470400"/>
          <p14:tracePt t="339854" x="7181850" y="4470400"/>
          <p14:tracePt t="339870" x="7245350" y="4457700"/>
          <p14:tracePt t="339888" x="7315200" y="4451350"/>
          <p14:tracePt t="339903" x="7359650" y="4451350"/>
          <p14:tracePt t="339920" x="7366000" y="4451350"/>
          <p14:tracePt t="340059" x="7353300" y="4451350"/>
          <p14:tracePt t="340065" x="7327900" y="4451350"/>
          <p14:tracePt t="340073" x="7302500" y="4451350"/>
          <p14:tracePt t="340081" x="7270750" y="4451350"/>
          <p14:tracePt t="340087" x="7207250" y="4451350"/>
          <p14:tracePt t="340103" x="7118350" y="4451350"/>
          <p14:tracePt t="340120" x="6972300" y="4451350"/>
          <p14:tracePt t="340120" x="6908800" y="4451350"/>
          <p14:tracePt t="340138" x="6845300" y="4451350"/>
          <p14:tracePt t="340153" x="6667500" y="4451350"/>
          <p14:tracePt t="340171" x="6572250" y="4451350"/>
          <p14:tracePt t="340187" x="6470650" y="4451350"/>
          <p14:tracePt t="340204" x="6381750" y="4451350"/>
          <p14:tracePt t="340220" x="6305550" y="4451350"/>
          <p14:tracePt t="340237" x="6229350" y="4451350"/>
          <p14:tracePt t="340254" x="6146800" y="4451350"/>
          <p14:tracePt t="340270" x="6070600" y="4451350"/>
          <p14:tracePt t="340287" x="5994400" y="4451350"/>
          <p14:tracePt t="340303" x="5949950" y="4451350"/>
          <p14:tracePt t="340320" x="5816600" y="4451350"/>
          <p14:tracePt t="340337" x="5746750" y="4445000"/>
          <p14:tracePt t="340353" x="5676900" y="4445000"/>
          <p14:tracePt t="340371" x="5645150" y="4445000"/>
          <p14:tracePt t="340387" x="5619750" y="4445000"/>
          <p14:tracePt t="340403" x="5607050" y="4445000"/>
          <p14:tracePt t="340420" x="5600700" y="4445000"/>
          <p14:tracePt t="340553" x="5607050" y="4445000"/>
          <p14:tracePt t="340561" x="5632450" y="4445000"/>
          <p14:tracePt t="340565" x="5657850" y="4445000"/>
          <p14:tracePt t="340570" x="5753100" y="4445000"/>
          <p14:tracePt t="340586" x="5892800" y="4451350"/>
          <p14:tracePt t="340603" x="6057900" y="4451350"/>
          <p14:tracePt t="340620" x="6242050" y="4451350"/>
          <p14:tracePt t="340636" x="6413500" y="4451350"/>
          <p14:tracePt t="340654" x="6565900" y="4457700"/>
          <p14:tracePt t="340670" x="6673850" y="4457700"/>
          <p14:tracePt t="340687" x="6731000" y="4457700"/>
          <p14:tracePt t="340703" x="6756400" y="4457700"/>
          <p14:tracePt t="340785" x="6762750" y="4457700"/>
          <p14:tracePt t="340793" x="6781800" y="4457700"/>
          <p14:tracePt t="340803" x="6794500" y="4457700"/>
          <p14:tracePt t="340805" x="6845300" y="4457700"/>
          <p14:tracePt t="340820" x="6902450" y="4457700"/>
          <p14:tracePt t="340836" x="6991350" y="4457700"/>
          <p14:tracePt t="340854" x="7080250" y="4457700"/>
          <p14:tracePt t="340869" x="7156450" y="4457700"/>
          <p14:tracePt t="340887" x="7194550" y="4457700"/>
          <p14:tracePt t="340903" x="7213600" y="4457700"/>
          <p14:tracePt t="341369" x="7194550" y="4457700"/>
          <p14:tracePt t="341372" x="7169150" y="4457700"/>
          <p14:tracePt t="341386" x="7137400" y="4457700"/>
          <p14:tracePt t="341387" x="7035800" y="4451350"/>
          <p14:tracePt t="341403" x="6902450" y="4445000"/>
          <p14:tracePt t="341420" x="6775450" y="4432300"/>
          <p14:tracePt t="341436" x="6654800" y="4432300"/>
          <p14:tracePt t="341453" x="6521450" y="4432300"/>
          <p14:tracePt t="341469" x="6388100" y="4425950"/>
          <p14:tracePt t="341486" x="6261100" y="4425950"/>
          <p14:tracePt t="341503" x="6140450" y="4425950"/>
          <p14:tracePt t="341519" x="6064250" y="4425950"/>
          <p14:tracePt t="341536" x="6013450" y="4425950"/>
          <p14:tracePt t="341552" x="5943600" y="4425950"/>
          <p14:tracePt t="341569" x="5892800" y="4425950"/>
          <p14:tracePt t="341586" x="5835650" y="4425950"/>
          <p14:tracePt t="341602" x="5797550" y="4438650"/>
          <p14:tracePt t="341620" x="5778500" y="4457700"/>
          <p14:tracePt t="341637" x="5753100" y="4464050"/>
          <p14:tracePt t="341653" x="5753100" y="4495800"/>
          <p14:tracePt t="341670" x="5753100" y="4502150"/>
          <p14:tracePt t="341730" x="5765800" y="4502150"/>
          <p14:tracePt t="341738" x="5772150" y="4502150"/>
          <p14:tracePt t="341740" x="5778500" y="4495800"/>
          <p14:tracePt t="341753" x="5797550" y="4457700"/>
          <p14:tracePt t="341770" x="5810250" y="4419600"/>
          <p14:tracePt t="341787" x="5810250" y="4406900"/>
          <p14:tracePt t="341803" x="5810250" y="4400550"/>
          <p14:tracePt t="341820" x="5803900" y="4400550"/>
          <p14:tracePt t="341836" x="5791200" y="4400550"/>
          <p14:tracePt t="341854" x="5778500" y="4400550"/>
          <p14:tracePt t="341870" x="5765800" y="4413250"/>
          <p14:tracePt t="341887" x="5759450" y="4425950"/>
          <p14:tracePt t="341904" x="5759450" y="4438650"/>
          <p14:tracePt t="341920" x="5778500" y="4464050"/>
          <p14:tracePt t="341937" x="5810250" y="4489450"/>
          <p14:tracePt t="341953" x="5829300" y="4502150"/>
          <p14:tracePt t="341970" x="5848350" y="4502150"/>
          <p14:tracePt t="341987" x="5861050" y="4495800"/>
          <p14:tracePt t="342003" x="5867400" y="4489450"/>
          <p14:tracePt t="342020" x="5873750" y="4464050"/>
          <p14:tracePt t="342036" x="5873750" y="4451350"/>
          <p14:tracePt t="342054" x="5873750" y="4438650"/>
          <p14:tracePt t="342070" x="5867400" y="4438650"/>
          <p14:tracePt t="342115" x="5861050" y="4438650"/>
          <p14:tracePt t="342122" x="5854700" y="4438650"/>
          <p14:tracePt t="342136" x="5848350" y="4445000"/>
          <p14:tracePt t="342139" x="5842000" y="4445000"/>
          <p14:tracePt t="342153" x="5842000" y="4464050"/>
          <p14:tracePt t="342170" x="5842000" y="4470400"/>
          <p14:tracePt t="342186" x="5842000" y="4476750"/>
          <p14:tracePt t="342242" x="5848350" y="4476750"/>
          <p14:tracePt t="342250" x="5861050" y="4476750"/>
          <p14:tracePt t="342253" x="5867400" y="4464050"/>
          <p14:tracePt t="342270" x="5867400" y="4451350"/>
          <p14:tracePt t="342286" x="5867400" y="4445000"/>
          <p14:tracePt t="342303" x="5867400" y="4438650"/>
          <p14:tracePt t="342319" x="5848350" y="4432300"/>
          <p14:tracePt t="342337" x="5822950" y="4432300"/>
          <p14:tracePt t="342353" x="5797550" y="4438650"/>
          <p14:tracePt t="342370" x="5772150" y="4464050"/>
          <p14:tracePt t="342387" x="5772150" y="4489450"/>
          <p14:tracePt t="342403" x="5772150" y="4495800"/>
          <p14:tracePt t="342420" x="5778500" y="4502150"/>
          <p14:tracePt t="342436" x="5797550" y="4502150"/>
          <p14:tracePt t="342453" x="5816600" y="4483100"/>
          <p14:tracePt t="342470" x="5829300" y="4457700"/>
          <p14:tracePt t="342486" x="5835650" y="4432300"/>
          <p14:tracePt t="342503" x="5835650" y="4425950"/>
          <p14:tracePt t="342520" x="5835650" y="4419600"/>
          <p14:tracePt t="342536" x="5829300" y="4419600"/>
          <p14:tracePt t="342571" x="5822950" y="4419600"/>
          <p14:tracePt t="342573" x="5816600" y="4419600"/>
          <p14:tracePt t="342586" x="5803900" y="4419600"/>
          <p14:tracePt t="342603" x="5797550" y="4432300"/>
          <p14:tracePt t="342620" x="5784850" y="4457700"/>
          <p14:tracePt t="342636" x="5784850" y="4470400"/>
          <p14:tracePt t="342652" x="5791200" y="4483100"/>
          <p14:tracePt t="342669" x="5791200" y="4489450"/>
          <p14:tracePt t="342686" x="5797550" y="4489450"/>
          <p14:tracePt t="342703" x="5803900" y="4489450"/>
          <p14:tracePt t="342719" x="5810250" y="4489450"/>
          <p14:tracePt t="342737" x="5822950" y="4476750"/>
          <p14:tracePt t="342753" x="5829300" y="4457700"/>
          <p14:tracePt t="342769" x="5829300" y="4445000"/>
          <p14:tracePt t="342769" x="5829300" y="4438650"/>
          <p14:tracePt t="342786" x="5829300" y="4432300"/>
          <p14:tracePt t="342867" x="5822950" y="4432300"/>
          <p14:tracePt t="342869" x="5816600" y="4432300"/>
          <p14:tracePt t="342886" x="5810250" y="4445000"/>
          <p14:tracePt t="342890" x="5803900" y="4464050"/>
          <p14:tracePt t="342903" x="5797550" y="4483100"/>
          <p14:tracePt t="342919" x="5797550" y="4508500"/>
          <p14:tracePt t="342936" x="5797550" y="4521200"/>
          <p14:tracePt t="342953" x="5803900" y="4527550"/>
          <p14:tracePt t="342969" x="5810250" y="4527550"/>
          <p14:tracePt t="342986" x="5816600" y="4527550"/>
          <p14:tracePt t="343002" x="5854700" y="4514850"/>
          <p14:tracePt t="343020" x="5873750" y="4489450"/>
          <p14:tracePt t="343036" x="5880100" y="4470400"/>
          <p14:tracePt t="343052" x="5886450" y="4451350"/>
          <p14:tracePt t="343069" x="5886450" y="4438650"/>
          <p14:tracePt t="343086" x="5880100" y="4432300"/>
          <p14:tracePt t="343103" x="5848350" y="4425950"/>
          <p14:tracePt t="343119" x="5829300" y="4425950"/>
          <p14:tracePt t="343136" x="5810250" y="4425950"/>
          <p14:tracePt t="343152" x="5791200" y="4425950"/>
          <p14:tracePt t="343169" x="5765800" y="4483100"/>
          <p14:tracePt t="343186" x="5740400" y="4527550"/>
          <p14:tracePt t="343202" x="5715000" y="4584700"/>
          <p14:tracePt t="343219" x="5695950" y="4603750"/>
          <p14:tracePt t="343236" x="5683250" y="4616450"/>
          <p14:tracePt t="343252" x="5670550" y="4616450"/>
          <p14:tracePt t="343269" x="5645150" y="4616450"/>
          <p14:tracePt t="343286" x="5632450" y="4610100"/>
          <p14:tracePt t="343303" x="5607050" y="4584700"/>
          <p14:tracePt t="343319" x="5581650" y="4559300"/>
          <p14:tracePt t="343335" x="5575300" y="4527550"/>
          <p14:tracePt t="343353" x="5562600" y="4502150"/>
          <p14:tracePt t="343369" x="5562600" y="4476750"/>
          <p14:tracePt t="343386" x="5562600" y="4464050"/>
          <p14:tracePt t="343402" x="5588000" y="4445000"/>
          <p14:tracePt t="343420" x="5619750" y="4445000"/>
          <p14:tracePt t="343436" x="5664200" y="4445000"/>
          <p14:tracePt t="343452" x="5695950" y="4457700"/>
          <p14:tracePt t="343469" x="5721350" y="4470400"/>
          <p14:tracePt t="343485" x="5746750" y="4508500"/>
          <p14:tracePt t="343503" x="5784850" y="4546600"/>
          <p14:tracePt t="343519" x="5797550" y="4565650"/>
          <p14:tracePt t="343535" x="5810250" y="4565650"/>
          <p14:tracePt t="343552" x="5816600" y="4572000"/>
          <p14:tracePt t="343569" x="5829300" y="4572000"/>
          <p14:tracePt t="343586" x="5835650" y="4559300"/>
          <p14:tracePt t="343602" x="5861050" y="4527550"/>
          <p14:tracePt t="343619" x="5880100" y="4508500"/>
          <p14:tracePt t="343635" x="5880100" y="4483100"/>
          <p14:tracePt t="343652" x="5880100" y="4470400"/>
          <p14:tracePt t="343668" x="5880100" y="4464050"/>
          <p14:tracePt t="343685" x="5873750" y="4457700"/>
          <p14:tracePt t="343702" x="5854700" y="4451350"/>
          <p14:tracePt t="343719" x="5835650" y="4451350"/>
          <p14:tracePt t="343736" x="5816600" y="4451350"/>
          <p14:tracePt t="343752" x="5803900" y="4451350"/>
          <p14:tracePt t="343769" x="5784850" y="4457700"/>
          <p14:tracePt t="343786" x="5759450" y="4489450"/>
          <p14:tracePt t="343802" x="5715000" y="4521200"/>
          <p14:tracePt t="343819" x="5689600" y="4546600"/>
          <p14:tracePt t="343835" x="5645150" y="4559300"/>
          <p14:tracePt t="343852" x="5613400" y="4572000"/>
          <p14:tracePt t="343869" x="5581650" y="4572000"/>
          <p14:tracePt t="343885" x="5537200" y="4565650"/>
          <p14:tracePt t="343902" x="5518150" y="4559300"/>
          <p14:tracePt t="343918" x="5505450" y="4552950"/>
          <p14:tracePt t="343935" x="5505450" y="4546600"/>
          <p14:tracePt t="343952" x="5505450" y="4527550"/>
          <p14:tracePt t="343968" x="5505450" y="4508500"/>
          <p14:tracePt t="343985" x="5530850" y="4495800"/>
          <p14:tracePt t="344002" x="5549900" y="4489450"/>
          <p14:tracePt t="344018" x="5575300" y="4489450"/>
          <p14:tracePt t="344035" x="5619750" y="4489450"/>
          <p14:tracePt t="344052" x="5683250" y="4521200"/>
          <p14:tracePt t="344069" x="5746750" y="4546600"/>
          <p14:tracePt t="344085" x="5797550" y="4578350"/>
          <p14:tracePt t="344102" x="5854700" y="4597400"/>
          <p14:tracePt t="344118" x="5892800" y="4597400"/>
          <p14:tracePt t="344135" x="5918200" y="4597400"/>
          <p14:tracePt t="344152" x="5937250" y="4584700"/>
          <p14:tracePt t="344168" x="5949950" y="4552950"/>
          <p14:tracePt t="344185" x="5956300" y="4502150"/>
          <p14:tracePt t="344202" x="5956300" y="4457700"/>
          <p14:tracePt t="344218" x="5943600" y="4419600"/>
          <p14:tracePt t="344235" x="5930900" y="4406900"/>
          <p14:tracePt t="344251" x="5911850" y="4400550"/>
          <p14:tracePt t="344268" x="5886450" y="4394200"/>
          <p14:tracePt t="344285" x="5854700" y="4394200"/>
          <p14:tracePt t="344302" x="5816600" y="4413250"/>
          <p14:tracePt t="344318" x="5765800" y="4438650"/>
          <p14:tracePt t="344335" x="5734050" y="4483100"/>
          <p14:tracePt t="344351" x="5689600" y="4540250"/>
          <p14:tracePt t="344368" x="5657850" y="4565650"/>
          <p14:tracePt t="344385" x="5645150" y="4578350"/>
          <p14:tracePt t="344402" x="5632450" y="4584700"/>
          <p14:tracePt t="344418" x="5613400" y="4584700"/>
          <p14:tracePt t="344436" x="5594350" y="4584700"/>
          <p14:tracePt t="344451" x="5568950" y="4565650"/>
          <p14:tracePt t="344468" x="5556250" y="4559300"/>
          <p14:tracePt t="344484" x="5543550" y="4546600"/>
          <p14:tracePt t="344501" x="5543550" y="4527550"/>
          <p14:tracePt t="344518" x="5543550" y="4514850"/>
          <p14:tracePt t="344535" x="5543550" y="4508500"/>
          <p14:tracePt t="344551" x="5543550" y="4495800"/>
          <p14:tracePt t="344568" x="5556250" y="4489450"/>
          <p14:tracePt t="344584" x="5575300" y="4483100"/>
          <p14:tracePt t="344601" x="5626100" y="4483100"/>
          <p14:tracePt t="344617" x="5727700" y="4495800"/>
          <p14:tracePt t="344635" x="5822950" y="4527550"/>
          <p14:tracePt t="344651" x="5861050" y="4533900"/>
          <p14:tracePt t="344668" x="5880100" y="4546600"/>
          <p14:tracePt t="344684" x="5899150" y="4552950"/>
          <p14:tracePt t="344701" x="5918200" y="4552950"/>
          <p14:tracePt t="344718" x="5924550" y="4546600"/>
          <p14:tracePt t="344734" x="5949950" y="4533900"/>
          <p14:tracePt t="344751" x="5975350" y="4502150"/>
          <p14:tracePt t="344768" x="5975350" y="4489450"/>
          <p14:tracePt t="344784" x="5975350" y="4470400"/>
          <p14:tracePt t="344801" x="5975350" y="4464050"/>
          <p14:tracePt t="344818" x="5975350" y="4451350"/>
          <p14:tracePt t="344835" x="5975350" y="4438650"/>
          <p14:tracePt t="344851" x="5956300" y="4432300"/>
          <p14:tracePt t="344868" x="5930900" y="4425950"/>
          <p14:tracePt t="344884" x="5905500" y="4425950"/>
          <p14:tracePt t="344901" x="5867400" y="4432300"/>
          <p14:tracePt t="344918" x="5835650" y="4445000"/>
          <p14:tracePt t="344934" x="5810250" y="4483100"/>
          <p14:tracePt t="344951" x="5772150" y="4521200"/>
          <p14:tracePt t="344968" x="5740400" y="4552950"/>
          <p14:tracePt t="344984" x="5708650" y="4578350"/>
          <p14:tracePt t="345002" x="5689600" y="4584700"/>
          <p14:tracePt t="345018" x="5670550" y="4591050"/>
          <p14:tracePt t="345035" x="5651500" y="4591050"/>
          <p14:tracePt t="345051" x="5613400" y="4591050"/>
          <p14:tracePt t="345068" x="5600700" y="4584700"/>
          <p14:tracePt t="345084" x="5581650" y="4559300"/>
          <p14:tracePt t="345101" x="5562600" y="4527550"/>
          <p14:tracePt t="345118" x="5556250" y="4495800"/>
          <p14:tracePt t="345134" x="5556250" y="4483100"/>
          <p14:tracePt t="345151" x="5556250" y="4470400"/>
          <p14:tracePt t="345167" x="5562600" y="4457700"/>
          <p14:tracePt t="345184" x="5581650" y="4457700"/>
          <p14:tracePt t="345201" x="5588000" y="4451350"/>
          <p14:tracePt t="345218" x="5664200" y="4451350"/>
          <p14:tracePt t="345234" x="5695950" y="4451350"/>
          <p14:tracePt t="345251" x="5759450" y="4476750"/>
          <p14:tracePt t="345268" x="5791200" y="4495800"/>
          <p14:tracePt t="345285" x="5810250" y="4521200"/>
          <p14:tracePt t="345301" x="5822950" y="4540250"/>
          <p14:tracePt t="345318" x="5835650" y="4565650"/>
          <p14:tracePt t="345334" x="5835650" y="4572000"/>
          <p14:tracePt t="345351" x="5842000" y="4584700"/>
          <p14:tracePt t="345368" x="5854700" y="4584700"/>
          <p14:tracePt t="345384" x="5867400" y="4584700"/>
          <p14:tracePt t="345401" x="5905500" y="4578350"/>
          <p14:tracePt t="345417" x="5962650" y="4552950"/>
          <p14:tracePt t="345434" x="5994400" y="4527550"/>
          <p14:tracePt t="345451" x="6026150" y="4495800"/>
          <p14:tracePt t="345467" x="6032500" y="4476750"/>
          <p14:tracePt t="345485" x="6032500" y="4457700"/>
          <p14:tracePt t="345501" x="6026150" y="4432300"/>
          <p14:tracePt t="345517" x="5994400" y="4400550"/>
          <p14:tracePt t="345534" x="5949950" y="4381500"/>
          <p14:tracePt t="345551" x="5924550" y="4375150"/>
          <p14:tracePt t="345568" x="5892800" y="4375150"/>
          <p14:tracePt t="345584" x="5848350" y="4387850"/>
          <p14:tracePt t="345603" x="5835650" y="4400550"/>
          <p14:tracePt t="345617" x="5810250" y="4432300"/>
          <p14:tracePt t="345634" x="5791200" y="4476750"/>
          <p14:tracePt t="345651" x="5778500" y="4514850"/>
          <p14:tracePt t="345667" x="5765800" y="4540250"/>
          <p14:tracePt t="345685" x="5753100" y="4559300"/>
          <p14:tracePt t="345701" x="5746750" y="4572000"/>
          <p14:tracePt t="345717" x="5734050" y="4584700"/>
          <p14:tracePt t="345734" x="5721350" y="4584700"/>
          <p14:tracePt t="345750" x="5702300" y="4584700"/>
          <p14:tracePt t="345768" x="5664200" y="4584700"/>
          <p14:tracePt t="345784" x="5619750" y="4584700"/>
          <p14:tracePt t="345801" x="5581650" y="4584700"/>
          <p14:tracePt t="345817" x="5549900" y="4565650"/>
          <p14:tracePt t="345834" x="5524500" y="4540250"/>
          <p14:tracePt t="345851" x="5518150" y="4508500"/>
          <p14:tracePt t="345867" x="5518150" y="4483100"/>
          <p14:tracePt t="345884" x="5537200" y="4445000"/>
          <p14:tracePt t="345900" x="5575300" y="4413250"/>
          <p14:tracePt t="345917" x="5613400" y="4387850"/>
          <p14:tracePt t="345934" x="5651500" y="4362450"/>
          <p14:tracePt t="345950" x="5676900" y="4356100"/>
          <p14:tracePt t="345967" x="5715000" y="4356100"/>
          <p14:tracePt t="345983" x="5746750" y="4362450"/>
          <p14:tracePt t="346000" x="5784850" y="4381500"/>
          <p14:tracePt t="346017" x="5822950" y="4406900"/>
          <p14:tracePt t="346033" x="5873750" y="4457700"/>
          <p14:tracePt t="346050" x="5899150" y="4476750"/>
          <p14:tracePt t="346067" x="5930900" y="4489450"/>
          <p14:tracePt t="346083" x="5956300" y="4495800"/>
          <p14:tracePt t="346100" x="5975350" y="4495800"/>
          <p14:tracePt t="346117" x="5994400" y="4495800"/>
          <p14:tracePt t="346133" x="6000750" y="4489450"/>
          <p14:tracePt t="346150" x="6013450" y="4470400"/>
          <p14:tracePt t="346167" x="6013450" y="4445000"/>
          <p14:tracePt t="346183" x="6013450" y="4438650"/>
          <p14:tracePt t="346200" x="6013450" y="4432300"/>
          <p14:tracePt t="346217" x="6013450" y="4425950"/>
          <p14:tracePt t="346233" x="6013450" y="4413250"/>
          <p14:tracePt t="346250" x="6000750" y="4413250"/>
          <p14:tracePt t="346267" x="5994400" y="4406900"/>
          <p14:tracePt t="346284" x="5981700" y="4406900"/>
          <p14:tracePt t="346300" x="5962650" y="4406900"/>
          <p14:tracePt t="346317" x="5949950" y="4419600"/>
          <p14:tracePt t="346334" x="5918200" y="4445000"/>
          <p14:tracePt t="346350" x="5892800" y="4476750"/>
          <p14:tracePt t="346367" x="5867400" y="4508500"/>
          <p14:tracePt t="346383" x="5854700" y="4540250"/>
          <p14:tracePt t="346400" x="5848350" y="4552950"/>
          <p14:tracePt t="346417" x="5835650" y="4572000"/>
          <p14:tracePt t="346433" x="5822950" y="4578350"/>
          <p14:tracePt t="346450" x="5816600" y="4584700"/>
          <p14:tracePt t="346467" x="5797550" y="4584700"/>
          <p14:tracePt t="346484" x="5759450" y="4584700"/>
          <p14:tracePt t="346500" x="5727700" y="4578350"/>
          <p14:tracePt t="346516" x="5689600" y="4565650"/>
          <p14:tracePt t="346533" x="5664200" y="4552950"/>
          <p14:tracePt t="346550" x="5638800" y="4540250"/>
          <p14:tracePt t="346567" x="5626100" y="4521200"/>
          <p14:tracePt t="346600" x="5626100" y="4514850"/>
          <p14:tracePt t="346603" x="5619750" y="4508500"/>
          <p14:tracePt t="346616" x="5619750" y="4495800"/>
          <p14:tracePt t="346633" x="5626100" y="4470400"/>
          <p14:tracePt t="346650" x="5645150" y="4445000"/>
          <p14:tracePt t="346666" x="5670550" y="4432300"/>
          <p14:tracePt t="346683" x="5689600" y="4432300"/>
          <p14:tracePt t="346700" x="5734050" y="4432300"/>
          <p14:tracePt t="346716" x="5772150" y="4438650"/>
          <p14:tracePt t="346733" x="5822950" y="4457700"/>
          <p14:tracePt t="346750" x="5867400" y="4483100"/>
          <p14:tracePt t="346767" x="5905500" y="4502150"/>
          <p14:tracePt t="346783" x="5924550" y="4533900"/>
          <p14:tracePt t="346800" x="5930900" y="4552950"/>
          <p14:tracePt t="346816" x="5930900" y="4572000"/>
          <p14:tracePt t="346833" x="5930900" y="4578350"/>
          <p14:tracePt t="346850" x="5911850" y="4591050"/>
          <p14:tracePt t="346866" x="5886450" y="4591050"/>
          <p14:tracePt t="346883" x="5835650" y="4591050"/>
          <p14:tracePt t="346900" x="5759450" y="4584700"/>
          <p14:tracePt t="346916" x="5676900" y="4565650"/>
          <p14:tracePt t="346933" x="5600700" y="4527550"/>
          <p14:tracePt t="346950" x="5556250" y="4508500"/>
          <p14:tracePt t="346967" x="5537200" y="4489450"/>
          <p14:tracePt t="346983" x="5530850" y="4476750"/>
          <p14:tracePt t="346999" x="5524500" y="4451350"/>
          <p14:tracePt t="347016" x="5524500" y="4432300"/>
          <p14:tracePt t="347033" x="5537200" y="4413250"/>
          <p14:tracePt t="347050" x="5562600" y="4400550"/>
          <p14:tracePt t="347066" x="5632450" y="4394200"/>
          <p14:tracePt t="347083" x="5676900" y="4400550"/>
          <p14:tracePt t="347099" x="5740400" y="4425950"/>
          <p14:tracePt t="347116" x="5803900" y="4457700"/>
          <p14:tracePt t="347133" x="5861050" y="4489450"/>
          <p14:tracePt t="347149" x="5886450" y="4514850"/>
          <p14:tracePt t="347166" x="5892800" y="4527550"/>
          <p14:tracePt t="347183" x="5892800" y="4540250"/>
          <p14:tracePt t="347199" x="5886450" y="4559300"/>
          <p14:tracePt t="347216" x="5867400" y="4578350"/>
          <p14:tracePt t="347233" x="5854700" y="4584700"/>
          <p14:tracePt t="347250" x="5842000" y="4591050"/>
          <p14:tracePt t="347250" x="5829300" y="4591050"/>
          <p14:tracePt t="347267" x="5822950" y="4591050"/>
          <p14:tracePt t="347283" x="5816600" y="4584700"/>
          <p14:tracePt t="347299" x="5810250" y="4578350"/>
          <p14:tracePt t="347316" x="5810250" y="4559300"/>
          <p14:tracePt t="347333" x="5810250" y="4540250"/>
          <p14:tracePt t="347349" x="5829300" y="4514850"/>
          <p14:tracePt t="347366" x="5861050" y="4483100"/>
          <p14:tracePt t="347383" x="5911850" y="4457700"/>
          <p14:tracePt t="347399" x="5943600" y="4445000"/>
          <p14:tracePt t="347416" x="5949950" y="4445000"/>
          <p14:tracePt t="347432" x="5962650" y="4445000"/>
          <p14:tracePt t="347468" x="5969000" y="4457700"/>
          <p14:tracePt t="347469" x="5975350" y="4483100"/>
          <p14:tracePt t="347483" x="5975350" y="4514850"/>
          <p14:tracePt t="347500" x="5975350" y="4533900"/>
          <p14:tracePt t="347516" x="5969000" y="4546600"/>
          <p14:tracePt t="347533" x="5956300" y="4559300"/>
          <p14:tracePt t="347549" x="5930900" y="4559300"/>
          <p14:tracePt t="347566" x="5899150" y="4559300"/>
          <p14:tracePt t="347583" x="5886450" y="4559300"/>
          <p14:tracePt t="347599" x="5873750" y="4552950"/>
          <p14:tracePt t="347632" x="5873750" y="4546600"/>
          <p14:tracePt t="347634" x="5873750" y="4540250"/>
          <p14:tracePt t="347649" x="5873750" y="4527550"/>
          <p14:tracePt t="347722" x="5886450" y="4527550"/>
          <p14:tracePt t="347732" x="5892800" y="4527550"/>
          <p14:tracePt t="347734" x="5905500" y="4540250"/>
          <p14:tracePt t="347749" x="5918200" y="4546600"/>
          <p14:tracePt t="347751" x="5937250" y="4565650"/>
          <p14:tracePt t="347765" x="5937250" y="4578350"/>
          <p14:tracePt t="347782" x="5943600" y="4584700"/>
          <p14:tracePt t="347818" x="5943600" y="4591050"/>
          <p14:tracePt t="347851" x="5943600" y="4597400"/>
          <p14:tracePt t="347916" x="5943600" y="4591050"/>
          <p14:tracePt t="347922" x="5943600" y="4584700"/>
          <p14:tracePt t="347928" x="5943600" y="4572000"/>
          <p14:tracePt t="347932" x="5943600" y="4540250"/>
          <p14:tracePt t="347949" x="5962650" y="4502150"/>
          <p14:tracePt t="347965" x="5994400" y="4457700"/>
          <p14:tracePt t="347982" x="6057900" y="4406900"/>
          <p14:tracePt t="347999" x="6159500" y="4349750"/>
          <p14:tracePt t="348015" x="6299200" y="4305300"/>
          <p14:tracePt t="348032" x="6451600" y="4260850"/>
          <p14:tracePt t="348049" x="6629400" y="4248150"/>
          <p14:tracePt t="348065" x="6781800" y="4235450"/>
          <p14:tracePt t="348082" x="6965950" y="4235450"/>
          <p14:tracePt t="348099" x="7042150" y="4267200"/>
          <p14:tracePt t="348115" x="7105650" y="4311650"/>
          <p14:tracePt t="348132" x="7156450" y="4349750"/>
          <p14:tracePt t="348149" x="7219950" y="4387850"/>
          <p14:tracePt t="348165" x="7264400" y="4413250"/>
          <p14:tracePt t="348182" x="7302500" y="4432300"/>
          <p14:tracePt t="348199" x="7308850" y="4432300"/>
          <p14:tracePt t="349113" x="7302500" y="4432300"/>
          <p14:tracePt t="349122" x="7258050" y="4432300"/>
          <p14:tracePt t="349130" x="7118350" y="4432300"/>
          <p14:tracePt t="349141" x="7023100" y="4432300"/>
          <p14:tracePt t="349148" x="6819900" y="4432300"/>
          <p14:tracePt t="349164" x="6515100" y="4432300"/>
          <p14:tracePt t="349182" x="6159500" y="4432300"/>
          <p14:tracePt t="349198" x="5886450" y="4419600"/>
          <p14:tracePt t="349214" x="5702300" y="4419600"/>
          <p14:tracePt t="349231" x="5600700" y="4419600"/>
          <p14:tracePt t="349248" x="5562600" y="4419600"/>
          <p14:tracePt t="349265" x="5543550" y="4432300"/>
          <p14:tracePt t="349281" x="5537200" y="4445000"/>
          <p14:tracePt t="349323" x="5537200" y="4451350"/>
          <p14:tracePt t="349418" x="5530850" y="4451350"/>
          <p14:tracePt t="349425" x="5524500" y="4451350"/>
          <p14:tracePt t="349434" x="5524500" y="4457700"/>
          <p14:tracePt t="349436" x="5518150" y="4457700"/>
          <p14:tracePt t="349498" x="5518150" y="4445000"/>
          <p14:tracePt t="349502" x="5524500" y="4432300"/>
          <p14:tracePt t="349514" x="5537200" y="4419600"/>
          <p14:tracePt t="349516" x="5568950" y="4387850"/>
          <p14:tracePt t="349531" x="5619750" y="4362450"/>
          <p14:tracePt t="349548" x="5670550" y="4349750"/>
          <p14:tracePt t="349564" x="5702300" y="4349750"/>
          <p14:tracePt t="349604" x="5708650" y="4349750"/>
          <p14:tracePt t="349619" x="5715000" y="4362450"/>
          <p14:tracePt t="349621" x="5721350" y="4381500"/>
          <p14:tracePt t="349631" x="5734050" y="4406900"/>
          <p14:tracePt t="349648" x="5734050" y="4425950"/>
          <p14:tracePt t="349665" x="5734050" y="4438650"/>
          <p14:tracePt t="349681" x="5727700" y="4445000"/>
          <p14:tracePt t="349697" x="5695950" y="4464050"/>
          <p14:tracePt t="349715" x="5670550" y="4464050"/>
          <p14:tracePt t="349731" x="5645150" y="4464050"/>
          <p14:tracePt t="349748" x="5638800" y="4457700"/>
          <p14:tracePt t="349764" x="5632450" y="4451350"/>
          <p14:tracePt t="349781" x="5632450" y="4445000"/>
          <p14:tracePt t="349797" x="5632450" y="4438650"/>
          <p14:tracePt t="349814" x="5638800" y="4432300"/>
          <p14:tracePt t="349831" x="5664200" y="4432300"/>
          <p14:tracePt t="349847" x="5702300" y="4438650"/>
          <p14:tracePt t="349864" x="5734050" y="4457700"/>
          <p14:tracePt t="349881" x="5740400" y="4464050"/>
          <p14:tracePt t="349897" x="5740400" y="4476750"/>
          <p14:tracePt t="349897" x="5740400" y="4483100"/>
          <p14:tracePt t="349914" x="5734050" y="4502150"/>
          <p14:tracePt t="349930" x="5708650" y="4508500"/>
          <p14:tracePt t="349948" x="5689600" y="4514850"/>
          <p14:tracePt t="349964" x="5676900" y="4514850"/>
          <p14:tracePt t="349980" x="5664200" y="4514850"/>
          <p14:tracePt t="350027" x="5657850" y="4502150"/>
          <p14:tracePt t="350035" x="5657850" y="4489450"/>
          <p14:tracePt t="350047" x="5657850" y="4483100"/>
          <p14:tracePt t="350049" x="5664200" y="4457700"/>
          <p14:tracePt t="350064" x="5689600" y="4445000"/>
          <p14:tracePt t="350080" x="5740400" y="4425950"/>
          <p14:tracePt t="350097" x="5791200" y="4425950"/>
          <p14:tracePt t="350114" x="5822950" y="4451350"/>
          <p14:tracePt t="350130" x="5848350" y="4483100"/>
          <p14:tracePt t="350147" x="5861050" y="4508500"/>
          <p14:tracePt t="350164" x="5861050" y="4521200"/>
          <p14:tracePt t="350180" x="5861050" y="4527550"/>
          <p14:tracePt t="350197" x="5848350" y="4533900"/>
          <p14:tracePt t="350214" x="5842000" y="4540250"/>
          <p14:tracePt t="350231" x="5829300" y="4540250"/>
          <p14:tracePt t="350247" x="5822950" y="4540250"/>
          <p14:tracePt t="350263" x="5822950" y="4533900"/>
          <p14:tracePt t="350280" x="5816600" y="4533900"/>
          <p14:tracePt t="350362" x="5822950" y="4521200"/>
          <p14:tracePt t="350373" x="5822950" y="4514850"/>
          <p14:tracePt t="350378" x="5835650" y="4508500"/>
          <p14:tracePt t="350386" x="5861050" y="4489450"/>
          <p14:tracePt t="350397" x="5911850" y="4470400"/>
          <p14:tracePt t="350413" x="5962650" y="4451350"/>
          <p14:tracePt t="350431" x="6013450" y="4445000"/>
          <p14:tracePt t="350447" x="6064250" y="4432300"/>
          <p14:tracePt t="350463" x="6108700" y="4419600"/>
          <p14:tracePt t="350481" x="6159500" y="4406900"/>
          <p14:tracePt t="350497" x="6210300" y="4394200"/>
          <p14:tracePt t="350514" x="6311900" y="4387850"/>
          <p14:tracePt t="350530" x="6369050" y="4387850"/>
          <p14:tracePt t="350547" x="6407150" y="4406900"/>
          <p14:tracePt t="350563" x="6426200" y="4413250"/>
          <p14:tracePt t="350580" x="6432550" y="4419600"/>
          <p14:tracePt t="350597" x="6451600" y="4438650"/>
          <p14:tracePt t="350613" x="6451600" y="4445000"/>
          <p14:tracePt t="350630" x="6451600" y="4457700"/>
          <p14:tracePt t="350647" x="6457950" y="4464050"/>
          <p14:tracePt t="350663" x="6464300" y="4476750"/>
          <p14:tracePt t="350681" x="6464300" y="4489450"/>
          <p14:tracePt t="350697" x="6464300" y="4495800"/>
          <p14:tracePt t="350746" x="6464300" y="4502150"/>
          <p14:tracePt t="350763" x="6464300" y="4508500"/>
          <p14:tracePt t="350764" x="6464300" y="4514850"/>
          <p14:tracePt t="350794" x="6464300" y="4521200"/>
          <p14:tracePt t="350796" x="6464300" y="4527550"/>
          <p14:tracePt t="350858" x="6457950" y="4533900"/>
          <p14:tracePt t="350874" x="6457950" y="4540250"/>
          <p14:tracePt t="350890" x="6451600" y="4546600"/>
          <p14:tracePt t="350906" x="6445250" y="4546600"/>
          <p14:tracePt t="350915" x="6438900" y="4552950"/>
          <p14:tracePt t="350930" x="6432550" y="4559300"/>
          <p14:tracePt t="350932" x="6419850" y="4565650"/>
          <p14:tracePt t="350946" x="6400800" y="4565650"/>
          <p14:tracePt t="350963" x="6381750" y="4565650"/>
          <p14:tracePt t="350980" x="6369050" y="4565650"/>
          <p14:tracePt t="350997" x="6356350" y="4565650"/>
          <p14:tracePt t="351013" x="6350000" y="4565650"/>
          <p14:tracePt t="351030" x="6343650" y="4565650"/>
          <p14:tracePt t="351047" x="6337300" y="4565650"/>
          <p14:tracePt t="351063" x="6330950" y="4565650"/>
          <p14:tracePt t="351080" x="6318250" y="4565650"/>
          <p14:tracePt t="351097" x="6311900" y="4565650"/>
          <p14:tracePt t="351113" x="6299200" y="4565650"/>
          <p14:tracePt t="351130" x="6280150" y="4565650"/>
          <p14:tracePt t="351146" x="6248400" y="4565650"/>
          <p14:tracePt t="351163" x="6223000" y="4565650"/>
          <p14:tracePt t="351180" x="6203950" y="4565650"/>
          <p14:tracePt t="351197" x="6165850" y="4559300"/>
          <p14:tracePt t="351213" x="6159500" y="4559300"/>
          <p14:tracePt t="351230" x="6146800" y="4552950"/>
          <p14:tracePt t="351246" x="6140450" y="4546600"/>
          <p14:tracePt t="351263" x="6134100" y="4546600"/>
          <p14:tracePt t="351280" x="6121400" y="4540250"/>
          <p14:tracePt t="351296" x="6108700" y="4533900"/>
          <p14:tracePt t="351313" x="6089650" y="4521200"/>
          <p14:tracePt t="351313" x="6076950" y="4514850"/>
          <p14:tracePt t="351330" x="6038850" y="4502150"/>
          <p14:tracePt t="351346" x="6013450" y="4483100"/>
          <p14:tracePt t="351363" x="5981700" y="4470400"/>
          <p14:tracePt t="351380" x="5956300" y="4464050"/>
          <p14:tracePt t="351397" x="5943600" y="4457700"/>
          <p14:tracePt t="351413" x="5937250" y="4457700"/>
          <p14:tracePt t="351430" x="5930900" y="4457700"/>
          <p14:tracePt t="351446" x="5924550" y="4451350"/>
          <p14:tracePt t="351463" x="5918200" y="4445000"/>
          <p14:tracePt t="351479" x="5905500" y="4445000"/>
          <p14:tracePt t="351496" x="5892800" y="4438650"/>
          <p14:tracePt t="351513" x="5886450" y="4438650"/>
          <p14:tracePt t="351529" x="5861050" y="4438650"/>
          <p14:tracePt t="351546" x="5848350" y="4438650"/>
          <p14:tracePt t="351563" x="5835650" y="4438650"/>
          <p14:tracePt t="351580" x="5829300" y="4438650"/>
          <p14:tracePt t="351597" x="5810250" y="4445000"/>
          <p14:tracePt t="351613" x="5791200" y="4470400"/>
          <p14:tracePt t="351629" x="5753100" y="4495800"/>
          <p14:tracePt t="351646" x="5721350" y="4527550"/>
          <p14:tracePt t="351662" x="5695950" y="4546600"/>
          <p14:tracePt t="351680" x="5683250" y="4552950"/>
          <p14:tracePt t="351696" x="5676900" y="4552950"/>
          <p14:tracePt t="351712" x="5670550" y="4559300"/>
          <p14:tracePt t="351730" x="5664200" y="4572000"/>
          <p14:tracePt t="351746" x="5664200" y="4584700"/>
          <p14:tracePt t="351763" x="5664200" y="4591050"/>
          <p14:tracePt t="351810" x="5664200" y="4597400"/>
          <p14:tracePt t="351866" x="5657850" y="4597400"/>
          <p14:tracePt t="351874" x="5651500" y="4603750"/>
          <p14:tracePt t="351882" x="5645150" y="4603750"/>
          <p14:tracePt t="351883" x="5632450" y="4603750"/>
          <p14:tracePt t="351896" x="5613400" y="4603750"/>
          <p14:tracePt t="351912" x="5568950" y="4603750"/>
          <p14:tracePt t="351929" x="5530850" y="4603750"/>
          <p14:tracePt t="351946" x="5492750" y="4578350"/>
          <p14:tracePt t="351962" x="5480050" y="4572000"/>
          <p14:tracePt t="351979" x="5473700" y="4559300"/>
          <p14:tracePt t="351996" x="5461000" y="4546600"/>
          <p14:tracePt t="352012" x="5454650" y="4527550"/>
          <p14:tracePt t="352029" x="5454650" y="4521200"/>
          <p14:tracePt t="352046" x="5454650" y="4514850"/>
          <p14:tracePt t="352106" x="5454650" y="4508500"/>
          <p14:tracePt t="352122" x="5454650" y="4502150"/>
          <p14:tracePt t="352138" x="5454650" y="4495800"/>
          <p14:tracePt t="352142" x="5461000" y="4489450"/>
          <p14:tracePt t="352171" x="5473700" y="4483100"/>
          <p14:tracePt t="352179" x="5473700" y="4476750"/>
          <p14:tracePt t="352181" x="5492750" y="4476750"/>
          <p14:tracePt t="352196" x="5511800" y="4470400"/>
          <p14:tracePt t="352212" x="5530850" y="4470400"/>
          <p14:tracePt t="352229" x="5562600" y="4470400"/>
          <p14:tracePt t="352246" x="5575300" y="4470400"/>
          <p14:tracePt t="352262" x="5600700" y="4470400"/>
          <p14:tracePt t="352279" x="5619750" y="4470400"/>
          <p14:tracePt t="352296" x="5651500" y="4470400"/>
          <p14:tracePt t="352312" x="5670550" y="4476750"/>
          <p14:tracePt t="352312" x="5683250" y="4476750"/>
          <p14:tracePt t="352330" x="5695950" y="4476750"/>
          <p14:tracePt t="352346" x="5727700" y="4483100"/>
          <p14:tracePt t="352363" x="5746750" y="4489450"/>
          <p14:tracePt t="352379" x="5759450" y="4502150"/>
          <p14:tracePt t="352395" x="5784850" y="4502150"/>
          <p14:tracePt t="352412" x="5803900" y="4514850"/>
          <p14:tracePt t="352429" x="5842000" y="4521200"/>
          <p14:tracePt t="352445" x="5886450" y="4533900"/>
          <p14:tracePt t="352462" x="5930900" y="4546600"/>
          <p14:tracePt t="352479" x="5975350" y="4559300"/>
          <p14:tracePt t="352495" x="6019800" y="4572000"/>
          <p14:tracePt t="352512" x="6064250" y="4578350"/>
          <p14:tracePt t="352529" x="6089650" y="4591050"/>
          <p14:tracePt t="352545" x="6140450" y="4603750"/>
          <p14:tracePt t="352563" x="6184900" y="4616450"/>
          <p14:tracePt t="352578" x="6235700" y="4622800"/>
          <p14:tracePt t="352595" x="6286500" y="4629150"/>
          <p14:tracePt t="352612" x="6299200" y="4629150"/>
          <p14:tracePt t="352628" x="6311900" y="4629150"/>
          <p14:tracePt t="352646" x="6318250" y="4629150"/>
          <p14:tracePt t="352662" x="6330950" y="4629150"/>
          <p14:tracePt t="352679" x="6343650" y="4629150"/>
          <p14:tracePt t="352695" x="6356350" y="4622800"/>
          <p14:tracePt t="352712" x="6375400" y="4610100"/>
          <p14:tracePt t="352729" x="6394450" y="4610100"/>
          <p14:tracePt t="352745" x="6407150" y="4597400"/>
          <p14:tracePt t="352763" x="6413500" y="4591050"/>
          <p14:tracePt t="352778" x="6413500" y="4578350"/>
          <p14:tracePt t="352795" x="6413500" y="4565650"/>
          <p14:tracePt t="352812" x="6413500" y="4559300"/>
          <p14:tracePt t="352828" x="6413500" y="4552950"/>
          <p14:tracePt t="352845" x="6413500" y="4540250"/>
          <p14:tracePt t="352862" x="6407150" y="4533900"/>
          <p14:tracePt t="352879" x="6407150" y="4521200"/>
          <p14:tracePt t="352895" x="6388100" y="4514850"/>
          <p14:tracePt t="352912" x="6381750" y="4502150"/>
          <p14:tracePt t="352929" x="6375400" y="4502150"/>
          <p14:tracePt t="352945" x="6356350" y="4483100"/>
          <p14:tracePt t="352962" x="6343650" y="4483100"/>
          <p14:tracePt t="352978" x="6324600" y="4470400"/>
          <p14:tracePt t="352995" x="6305550" y="4470400"/>
          <p14:tracePt t="353012" x="6292850" y="4464050"/>
          <p14:tracePt t="353028" x="6273800" y="4457700"/>
          <p14:tracePt t="353046" x="6242050" y="4445000"/>
          <p14:tracePt t="353063" x="6223000" y="4445000"/>
          <p14:tracePt t="353079" x="6197600" y="4445000"/>
          <p14:tracePt t="353095" x="6184900" y="4445000"/>
          <p14:tracePt t="353112" x="6172200" y="4438650"/>
          <p14:tracePt t="353129" x="6146800" y="4438650"/>
          <p14:tracePt t="353145" x="6121400" y="4438650"/>
          <p14:tracePt t="353162" x="6102350" y="4438650"/>
          <p14:tracePt t="353178" x="6089650" y="4438650"/>
          <p14:tracePt t="353195" x="6076950" y="4438650"/>
          <p14:tracePt t="353212" x="6064250" y="4445000"/>
          <p14:tracePt t="353228" x="6045200" y="4445000"/>
          <p14:tracePt t="353245" x="6026150" y="4451350"/>
          <p14:tracePt t="353261" x="6019800" y="4457700"/>
          <p14:tracePt t="353278" x="6007100" y="4457700"/>
          <p14:tracePt t="353295" x="6007100" y="4470400"/>
          <p14:tracePt t="353311" x="5994400" y="4476750"/>
          <p14:tracePt t="353328" x="5988050" y="4476750"/>
          <p14:tracePt t="353345" x="5969000" y="4483100"/>
          <p14:tracePt t="353361" x="5943600" y="4495800"/>
          <p14:tracePt t="353378" x="5924550" y="4495800"/>
          <p14:tracePt t="353395" x="5911850" y="4502150"/>
          <p14:tracePt t="353411" x="5905500" y="4502150"/>
          <p14:tracePt t="353428" x="5899150" y="4502150"/>
          <p14:tracePt t="353445" x="5886450" y="4502150"/>
          <p14:tracePt t="353461" x="5873750" y="4502150"/>
          <p14:tracePt t="353478" x="5848350" y="4508500"/>
          <p14:tracePt t="353495" x="5829300" y="4508500"/>
          <p14:tracePt t="353511" x="5803900" y="4514850"/>
          <p14:tracePt t="353528" x="5778500" y="4514850"/>
          <p14:tracePt t="353545" x="5759450" y="4514850"/>
          <p14:tracePt t="353561" x="5740400" y="4521200"/>
          <p14:tracePt t="353579" x="5727700" y="4527550"/>
          <p14:tracePt t="353595" x="5715000" y="4527550"/>
          <p14:tracePt t="353611" x="5695950" y="4527550"/>
          <p14:tracePt t="353628" x="5689600" y="4527550"/>
          <p14:tracePt t="353644" x="5676900" y="4527550"/>
          <p14:tracePt t="353661" x="5657850" y="4527550"/>
          <p14:tracePt t="353678" x="5645150" y="4527550"/>
          <p14:tracePt t="353695" x="5632450" y="4527550"/>
          <p14:tracePt t="353711" x="5613400" y="4527550"/>
          <p14:tracePt t="353728" x="5607050" y="4527550"/>
          <p14:tracePt t="353745" x="5594350" y="4527550"/>
          <p14:tracePt t="353761" x="5568950" y="4527550"/>
          <p14:tracePt t="353778" x="5562600" y="4527550"/>
          <p14:tracePt t="353794" x="5556250" y="4527550"/>
          <p14:tracePt t="353841" x="5556250" y="4521200"/>
          <p14:tracePt t="353858" x="5556250" y="4514850"/>
          <p14:tracePt t="353870" x="5556250" y="4508500"/>
          <p14:tracePt t="353872" x="5556250" y="4502150"/>
          <p14:tracePt t="353878" x="5556250" y="4495800"/>
          <p14:tracePt t="353894" x="5549900" y="4483100"/>
          <p14:tracePt t="353911" x="5549900" y="4464050"/>
          <p14:tracePt t="353928" x="5549900" y="4457700"/>
          <p14:tracePt t="353944" x="5549900" y="4451350"/>
          <p14:tracePt t="353961" x="5549900" y="4438650"/>
          <p14:tracePt t="353978" x="5556250" y="4425950"/>
          <p14:tracePt t="353994" x="5562600" y="4425950"/>
          <p14:tracePt t="354011" x="5575300" y="4425950"/>
          <p14:tracePt t="354027" x="5581650" y="4413250"/>
          <p14:tracePt t="354044" x="5588000" y="4413250"/>
          <p14:tracePt t="354061" x="5600700" y="4413250"/>
          <p14:tracePt t="354078" x="5607050" y="4413250"/>
          <p14:tracePt t="354094" x="5619750" y="4413250"/>
          <p14:tracePt t="354111" x="5638800" y="4413250"/>
          <p14:tracePt t="354127" x="5651500" y="4413250"/>
          <p14:tracePt t="354145" x="5664200" y="4413250"/>
          <p14:tracePt t="354161" x="5676900" y="4413250"/>
          <p14:tracePt t="354161" x="5683250" y="4413250"/>
          <p14:tracePt t="354178" x="5695950" y="4413250"/>
          <p14:tracePt t="354194" x="5708650" y="4413250"/>
          <p14:tracePt t="354211" x="5721350" y="4413250"/>
          <p14:tracePt t="354227" x="5746750" y="4413250"/>
          <p14:tracePt t="354244" x="5772150" y="4413250"/>
          <p14:tracePt t="354261" x="5784850" y="4419600"/>
          <p14:tracePt t="354277" x="5803900" y="4425950"/>
          <p14:tracePt t="354294" x="5810250" y="4425950"/>
          <p14:tracePt t="354311" x="5816600" y="4432300"/>
          <p14:tracePt t="354327" x="5822950" y="4438650"/>
          <p14:tracePt t="354344" x="5829300" y="4445000"/>
          <p14:tracePt t="354361" x="5842000" y="4457700"/>
          <p14:tracePt t="354361" x="5848350" y="4457700"/>
          <p14:tracePt t="354378" x="5861050" y="4464050"/>
          <p14:tracePt t="354394" x="5886450" y="4476750"/>
          <p14:tracePt t="354411" x="5899150" y="4483100"/>
          <p14:tracePt t="354427" x="5911850" y="4489450"/>
          <p14:tracePt t="354444" x="5930900" y="4495800"/>
          <p14:tracePt t="354461" x="5949950" y="4508500"/>
          <p14:tracePt t="354477" x="5975350" y="4514850"/>
          <p14:tracePt t="354494" x="6000750" y="4521200"/>
          <p14:tracePt t="354511" x="6026150" y="4527550"/>
          <p14:tracePt t="354527" x="6045200" y="4527550"/>
          <p14:tracePt t="354544" x="6064250" y="4533900"/>
          <p14:tracePt t="354561" x="6096000" y="4546600"/>
          <p14:tracePt t="354561" x="6115050" y="4552950"/>
          <p14:tracePt t="354578" x="6146800" y="4565650"/>
          <p14:tracePt t="354594" x="6184900" y="4578350"/>
          <p14:tracePt t="354610" x="6229350" y="4591050"/>
          <p14:tracePt t="354627" x="6280150" y="4603750"/>
          <p14:tracePt t="354644" x="6324600" y="4610100"/>
          <p14:tracePt t="354661" x="6388100" y="4616450"/>
          <p14:tracePt t="354677" x="6451600" y="4616450"/>
          <p14:tracePt t="354694" x="6521450" y="4616450"/>
          <p14:tracePt t="354710" x="6565900" y="4616450"/>
          <p14:tracePt t="354727" x="6610350" y="4616450"/>
          <p14:tracePt t="354744" x="6635750" y="4610100"/>
          <p14:tracePt t="354760" x="6654800" y="4597400"/>
          <p14:tracePt t="354777" x="6661150" y="4591050"/>
          <p14:tracePt t="354794" x="6661150" y="4584700"/>
          <p14:tracePt t="354810" x="6661150" y="4578350"/>
          <p14:tracePt t="354827" x="6667500" y="4572000"/>
          <p14:tracePt t="354843" x="6667500" y="4565650"/>
          <p14:tracePt t="354860" x="6667500" y="4559300"/>
          <p14:tracePt t="354877" x="6667500" y="4546600"/>
          <p14:tracePt t="354894" x="6667500" y="4533900"/>
          <p14:tracePt t="354910" x="6667500" y="4521200"/>
          <p14:tracePt t="354927" x="6661150" y="4502150"/>
          <p14:tracePt t="354944" x="6642100" y="4483100"/>
          <p14:tracePt t="354960" x="6616700" y="4457700"/>
          <p14:tracePt t="354977" x="6578600" y="4432300"/>
          <p14:tracePt t="354994" x="6559550" y="4432300"/>
          <p14:tracePt t="355010" x="6534150" y="4425950"/>
          <p14:tracePt t="355027" x="6515100" y="4425950"/>
          <p14:tracePt t="355043" x="6489700" y="4425950"/>
          <p14:tracePt t="355060" x="6477000" y="4425950"/>
          <p14:tracePt t="355077" x="6432550" y="4425950"/>
          <p14:tracePt t="355093" x="6407150" y="4425950"/>
          <p14:tracePt t="355111" x="6375400" y="4425950"/>
          <p14:tracePt t="355127" x="6337300" y="4425950"/>
          <p14:tracePt t="355144" x="6299200" y="4425950"/>
          <p14:tracePt t="355160" x="6267450" y="4425950"/>
          <p14:tracePt t="355177" x="6242050" y="4425950"/>
          <p14:tracePt t="355193" x="6216650" y="4425950"/>
          <p14:tracePt t="355210" x="6197600" y="4425950"/>
          <p14:tracePt t="355227" x="6178550" y="4432300"/>
          <p14:tracePt t="355243" x="6153150" y="4432300"/>
          <p14:tracePt t="355260" x="6115050" y="4438650"/>
          <p14:tracePt t="355277" x="6070600" y="4445000"/>
          <p14:tracePt t="355293" x="6032500" y="4457700"/>
          <p14:tracePt t="355310" x="5994400" y="4470400"/>
          <p14:tracePt t="355326" x="5975350" y="4476750"/>
          <p14:tracePt t="355344" x="5943600" y="4495800"/>
          <p14:tracePt t="355360" x="5924550" y="4508500"/>
          <p14:tracePt t="355377" x="5899150" y="4521200"/>
          <p14:tracePt t="355394" x="5886450" y="4533900"/>
          <p14:tracePt t="355410" x="5873750" y="4546600"/>
          <p14:tracePt t="355427" x="5861050" y="4559300"/>
          <p14:tracePt t="355443" x="5848350" y="4565650"/>
          <p14:tracePt t="355461" x="5835650" y="4578350"/>
          <p14:tracePt t="355476" x="5810250" y="4603750"/>
          <p14:tracePt t="355493" x="5784850" y="4622800"/>
          <p14:tracePt t="355511" x="5778500" y="4629150"/>
          <p14:tracePt t="355526" x="5765800" y="4629150"/>
          <p14:tracePt t="355543" x="5759450" y="4629150"/>
          <p14:tracePt t="355560" x="5746750" y="4629150"/>
          <p14:tracePt t="355576" x="5740400" y="4622800"/>
          <p14:tracePt t="355593" x="5715000" y="4591050"/>
          <p14:tracePt t="355610" x="5676900" y="4521200"/>
          <p14:tracePt t="355627" x="5664200" y="4502150"/>
          <p14:tracePt t="355643" x="5657850" y="4470400"/>
          <p14:tracePt t="355660" x="5657850" y="4445000"/>
          <p14:tracePt t="355676" x="5657850" y="4419600"/>
          <p14:tracePt t="355693" x="5670550" y="4413250"/>
          <p14:tracePt t="355710" x="5676900" y="4413250"/>
          <p14:tracePt t="355726" x="5683250" y="4413250"/>
          <p14:tracePt t="355744" x="5695950" y="4413250"/>
          <p14:tracePt t="355759" x="5734050" y="4432300"/>
          <p14:tracePt t="355776" x="5772150" y="4464050"/>
          <p14:tracePt t="355793" x="5784850" y="4495800"/>
          <p14:tracePt t="355810" x="5791200" y="4514850"/>
          <p14:tracePt t="355827" x="5791200" y="4521200"/>
          <p14:tracePt t="355843" x="5778500" y="4533900"/>
          <p14:tracePt t="355860" x="5759450" y="4540250"/>
          <p14:tracePt t="355876" x="5721350" y="4540250"/>
          <p14:tracePt t="355893" x="5689600" y="4527550"/>
          <p14:tracePt t="355910" x="5664200" y="4508500"/>
          <p14:tracePt t="355926" x="5657850" y="4495800"/>
          <p14:tracePt t="355943" x="5657850" y="4470400"/>
          <p14:tracePt t="355960" x="5657850" y="4451350"/>
          <p14:tracePt t="355976" x="5670550" y="4445000"/>
          <p14:tracePt t="355992" x="5689600" y="4445000"/>
          <p14:tracePt t="356009" x="5721350" y="4457700"/>
          <p14:tracePt t="356027" x="5740400" y="4476750"/>
          <p14:tracePt t="356043" x="5759450" y="4495800"/>
          <p14:tracePt t="356059" x="5759450" y="4514850"/>
          <p14:tracePt t="356076" x="5759450" y="4521200"/>
          <p14:tracePt t="356122" x="5753100" y="4527550"/>
          <p14:tracePt t="356138" x="5746750" y="4527550"/>
          <p14:tracePt t="356170" x="5746750" y="4521200"/>
          <p14:tracePt t="356178" x="5746750" y="4508500"/>
          <p14:tracePt t="356194" x="5746750" y="4495800"/>
          <p14:tracePt t="356196" x="5746750" y="4489450"/>
          <p14:tracePt t="356209" x="5791200" y="4476750"/>
          <p14:tracePt t="356226" x="5822950" y="4476750"/>
          <p14:tracePt t="356243" x="5842000" y="4476750"/>
          <p14:tracePt t="356259" x="5861050" y="4495800"/>
          <p14:tracePt t="356276" x="5867400" y="4508500"/>
          <p14:tracePt t="356293" x="5867400" y="4514850"/>
          <p14:tracePt t="356310" x="5867400" y="4527550"/>
          <p14:tracePt t="356347" x="5867400" y="4533900"/>
          <p14:tracePt t="356348" x="5867400" y="4540250"/>
          <p14:tracePt t="356359" x="5867400" y="4546600"/>
          <p14:tracePt t="356376" x="5854700" y="4559300"/>
          <p14:tracePt t="356393" x="5842000" y="4559300"/>
          <p14:tracePt t="356409" x="5835650" y="4565650"/>
          <p14:tracePt t="356482" x="5835650" y="4559300"/>
          <p14:tracePt t="356490" x="5848350" y="4546600"/>
          <p14:tracePt t="356498" x="5880100" y="4521200"/>
          <p14:tracePt t="356509" x="5930900" y="4495800"/>
          <p14:tracePt t="356525" x="6013450" y="4464050"/>
          <p14:tracePt t="356542" x="6115050" y="4445000"/>
          <p14:tracePt t="356559" x="6229350" y="4419600"/>
          <p14:tracePt t="356576" x="6375400" y="4394200"/>
          <p14:tracePt t="356593" x="6508750" y="4375150"/>
          <p14:tracePt t="356609" x="6642100" y="4349750"/>
          <p14:tracePt t="356609" x="6731000" y="4343400"/>
          <p14:tracePt t="356626" x="6883400" y="4311650"/>
          <p14:tracePt t="356642" x="7016750" y="4311650"/>
          <p14:tracePt t="356659" x="7143750" y="4311650"/>
          <p14:tracePt t="356676" x="7226300" y="4311650"/>
          <p14:tracePt t="356692" x="7258050" y="4330700"/>
          <p14:tracePt t="356709" x="7283450" y="4337050"/>
          <p14:tracePt t="356726" x="7296150" y="4356100"/>
          <p14:tracePt t="356742" x="7302500" y="4368800"/>
          <p14:tracePt t="356759" x="7321550" y="4394200"/>
          <p14:tracePt t="356776" x="7334250" y="4413250"/>
          <p14:tracePt t="356793" x="7359650" y="4438650"/>
          <p14:tracePt t="356809" x="7391400" y="4464050"/>
          <p14:tracePt t="356826" x="7391400" y="4476750"/>
          <p14:tracePt t="357771" x="7391400" y="4470400"/>
          <p14:tracePt t="357785" x="7391400" y="4464050"/>
          <p14:tracePt t="357793" x="7391400" y="4457700"/>
          <p14:tracePt t="358313" x="7397750" y="4451350"/>
          <p14:tracePt t="358319" x="7416800" y="4432300"/>
          <p14:tracePt t="358330" x="7429500" y="4400550"/>
          <p14:tracePt t="358332" x="7448550" y="4356100"/>
          <p14:tracePt t="358341" x="7480300" y="4241800"/>
          <p14:tracePt t="358358" x="7480300" y="4108450"/>
          <p14:tracePt t="358374" x="7480300" y="3968750"/>
          <p14:tracePt t="358391" x="7480300" y="3841750"/>
          <p14:tracePt t="358408" x="7480300" y="3733800"/>
          <p14:tracePt t="358425" x="7480300" y="3619500"/>
          <p14:tracePt t="358425" x="7480300" y="3587750"/>
          <p14:tracePt t="358442" x="7480300" y="3530600"/>
          <p14:tracePt t="358458" x="7486650" y="3486150"/>
          <p14:tracePt t="358474" x="7505700" y="3460750"/>
          <p14:tracePt t="358491" x="7531100" y="3429000"/>
          <p14:tracePt t="358508" x="7588250" y="3403600"/>
          <p14:tracePt t="358525" x="7696200" y="3390900"/>
          <p14:tracePt t="358541" x="7848600" y="3384550"/>
          <p14:tracePt t="358558" x="8020050" y="3384550"/>
          <p14:tracePt t="358574" x="8204200" y="3378200"/>
          <p14:tracePt t="358591" x="8324850" y="3378200"/>
          <p14:tracePt t="358608" x="8394700" y="3378200"/>
          <p14:tracePt t="358624" x="8439150" y="3378200"/>
          <p14:tracePt t="358624" x="8445500" y="3378200"/>
          <p14:tracePt t="358642" x="8451850" y="3378200"/>
          <p14:tracePt t="358738" x="8458200" y="3384550"/>
          <p14:tracePt t="358750" x="8470900" y="3390900"/>
          <p14:tracePt t="358753" x="8477250" y="3390900"/>
          <p14:tracePt t="358759" x="8496300" y="3397250"/>
          <p14:tracePt t="358774" x="8572500" y="3403600"/>
          <p14:tracePt t="358791" x="8604250" y="3403600"/>
          <p14:tracePt t="358808" x="8623300" y="3403600"/>
          <p14:tracePt t="359812" x="8616950" y="3409950"/>
          <p14:tracePt t="359821" x="8591550" y="3441700"/>
          <p14:tracePt t="359827" x="8547100" y="3479800"/>
          <p14:tracePt t="359829" x="8496300" y="3536950"/>
          <p14:tracePt t="359841" x="8362950" y="3683000"/>
          <p14:tracePt t="359841" x="8293100" y="3752850"/>
          <p14:tracePt t="359858" x="8216900" y="3848100"/>
          <p14:tracePt t="359874" x="7994650" y="4095750"/>
          <p14:tracePt t="359891" x="7886700" y="4216400"/>
          <p14:tracePt t="359908" x="7810500" y="4298950"/>
          <p14:tracePt t="359924" x="7721600" y="4381500"/>
          <p14:tracePt t="359941" x="7639050" y="4425950"/>
          <p14:tracePt t="359959" x="7562850" y="4445000"/>
          <p14:tracePt t="359975" x="7467600" y="4457700"/>
          <p14:tracePt t="359991" x="7346950" y="4457700"/>
          <p14:tracePt t="360008" x="7169150" y="4432300"/>
          <p14:tracePt t="360024" x="7004050" y="4381500"/>
          <p14:tracePt t="360041" x="6737350" y="4292600"/>
          <p14:tracePt t="360059" x="6648450" y="4267200"/>
          <p14:tracePt t="360074" x="6426200" y="4216400"/>
          <p14:tracePt t="360091" x="6299200" y="4171950"/>
          <p14:tracePt t="360107" x="6203950" y="4159250"/>
          <p14:tracePt t="360125" x="6127750" y="4140200"/>
          <p14:tracePt t="360141" x="6051550" y="4121150"/>
          <p14:tracePt t="360158" x="5988050" y="4114800"/>
          <p14:tracePt t="360174" x="5918200" y="4108450"/>
          <p14:tracePt t="360192" x="5829300" y="4089400"/>
          <p14:tracePt t="360207" x="5727700" y="4076700"/>
          <p14:tracePt t="360225" x="5664200" y="4044950"/>
          <p14:tracePt t="360242" x="5600700" y="4019550"/>
          <p14:tracePt t="360257" x="5562600" y="3994150"/>
          <p14:tracePt t="360274" x="5511800" y="3943350"/>
          <p14:tracePt t="360291" x="5480050" y="3898900"/>
          <p14:tracePt t="360308" x="5467350" y="3873500"/>
          <p14:tracePt t="360324" x="5467350" y="3848100"/>
          <p14:tracePt t="360342" x="5473700" y="3835400"/>
          <p14:tracePt t="360357" x="5486400" y="3822700"/>
          <p14:tracePt t="360375" x="5492750" y="3810000"/>
          <p14:tracePt t="360392" x="5492750" y="3803650"/>
          <p14:tracePt t="360435" x="5499100" y="3803650"/>
          <p14:tracePt t="360450" x="5505450" y="3803650"/>
          <p14:tracePt t="360459" x="5511800" y="3803650"/>
          <p14:tracePt t="360462" x="5524500" y="3816350"/>
          <p14:tracePt t="360475" x="5549900" y="3835400"/>
          <p14:tracePt t="360491" x="5575300" y="3854450"/>
          <p14:tracePt t="360507" x="5594350" y="3886200"/>
          <p14:tracePt t="360524" x="5619750" y="3924300"/>
          <p14:tracePt t="360540" x="5632450" y="3981450"/>
          <p14:tracePt t="360558" x="5638800" y="4032250"/>
          <p14:tracePt t="360576" x="5645150" y="4076700"/>
          <p14:tracePt t="360590" x="5651500" y="4121150"/>
          <p14:tracePt t="360607" x="5651500" y="4171950"/>
          <p14:tracePt t="360624" x="5651500" y="4222750"/>
          <p14:tracePt t="360640" x="5651500" y="4267200"/>
          <p14:tracePt t="360657" x="5651500" y="4311650"/>
          <p14:tracePt t="360674" x="5651500" y="4362450"/>
          <p14:tracePt t="360690" x="5664200" y="4381500"/>
          <p14:tracePt t="360737" x="5670550" y="4387850"/>
          <p14:tracePt t="360754" x="5670550" y="4394200"/>
          <p14:tracePt t="360754" x="5670550" y="4400550"/>
          <p14:tracePt t="360779" x="5676900" y="4406900"/>
          <p14:tracePt t="360781" x="5683250" y="4413250"/>
          <p14:tracePt t="360827" x="5683250" y="4419600"/>
          <p14:tracePt t="360842" x="5689600" y="4419600"/>
          <p14:tracePt t="360858" x="5689600" y="4425950"/>
          <p14:tracePt t="360866" x="5695950" y="4432300"/>
          <p14:tracePt t="360882" x="5702300" y="4445000"/>
          <p14:tracePt t="360890" x="5708650" y="4464050"/>
          <p14:tracePt t="360906" x="5715000" y="4470400"/>
          <p14:tracePt t="360908" x="5727700" y="4483100"/>
          <p14:tracePt t="360923" x="5734050" y="4483100"/>
          <p14:tracePt t="360940" x="5746750" y="4489450"/>
          <p14:tracePt t="360979" x="5753100" y="4489450"/>
          <p14:tracePt t="360981" x="5759450" y="4489450"/>
          <p14:tracePt t="360990" x="5772150" y="4483100"/>
          <p14:tracePt t="361007" x="5784850" y="4470400"/>
          <p14:tracePt t="361024" x="5797550" y="4464050"/>
          <p14:tracePt t="361040" x="5803900" y="4457700"/>
          <p14:tracePt t="361179" x="5797550" y="4457700"/>
          <p14:tracePt t="361188" x="5784850" y="4464050"/>
          <p14:tracePt t="361199" x="5778500" y="4464050"/>
          <p14:tracePt t="361202" x="5765800" y="4470400"/>
          <p14:tracePt t="361210" x="5759450" y="4495800"/>
          <p14:tracePt t="361223" x="5759450" y="4502150"/>
          <p14:tracePt t="361240" x="5759450" y="4514850"/>
          <p14:tracePt t="361298" x="5765800" y="4514850"/>
          <p14:tracePt t="361307" x="5772150" y="4514850"/>
          <p14:tracePt t="361308" x="5778500" y="4514850"/>
          <p14:tracePt t="361338" x="5784850" y="4502150"/>
          <p14:tracePt t="361340" x="5797550" y="4495800"/>
          <p14:tracePt t="361356" x="5797550" y="4483100"/>
          <p14:tracePt t="361358" x="5803900" y="4445000"/>
          <p14:tracePt t="361373" x="5803900" y="4425950"/>
          <p14:tracePt t="361390" x="5797550" y="4419600"/>
          <p14:tracePt t="361406" x="5778500" y="4400550"/>
          <p14:tracePt t="361423" x="5740400" y="4387850"/>
          <p14:tracePt t="361440" x="5695950" y="4381500"/>
          <p14:tracePt t="361457" x="5657850" y="4381500"/>
          <p14:tracePt t="361473" x="5619750" y="4406900"/>
          <p14:tracePt t="361490" x="5594350" y="4451350"/>
          <p14:tracePt t="361507" x="5588000" y="4464050"/>
          <p14:tracePt t="361523" x="5588000" y="4470400"/>
          <p14:tracePt t="361540" x="5600700" y="4483100"/>
          <p14:tracePt t="361557" x="5619750" y="4495800"/>
          <p14:tracePt t="361573" x="5645150" y="4508500"/>
          <p14:tracePt t="361590" x="5683250" y="4508500"/>
          <p14:tracePt t="361606" x="5727700" y="4508500"/>
          <p14:tracePt t="361624" x="5765800" y="4508500"/>
          <p14:tracePt t="361640" x="5803900" y="4489450"/>
          <p14:tracePt t="361657" x="5822950" y="4464050"/>
          <p14:tracePt t="361673" x="5822950" y="4438650"/>
          <p14:tracePt t="361690" x="5822950" y="4419600"/>
          <p14:tracePt t="361707" x="5816600" y="4406900"/>
          <p14:tracePt t="361723" x="5797550" y="4394200"/>
          <p14:tracePt t="361740" x="5778500" y="4394200"/>
          <p14:tracePt t="361756" x="5753100" y="4394200"/>
          <p14:tracePt t="361774" x="5734050" y="4406900"/>
          <p14:tracePt t="361790" x="5721350" y="4419600"/>
          <p14:tracePt t="361806" x="5721350" y="4432300"/>
          <p14:tracePt t="361824" x="5721350" y="4445000"/>
          <p14:tracePt t="361840" x="5727700" y="4457700"/>
          <p14:tracePt t="361857" x="5740400" y="4476750"/>
          <p14:tracePt t="361873" x="5753100" y="4495800"/>
          <p14:tracePt t="361889" x="5759450" y="4502150"/>
          <p14:tracePt t="361889" x="5772150" y="4508500"/>
          <p14:tracePt t="361907" x="5791200" y="4508500"/>
          <p14:tracePt t="361923" x="5810250" y="4508500"/>
          <p14:tracePt t="361940" x="5829300" y="4489450"/>
          <p14:tracePt t="361956" x="5848350" y="4470400"/>
          <p14:tracePt t="361973" x="5861050" y="4445000"/>
          <p14:tracePt t="361990" x="5861050" y="4438650"/>
          <p14:tracePt t="362006" x="5861050" y="4432300"/>
          <p14:tracePt t="362067" x="5848350" y="4432300"/>
          <p14:tracePt t="362074" x="5835650" y="4445000"/>
          <p14:tracePt t="362089" x="5829300" y="4457700"/>
          <p14:tracePt t="362106" x="5810250" y="4502150"/>
          <p14:tracePt t="362108" x="5810250" y="4527550"/>
          <p14:tracePt t="362122" x="5810250" y="4540250"/>
          <p14:tracePt t="362139" x="5816600" y="4552950"/>
          <p14:tracePt t="362156" x="5829300" y="4559300"/>
          <p14:tracePt t="362172" x="5835650" y="4559300"/>
          <p14:tracePt t="362190" x="5848350" y="4559300"/>
          <p14:tracePt t="362206" x="5867400" y="4559300"/>
          <p14:tracePt t="362223" x="5892800" y="4559300"/>
          <p14:tracePt t="362239" x="5911850" y="4559300"/>
          <p14:tracePt t="362256" x="5924550" y="4559300"/>
          <p14:tracePt t="362273" x="5937250" y="4559300"/>
          <p14:tracePt t="362289" x="5937250" y="4546600"/>
          <p14:tracePt t="362306" x="5949950" y="4527550"/>
          <p14:tracePt t="362322" x="5956300" y="4514850"/>
          <p14:tracePt t="362339" x="5962650" y="4495800"/>
          <p14:tracePt t="362356" x="5969000" y="4476750"/>
          <p14:tracePt t="362372" x="5981700" y="4470400"/>
          <p14:tracePt t="362390" x="5988050" y="4457700"/>
          <p14:tracePt t="362406" x="6019800" y="4445000"/>
          <p14:tracePt t="362422" x="6064250" y="4425950"/>
          <p14:tracePt t="362439" x="6153150" y="4413250"/>
          <p14:tracePt t="362456" x="6305550" y="4387850"/>
          <p14:tracePt t="362473" x="6489700" y="4381500"/>
          <p14:tracePt t="362489" x="6705600" y="4362450"/>
          <p14:tracePt t="362506" x="7010400" y="4330700"/>
          <p14:tracePt t="362522" x="7143750" y="4324350"/>
          <p14:tracePt t="362539" x="7213600" y="4324350"/>
          <p14:tracePt t="362556" x="7219950" y="4324350"/>
          <p14:tracePt t="362612" x="7219950" y="4330700"/>
          <p14:tracePt t="362618" x="7219950" y="4343400"/>
          <p14:tracePt t="362625" x="7219950" y="4362450"/>
          <p14:tracePt t="362639" x="7226300" y="4375150"/>
          <p14:tracePt t="362656" x="7232650" y="4375150"/>
          <p14:tracePt t="362673" x="7232650" y="4387850"/>
          <p14:tracePt t="362689" x="7239000" y="4394200"/>
          <p14:tracePt t="362722" x="7245350" y="4400550"/>
          <p14:tracePt t="362724" x="7245350" y="4406900"/>
          <p14:tracePt t="362739" x="7251700" y="4413250"/>
          <p14:tracePt t="362756" x="7270750" y="4419600"/>
          <p14:tracePt t="362772" x="7283450" y="4432300"/>
          <p14:tracePt t="362789" x="7315200" y="4445000"/>
          <p14:tracePt t="362805" x="7340600" y="4445000"/>
          <p14:tracePt t="362822" x="7359650" y="4445000"/>
          <p14:tracePt t="362839" x="7366000" y="4451350"/>
          <p14:tracePt t="362855" x="7372350" y="4457700"/>
          <p14:tracePt t="362873" x="7378700" y="4457700"/>
          <p14:tracePt t="362915" x="7385050" y="4457700"/>
          <p14:tracePt t="362924" x="7397750" y="4457700"/>
          <p14:tracePt t="362925" x="7397750" y="4451350"/>
          <p14:tracePt t="362939" x="7404100" y="4451350"/>
          <p14:tracePt t="362956" x="7416800" y="4445000"/>
          <p14:tracePt t="362972" x="7416800" y="4432300"/>
          <p14:tracePt t="362989" x="7416800" y="4425950"/>
          <p14:tracePt t="363005" x="7435850" y="4413250"/>
          <p14:tracePt t="363022" x="7448550" y="4375150"/>
          <p14:tracePt t="363039" x="7448550" y="4343400"/>
          <p14:tracePt t="363055" x="7461250" y="4318000"/>
          <p14:tracePt t="363072" x="7467600" y="4286250"/>
          <p14:tracePt t="363089" x="7467600" y="4254500"/>
          <p14:tracePt t="363105" x="7467600" y="4222750"/>
          <p14:tracePt t="363105" x="7467600" y="4203700"/>
          <p14:tracePt t="363122" x="7467600" y="4171950"/>
          <p14:tracePt t="363139" x="7467600" y="4152900"/>
          <p14:tracePt t="363156" x="7467600" y="4133850"/>
          <p14:tracePt t="363172" x="7467600" y="4114800"/>
          <p14:tracePt t="363189" x="7467600" y="4089400"/>
          <p14:tracePt t="363206" x="7461250" y="4064000"/>
          <p14:tracePt t="363222" x="7454900" y="4032250"/>
          <p14:tracePt t="363239" x="7454900" y="4000500"/>
          <p14:tracePt t="363255" x="7454900" y="3968750"/>
          <p14:tracePt t="363272" x="7454900" y="3943350"/>
          <p14:tracePt t="363288" x="7448550" y="3905250"/>
          <p14:tracePt t="363305" x="7448550" y="3873500"/>
          <p14:tracePt t="363305" x="7448550" y="3860800"/>
          <p14:tracePt t="363322" x="7448550" y="3829050"/>
          <p14:tracePt t="363339" x="7448550" y="3797300"/>
          <p14:tracePt t="363356" x="7467600" y="3771900"/>
          <p14:tracePt t="363372" x="7486650" y="3746500"/>
          <p14:tracePt t="363388" x="7518400" y="3727450"/>
          <p14:tracePt t="363405" x="7543800" y="3714750"/>
          <p14:tracePt t="363422" x="7588250" y="3695700"/>
          <p14:tracePt t="363439" x="7651750" y="3670300"/>
          <p14:tracePt t="363455" x="7753350" y="3657600"/>
          <p14:tracePt t="363472" x="7823200" y="3651250"/>
          <p14:tracePt t="363489" x="7886700" y="3651250"/>
          <p14:tracePt t="363505" x="7969250" y="3651250"/>
          <p14:tracePt t="363505" x="8001000" y="3651250"/>
          <p14:tracePt t="363522" x="8032750" y="3651250"/>
          <p14:tracePt t="363538" x="8089900" y="3651250"/>
          <p14:tracePt t="363556" x="8134350" y="3651250"/>
          <p14:tracePt t="363572" x="8159750" y="3651250"/>
          <p14:tracePt t="363588" x="8185150" y="3651250"/>
          <p14:tracePt t="363605" x="8204200" y="3651250"/>
          <p14:tracePt t="363658" x="8210550" y="3651250"/>
          <p14:tracePt t="363971" x="8204200" y="3651250"/>
          <p14:tracePt t="363995" x="8191500" y="3651250"/>
          <p14:tracePt t="363997" x="8172450" y="3651250"/>
          <p14:tracePt t="364005" x="8147050" y="3663950"/>
          <p14:tracePt t="364021" x="8121650" y="3670300"/>
          <p14:tracePt t="364039" x="8102600" y="3670300"/>
          <p14:tracePt t="364055" x="8083550" y="3676650"/>
          <p14:tracePt t="364071" x="8070850" y="3676650"/>
          <p14:tracePt t="364088" x="8064500" y="3676650"/>
          <p14:tracePt t="368738" x="8064500" y="3689350"/>
          <p14:tracePt t="368747" x="8064500" y="3695700"/>
          <p14:tracePt t="368751" x="8064500" y="3708400"/>
          <p14:tracePt t="368769" x="8058150" y="3721100"/>
          <p14:tracePt t="368786" x="8051800" y="3740150"/>
          <p14:tracePt t="368801" x="8045450" y="3752850"/>
          <p14:tracePt t="368803" x="8039100" y="3765550"/>
          <p14:tracePt t="368818" x="8032750" y="3784600"/>
          <p14:tracePt t="368835" x="8026400" y="3790950"/>
          <p14:tracePt t="368851" x="8020050" y="3810000"/>
          <p14:tracePt t="368868" x="8001000" y="3822700"/>
          <p14:tracePt t="368885" x="7994650" y="3841750"/>
          <p14:tracePt t="368901" x="7981950" y="3867150"/>
          <p14:tracePt t="368917" x="7969250" y="3886200"/>
          <p14:tracePt t="368934" x="7956550" y="3911600"/>
          <p14:tracePt t="368952" x="7943850" y="3930650"/>
          <p14:tracePt t="368967" x="7924800" y="3962400"/>
          <p14:tracePt t="368984" x="7905750" y="3987800"/>
          <p14:tracePt t="369001" x="7886700" y="4006850"/>
          <p14:tracePt t="369017" x="7867650" y="4038600"/>
          <p14:tracePt t="369034" x="7835900" y="4076700"/>
          <p14:tracePt t="369051" x="7816850" y="4102100"/>
          <p14:tracePt t="369068" x="7816850" y="4114800"/>
          <p14:tracePt t="369085" x="7804150" y="4133850"/>
          <p14:tracePt t="369101" x="7797800" y="4140200"/>
          <p14:tracePt t="369117" x="7797800" y="4152900"/>
          <p14:tracePt t="369134" x="7791450" y="4152900"/>
          <p14:tracePt t="369152" x="7785100" y="4159250"/>
          <p14:tracePt t="369169" x="7778750" y="4165600"/>
          <p14:tracePt t="369185" x="7778750" y="4171950"/>
          <p14:tracePt t="369201" x="7772400" y="4178300"/>
          <p14:tracePt t="369219" x="7772400" y="4184650"/>
          <p14:tracePt t="369234" x="7766050" y="4191000"/>
          <p14:tracePt t="369252" x="7759700" y="4203700"/>
          <p14:tracePt t="369267" x="7747000" y="4216400"/>
          <p14:tracePt t="369285" x="7740650" y="4229100"/>
          <p14:tracePt t="369302" x="7727950" y="4241800"/>
          <p14:tracePt t="369317" x="7721600" y="4254500"/>
          <p14:tracePt t="369334" x="7715250" y="4260850"/>
          <p14:tracePt t="369351" x="7708900" y="4267200"/>
          <p14:tracePt t="369367" x="7702550" y="4279900"/>
          <p14:tracePt t="369467" x="7702550" y="4286250"/>
          <p14:tracePt t="369602" x="7696200" y="4292600"/>
          <p14:tracePt t="369618" x="7689850" y="4298950"/>
          <p14:tracePt t="371730" x="7683500" y="4298950"/>
          <p14:tracePt t="371746" x="7683500" y="4305300"/>
          <p14:tracePt t="373042" x="7677150" y="4305300"/>
          <p14:tracePt t="373051" x="7664450" y="4318000"/>
          <p14:tracePt t="373052" x="7639050" y="4330700"/>
          <p14:tracePt t="373066" x="7626350" y="4337050"/>
          <p14:tracePt t="373081" x="7581900" y="4349750"/>
          <p14:tracePt t="373098" x="7543800" y="4356100"/>
          <p14:tracePt t="373115" x="7518400" y="4362450"/>
          <p14:tracePt t="373131" x="7493000" y="4368800"/>
          <p14:tracePt t="373148" x="7486650" y="4375150"/>
          <p14:tracePt t="373166" x="7480300" y="4381500"/>
          <p14:tracePt t="373181" x="7473950" y="4381500"/>
          <p14:tracePt t="373199" x="7461250" y="4387850"/>
          <p14:tracePt t="373215" x="7454900" y="4394200"/>
          <p14:tracePt t="373231" x="7448550" y="4394200"/>
          <p14:tracePt t="373248" x="7442200" y="4394200"/>
          <p14:tracePt t="373394" x="7442200" y="4400550"/>
          <p14:tracePt t="373402" x="7435850" y="4400550"/>
          <p14:tracePt t="373415" x="7429500" y="4400550"/>
          <p14:tracePt t="373416" x="7423150" y="4406900"/>
          <p14:tracePt t="373431" x="7416800" y="4413250"/>
          <p14:tracePt t="373449" x="7404100" y="4413250"/>
          <p14:tracePt t="373464" x="7404100" y="4419600"/>
          <p14:tracePt t="373481" x="7397750" y="4425950"/>
          <p14:tracePt t="373481" x="7391400" y="4425950"/>
          <p14:tracePt t="373516" x="7391400" y="4432300"/>
          <p14:tracePt t="373519" x="7378700" y="4432300"/>
          <p14:tracePt t="373531" x="7372350" y="4432300"/>
          <p14:tracePt t="373547" x="7372350" y="4438650"/>
          <p14:tracePt t="373564" x="7366000" y="4438650"/>
          <p14:tracePt t="373581" x="7359650" y="4438650"/>
          <p14:tracePt t="373598" x="7353300" y="4438650"/>
          <p14:tracePt t="373659" x="7346950" y="4438650"/>
          <p14:tracePt t="373674" x="7340600" y="4438650"/>
          <p14:tracePt t="373706" x="7334250" y="4438650"/>
          <p14:tracePt t="378517" x="7321550" y="4432300"/>
          <p14:tracePt t="378527" x="7308850" y="4419600"/>
          <p14:tracePt t="378531" x="7296150" y="4419600"/>
          <p14:tracePt t="378546" x="7289800" y="4413250"/>
          <p14:tracePt t="378562" x="7277100" y="4406900"/>
          <p14:tracePt t="378578" x="7270750" y="4400550"/>
          <p14:tracePt t="378595" x="7264400" y="4400550"/>
          <p14:tracePt t="378642" x="7258050" y="4400550"/>
          <p14:tracePt t="378652" x="7251700" y="4400550"/>
          <p14:tracePt t="378667" x="7239000" y="4400550"/>
          <p14:tracePt t="378668" x="7232650" y="4400550"/>
          <p14:tracePt t="378678" x="7219950" y="4406900"/>
          <p14:tracePt t="378695" x="7207250" y="4413250"/>
          <p14:tracePt t="378711" x="7188200" y="4432300"/>
          <p14:tracePt t="378728" x="7175500" y="4445000"/>
          <p14:tracePt t="378745" x="7169150" y="4451350"/>
          <p14:tracePt t="378761" x="7150100" y="4470400"/>
          <p14:tracePt t="378778" x="7150100" y="4476750"/>
          <p14:tracePt t="378795" x="7143750" y="4483100"/>
          <p14:tracePt t="378811" x="7137400" y="4489450"/>
          <p14:tracePt t="378860" x="7131050" y="4489450"/>
          <p14:tracePt t="378863" x="7131050" y="4495800"/>
          <p14:tracePt t="378882" x="7131050" y="4502150"/>
          <p14:tracePt t="378899" x="7124700" y="4502150"/>
          <p14:tracePt t="378938" x="7118350" y="4508500"/>
          <p14:tracePt t="379090" x="7112000" y="4508500"/>
          <p14:tracePt t="379131" x="7105650" y="4508500"/>
          <p14:tracePt t="379154" x="7105650" y="4502150"/>
          <p14:tracePt t="379170" x="7099300" y="4502150"/>
          <p14:tracePt t="379202" x="7099300" y="4495800"/>
          <p14:tracePt t="379268" x="7099300" y="4489450"/>
          <p14:tracePt t="379282" x="7099300" y="4483100"/>
          <p14:tracePt t="379290" x="7099300" y="4476750"/>
          <p14:tracePt t="379315" x="7099300" y="4470400"/>
          <p14:tracePt t="379330" x="7099300" y="4464050"/>
          <p14:tracePt t="379347" x="7099300" y="4457700"/>
          <p14:tracePt t="379410" x="7099300" y="4451350"/>
          <p14:tracePt t="379450" x="7099300" y="4445000"/>
          <p14:tracePt t="382114" x="7092950" y="4445000"/>
          <p14:tracePt t="382123" x="7086600" y="4445000"/>
          <p14:tracePt t="382140" x="7080250" y="4445000"/>
          <p14:tracePt t="382171" x="7073900" y="4445000"/>
          <p14:tracePt t="382258" x="7061200" y="4451350"/>
          <p14:tracePt t="382270" x="7054850" y="4451350"/>
          <p14:tracePt t="382274" x="7042150" y="4457700"/>
          <p14:tracePt t="382294" x="7029450" y="4457700"/>
          <p14:tracePt t="382296" x="6997700" y="4457700"/>
          <p14:tracePt t="382309" x="6972300" y="4457700"/>
          <p14:tracePt t="382326" x="6959600" y="4457700"/>
          <p14:tracePt t="382342" x="6940550" y="4457700"/>
          <p14:tracePt t="382359" x="6934200" y="4457700"/>
          <p14:tracePt t="382375" x="6921500" y="4457700"/>
          <p14:tracePt t="382392" x="6908800" y="4457700"/>
          <p14:tracePt t="382410" x="6896100" y="4451350"/>
          <p14:tracePt t="382425" x="6877050" y="4445000"/>
          <p14:tracePt t="382443" x="6864350" y="4445000"/>
          <p14:tracePt t="382460" x="6858000" y="4445000"/>
          <p14:tracePt t="382475" x="6845300" y="4438650"/>
          <p14:tracePt t="382492" x="6819900" y="4432300"/>
          <p14:tracePt t="382509" x="6788150" y="4425950"/>
          <p14:tracePt t="382526" x="6756400" y="4406900"/>
          <p14:tracePt t="382543" x="6711950" y="4387850"/>
          <p14:tracePt t="382559" x="6667500" y="4368800"/>
          <p14:tracePt t="382576" x="6629400" y="4349750"/>
          <p14:tracePt t="382592" x="6565900" y="4330700"/>
          <p14:tracePt t="382613" x="6540500" y="4324350"/>
          <p14:tracePt t="382625" x="6496050" y="4311650"/>
          <p14:tracePt t="382625" x="6470650" y="4305300"/>
          <p14:tracePt t="382642" x="6419850" y="4305300"/>
          <p14:tracePt t="382658" x="6369050" y="4298950"/>
          <p14:tracePt t="382675" x="6324600" y="4298950"/>
          <p14:tracePt t="382692" x="6292850" y="4298950"/>
          <p14:tracePt t="382710" x="6261100" y="4298950"/>
          <p14:tracePt t="382727" x="6235700" y="4298950"/>
          <p14:tracePt t="382742" x="6210300" y="4298950"/>
          <p14:tracePt t="382758" x="6178550" y="4298950"/>
          <p14:tracePt t="382776" x="6153150" y="4298950"/>
          <p14:tracePt t="382792" x="6134100" y="4298950"/>
          <p14:tracePt t="382809" x="6115050" y="4305300"/>
          <p14:tracePt t="382825" x="6096000" y="4318000"/>
          <p14:tracePt t="382825" x="6083300" y="4324350"/>
          <p14:tracePt t="382842" x="6051550" y="4330700"/>
          <p14:tracePt t="382858" x="6038850" y="4349750"/>
          <p14:tracePt t="382875" x="6026150" y="4362450"/>
          <p14:tracePt t="382892" x="6026150" y="4381500"/>
          <p14:tracePt t="382908" x="6026150" y="4394200"/>
          <p14:tracePt t="382926" x="6026150" y="4406900"/>
          <p14:tracePt t="382941" x="6026150" y="4425950"/>
          <p14:tracePt t="382958" x="6032500" y="4438650"/>
          <p14:tracePt t="382975" x="6038850" y="4451350"/>
          <p14:tracePt t="382992" x="6038850" y="4470400"/>
          <p14:tracePt t="383009" x="6045200" y="4495800"/>
          <p14:tracePt t="383025" x="6045200" y="4514850"/>
          <p14:tracePt t="383025" x="6045200" y="4521200"/>
          <p14:tracePt t="383042" x="6064250" y="4540250"/>
          <p14:tracePt t="383058" x="6070600" y="4552950"/>
          <p14:tracePt t="383075" x="6096000" y="4559300"/>
          <p14:tracePt t="383092" x="6121400" y="4572000"/>
          <p14:tracePt t="383108" x="6153150" y="4584700"/>
          <p14:tracePt t="383125" x="6178550" y="4597400"/>
          <p14:tracePt t="383142" x="6191250" y="4603750"/>
          <p14:tracePt t="383158" x="6203950" y="4603750"/>
          <p14:tracePt t="383175" x="6235700" y="4610100"/>
          <p14:tracePt t="383191" x="6273800" y="4616450"/>
          <p14:tracePt t="383208" x="6318250" y="4616450"/>
          <p14:tracePt t="383225" x="6388100" y="4629150"/>
          <p14:tracePt t="383241" x="6521450" y="4648200"/>
          <p14:tracePt t="383259" x="6616700" y="4660900"/>
          <p14:tracePt t="383274" x="6692900" y="4667250"/>
          <p14:tracePt t="383291" x="6762750" y="4679950"/>
          <p14:tracePt t="383308" x="6838950" y="4686300"/>
          <p14:tracePt t="383325" x="6908800" y="4686300"/>
          <p14:tracePt t="383342" x="6965950" y="4686300"/>
          <p14:tracePt t="383358" x="6991350" y="4686300"/>
          <p14:tracePt t="383375" x="7023100" y="4686300"/>
          <p14:tracePt t="383391" x="7029450" y="4679950"/>
          <p14:tracePt t="383408" x="7042150" y="4673600"/>
          <p14:tracePt t="383425" x="7067550" y="4660900"/>
          <p14:tracePt t="383441" x="7099300" y="4629150"/>
          <p14:tracePt t="383458" x="7118350" y="4622800"/>
          <p14:tracePt t="383475" x="7124700" y="4616450"/>
          <p14:tracePt t="383491" x="7124700" y="4610100"/>
          <p14:tracePt t="383508" x="7131050" y="4603750"/>
          <p14:tracePt t="383524" x="7137400" y="4591050"/>
          <p14:tracePt t="383542" x="7137400" y="4565650"/>
          <p14:tracePt t="383558" x="7137400" y="4546600"/>
          <p14:tracePt t="383575" x="7137400" y="4521200"/>
          <p14:tracePt t="383591" x="7137400" y="4502150"/>
          <p14:tracePt t="383608" x="7137400" y="4495800"/>
          <p14:tracePt t="383624" x="7137400" y="4483100"/>
          <p14:tracePt t="383641" x="7131050" y="4464050"/>
          <p14:tracePt t="383641" x="7124700" y="4464050"/>
          <p14:tracePt t="383658" x="7118350" y="4451350"/>
          <p14:tracePt t="383674" x="7105650" y="4432300"/>
          <p14:tracePt t="383691" x="7092950" y="4425950"/>
          <p14:tracePt t="383708" x="7086600" y="4413250"/>
          <p14:tracePt t="383724" x="7073900" y="4413250"/>
          <p14:tracePt t="383742" x="7067550" y="4406900"/>
          <p14:tracePt t="383758" x="7054850" y="4406900"/>
          <p14:tracePt t="383775" x="7048500" y="4400550"/>
          <p14:tracePt t="383791" x="7023100" y="4387850"/>
          <p14:tracePt t="383808" x="7004050" y="4375150"/>
          <p14:tracePt t="383825" x="6972300" y="4368800"/>
          <p14:tracePt t="383841" x="6946900" y="4356100"/>
          <p14:tracePt t="383841" x="6934200" y="4356100"/>
          <p14:tracePt t="383858" x="6896100" y="4356100"/>
          <p14:tracePt t="383874" x="6858000" y="4356100"/>
          <p14:tracePt t="383891" x="6826250" y="4349750"/>
          <p14:tracePt t="383908" x="6781800" y="4349750"/>
          <p14:tracePt t="383924" x="6743700" y="4349750"/>
          <p14:tracePt t="383941" x="6711950" y="4349750"/>
          <p14:tracePt t="383957" x="6686550" y="4349750"/>
          <p14:tracePt t="383975" x="6661150" y="4349750"/>
          <p14:tracePt t="383991" x="6635750" y="4349750"/>
          <p14:tracePt t="384007" x="6610350" y="4349750"/>
          <p14:tracePt t="384025" x="6565900" y="4337050"/>
          <p14:tracePt t="384041" x="6540500" y="4330700"/>
          <p14:tracePt t="384041" x="6527800" y="4330700"/>
          <p14:tracePt t="384058" x="6515100" y="4330700"/>
          <p14:tracePt t="384074" x="6483350" y="4330700"/>
          <p14:tracePt t="384091" x="6464300" y="4330700"/>
          <p14:tracePt t="384108" x="6451600" y="4330700"/>
          <p14:tracePt t="384124" x="6426200" y="4330700"/>
          <p14:tracePt t="384141" x="6394450" y="4330700"/>
          <p14:tracePt t="384157" x="6375400" y="4330700"/>
          <p14:tracePt t="384174" x="6343650" y="4330700"/>
          <p14:tracePt t="384191" x="6324600" y="4330700"/>
          <p14:tracePt t="384207" x="6305550" y="4330700"/>
          <p14:tracePt t="384224" x="6280150" y="4330700"/>
          <p14:tracePt t="384241" x="6261100" y="4330700"/>
          <p14:tracePt t="384257" x="6235700" y="4330700"/>
          <p14:tracePt t="384275" x="6229350" y="4330700"/>
          <p14:tracePt t="384291" x="6210300" y="4330700"/>
          <p14:tracePt t="384307" x="6197600" y="4337050"/>
          <p14:tracePt t="384324" x="6184900" y="4349750"/>
          <p14:tracePt t="384340" x="6159500" y="4349750"/>
          <p14:tracePt t="384357" x="6140450" y="4356100"/>
          <p14:tracePt t="384374" x="6121400" y="4362450"/>
          <p14:tracePt t="384391" x="6096000" y="4362450"/>
          <p14:tracePt t="384407" x="6083300" y="4368800"/>
          <p14:tracePt t="384424" x="6064250" y="4368800"/>
          <p14:tracePt t="384441" x="6045200" y="4375150"/>
          <p14:tracePt t="384457" x="6019800" y="4394200"/>
          <p14:tracePt t="384474" x="6007100" y="4400550"/>
          <p14:tracePt t="384490" x="5994400" y="4406900"/>
          <p14:tracePt t="384508" x="5988050" y="4406900"/>
          <p14:tracePt t="384524" x="5988050" y="4413250"/>
          <p14:tracePt t="384541" x="5981700" y="4419600"/>
          <p14:tracePt t="384557" x="5975350" y="4419600"/>
          <p14:tracePt t="384574" x="5975350" y="4432300"/>
          <p14:tracePt t="384591" x="5969000" y="4438650"/>
          <p14:tracePt t="384607" x="5969000" y="4457700"/>
          <p14:tracePt t="384624" x="5969000" y="4464050"/>
          <p14:tracePt t="384640" x="5969000" y="4476750"/>
          <p14:tracePt t="384657" x="5969000" y="4489450"/>
          <p14:tracePt t="384673" x="5969000" y="4508500"/>
          <p14:tracePt t="384690" x="5969000" y="4521200"/>
          <p14:tracePt t="384707" x="5969000" y="4540250"/>
          <p14:tracePt t="384724" x="5969000" y="4552950"/>
          <p14:tracePt t="384741" x="5969000" y="4565650"/>
          <p14:tracePt t="384757" x="5969000" y="4578350"/>
          <p14:tracePt t="384773" x="5969000" y="4584700"/>
          <p14:tracePt t="384790" x="5969000" y="4597400"/>
          <p14:tracePt t="384807" x="5969000" y="4603750"/>
          <p14:tracePt t="384824" x="5969000" y="4610100"/>
          <p14:tracePt t="384840" x="5969000" y="4616450"/>
          <p14:tracePt t="384898" x="5975350" y="4616450"/>
          <p14:tracePt t="384906" x="5975350" y="4622800"/>
          <p14:tracePt t="384922" x="5975350" y="4635500"/>
          <p14:tracePt t="384924" x="5988050" y="4635500"/>
          <p14:tracePt t="384938" x="5994400" y="4641850"/>
          <p14:tracePt t="384942" x="6007100" y="4654550"/>
          <p14:tracePt t="384956" x="6019800" y="4654550"/>
          <p14:tracePt t="384973" x="6032500" y="4660900"/>
          <p14:tracePt t="384991" x="6045200" y="4660900"/>
          <p14:tracePt t="385007" x="6083300" y="4660900"/>
          <p14:tracePt t="385024" x="6115050" y="4660900"/>
          <p14:tracePt t="385040" x="6165850" y="4660900"/>
          <p14:tracePt t="385057" x="6223000" y="4660900"/>
          <p14:tracePt t="385057" x="6242050" y="4660900"/>
          <p14:tracePt t="385074" x="6267450" y="4660900"/>
          <p14:tracePt t="385090" x="6343650" y="4667250"/>
          <p14:tracePt t="385107" x="6394450" y="4667250"/>
          <p14:tracePt t="385123" x="6432550" y="4673600"/>
          <p14:tracePt t="385140" x="6477000" y="4673600"/>
          <p14:tracePt t="385156" x="6502400" y="4673600"/>
          <p14:tracePt t="385173" x="6540500" y="4673600"/>
          <p14:tracePt t="385190" x="6584950" y="4673600"/>
          <p14:tracePt t="385207" x="6629400" y="4673600"/>
          <p14:tracePt t="385223" x="6673850" y="4673600"/>
          <p14:tracePt t="385240" x="6724650" y="4673600"/>
          <p14:tracePt t="385256" x="6769100" y="4673600"/>
          <p14:tracePt t="385274" x="6807200" y="4673600"/>
          <p14:tracePt t="385290" x="6851650" y="4673600"/>
          <p14:tracePt t="385307" x="6896100" y="4673600"/>
          <p14:tracePt t="385323" x="6934200" y="4673600"/>
          <p14:tracePt t="385340" x="6965950" y="4673600"/>
          <p14:tracePt t="385356" x="6997700" y="4673600"/>
          <p14:tracePt t="385373" x="7023100" y="4673600"/>
          <p14:tracePt t="385390" x="7054850" y="4673600"/>
          <p14:tracePt t="385406" x="7073900" y="4673600"/>
          <p14:tracePt t="385423" x="7092950" y="4673600"/>
          <p14:tracePt t="385440" x="7112000" y="4673600"/>
          <p14:tracePt t="385456" x="7118350" y="4673600"/>
          <p14:tracePt t="385473" x="7124700" y="4673600"/>
          <p14:tracePt t="385490" x="7131050" y="4673600"/>
          <p14:tracePt t="385532" x="7137400" y="4673600"/>
          <p14:tracePt t="385546" x="7143750" y="4673600"/>
          <p14:tracePt t="385579" x="7150100" y="4673600"/>
          <p14:tracePt t="385586" x="7156450" y="4673600"/>
          <p14:tracePt t="385602" x="7162800" y="4667250"/>
          <p14:tracePt t="385618" x="7162800" y="4660900"/>
          <p14:tracePt t="385632" x="7169150" y="4654550"/>
          <p14:tracePt t="385642" x="7175500" y="4648200"/>
          <p14:tracePt t="385644" x="7175500" y="4635500"/>
          <p14:tracePt t="385656" x="7175500" y="4622800"/>
          <p14:tracePt t="385673" x="7175500" y="4610100"/>
          <p14:tracePt t="385690" x="7169150" y="4578350"/>
          <p14:tracePt t="385706" x="7162800" y="4565650"/>
          <p14:tracePt t="385723" x="7156450" y="4546600"/>
          <p14:tracePt t="385739" x="7156450" y="4540250"/>
          <p14:tracePt t="385756" x="7156450" y="4527550"/>
          <p14:tracePt t="385773" x="7156450" y="4521200"/>
          <p14:tracePt t="385790" x="7150100" y="4502150"/>
          <p14:tracePt t="385806" x="7150100" y="4495800"/>
          <p14:tracePt t="385823" x="7143750" y="4483100"/>
          <p14:tracePt t="385839" x="7143750" y="4470400"/>
          <p14:tracePt t="385856" x="7143750" y="4464050"/>
          <p14:tracePt t="385873" x="7143750" y="4451350"/>
          <p14:tracePt t="385889" x="7143750" y="4432300"/>
          <p14:tracePt t="385907" x="7143750" y="4425950"/>
          <p14:tracePt t="385923" x="7143750" y="4406900"/>
          <p14:tracePt t="385939" x="7143750" y="4400550"/>
          <p14:tracePt t="385956" x="7143750" y="4394200"/>
          <p14:tracePt t="385973" x="7143750" y="4387850"/>
          <p14:tracePt t="386082" x="7137400" y="4387850"/>
          <p14:tracePt t="386098" x="7118350" y="4387850"/>
          <p14:tracePt t="386106" x="7118350" y="4381500"/>
          <p14:tracePt t="386109" x="7099300" y="4375150"/>
          <p14:tracePt t="386122" x="7073900" y="4362450"/>
          <p14:tracePt t="386139" x="7042150" y="4356100"/>
          <p14:tracePt t="386156" x="7010400" y="4356100"/>
          <p14:tracePt t="386172" x="6972300" y="4356100"/>
          <p14:tracePt t="386190" x="6953250" y="4356100"/>
          <p14:tracePt t="386206" x="6927850" y="4349750"/>
          <p14:tracePt t="386222" x="6908800" y="4349750"/>
          <p14:tracePt t="386239" x="6883400" y="4349750"/>
          <p14:tracePt t="386256" x="6832600" y="4349750"/>
          <p14:tracePt t="386273" x="6788150" y="4349750"/>
          <p14:tracePt t="386289" x="6711950" y="4349750"/>
          <p14:tracePt t="386306" x="6673850" y="4343400"/>
          <p14:tracePt t="386323" x="6648450" y="4343400"/>
          <p14:tracePt t="386339" x="6629400" y="4343400"/>
          <p14:tracePt t="386356" x="6610350" y="4343400"/>
          <p14:tracePt t="386372" x="6584950" y="4343400"/>
          <p14:tracePt t="386389" x="6565900" y="4343400"/>
          <p14:tracePt t="386406" x="6546850" y="4343400"/>
          <p14:tracePt t="386422" x="6515100" y="4343400"/>
          <p14:tracePt t="386439" x="6489700" y="4343400"/>
          <p14:tracePt t="386456" x="6451600" y="4337050"/>
          <p14:tracePt t="386473" x="6419850" y="4337050"/>
          <p14:tracePt t="386489" x="6394450" y="4337050"/>
          <p14:tracePt t="386506" x="6343650" y="4337050"/>
          <p14:tracePt t="386523" x="6324600" y="4337050"/>
          <p14:tracePt t="386539" x="6305550" y="4337050"/>
          <p14:tracePt t="386556" x="6286500" y="4337050"/>
          <p14:tracePt t="386572" x="6254750" y="4337050"/>
          <p14:tracePt t="386589" x="6229350" y="4337050"/>
          <p14:tracePt t="386605" x="6210300" y="4337050"/>
          <p14:tracePt t="386622" x="6184900" y="4337050"/>
          <p14:tracePt t="386640" x="6165850" y="4337050"/>
          <p14:tracePt t="386655" x="6146800" y="4337050"/>
          <p14:tracePt t="386673" x="6127750" y="4337050"/>
          <p14:tracePt t="386689" x="6108700" y="4337050"/>
          <p14:tracePt t="386705" x="6076950" y="4337050"/>
          <p14:tracePt t="386722" x="6070600" y="4337050"/>
          <p14:tracePt t="386739" x="6064250" y="4337050"/>
          <p14:tracePt t="386787" x="6057900" y="4337050"/>
          <p14:tracePt t="386834" x="6051550" y="4337050"/>
          <p14:tracePt t="386844" x="6045200" y="4337050"/>
          <p14:tracePt t="386898" x="6038850" y="4337050"/>
          <p14:tracePt t="386910" x="6032500" y="4343400"/>
          <p14:tracePt t="386922" x="6026150" y="4349750"/>
          <p14:tracePt t="386924" x="6019800" y="4362450"/>
          <p14:tracePt t="386938" x="6013450" y="4381500"/>
          <p14:tracePt t="386956" x="6007100" y="4406900"/>
          <p14:tracePt t="386972" x="6007100" y="4432300"/>
          <p14:tracePt t="386988" x="6007100" y="4464050"/>
          <p14:tracePt t="387005" x="6007100" y="4489450"/>
          <p14:tracePt t="387022" x="6007100" y="4514850"/>
          <p14:tracePt t="387040" x="6007100" y="4546600"/>
          <p14:tracePt t="387055" x="6007100" y="4559300"/>
          <p14:tracePt t="387072" x="6007100" y="4565650"/>
          <p14:tracePt t="387089" x="6007100" y="4572000"/>
          <p14:tracePt t="387105" x="6007100" y="4584700"/>
          <p14:tracePt t="387146" x="6007100" y="4591050"/>
          <p14:tracePt t="387162" x="6007100" y="4597400"/>
          <p14:tracePt t="387219" x="6007100" y="4603750"/>
          <p14:tracePt t="387426" x="6007100" y="4591050"/>
          <p14:tracePt t="387434" x="6007100" y="4584700"/>
          <p14:tracePt t="387442" x="6007100" y="4565650"/>
          <p14:tracePt t="387455" x="6007100" y="4546600"/>
          <p14:tracePt t="387457" x="6007100" y="4508500"/>
          <p14:tracePt t="387471" x="6000750" y="4476750"/>
          <p14:tracePt t="387489" x="5981700" y="4451350"/>
          <p14:tracePt t="387505" x="5975350" y="4438650"/>
          <p14:tracePt t="387522" x="5956300" y="4432300"/>
          <p14:tracePt t="387539" x="5949950" y="4419600"/>
          <p14:tracePt t="387555" x="5943600" y="4413250"/>
          <p14:tracePt t="387572" x="5930900" y="4400550"/>
          <p14:tracePt t="387588" x="5918200" y="4394200"/>
          <p14:tracePt t="387605" x="5905500" y="4381500"/>
          <p14:tracePt t="387621" x="5892800" y="4375150"/>
          <p14:tracePt t="387638" x="5873750" y="4375150"/>
          <p14:tracePt t="387674" x="5867400" y="4375150"/>
          <p14:tracePt t="387676" x="5861050" y="4375150"/>
          <p14:tracePt t="387688" x="5854700" y="4375150"/>
          <p14:tracePt t="387705" x="5835650" y="4387850"/>
          <p14:tracePt t="387721" x="5835650" y="4406900"/>
          <p14:tracePt t="387738" x="5835650" y="4413250"/>
          <p14:tracePt t="387794" x="5842000" y="4413250"/>
          <p14:tracePt t="387802" x="5848350" y="4413250"/>
          <p14:tracePt t="387804" x="5867400" y="4413250"/>
          <p14:tracePt t="387821" x="5880100" y="4413250"/>
          <p14:tracePt t="387838" x="5886450" y="4400550"/>
          <p14:tracePt t="387855" x="5886450" y="4394200"/>
          <p14:tracePt t="387871" x="5886450" y="4381500"/>
          <p14:tracePt t="387888" x="5886450" y="4375150"/>
          <p14:tracePt t="387904" x="5880100" y="4375150"/>
          <p14:tracePt t="387921" x="5867400" y="4375150"/>
          <p14:tracePt t="387938" x="5835650" y="4381500"/>
          <p14:tracePt t="387955" x="5822950" y="4406900"/>
          <p14:tracePt t="387972" x="5816600" y="4425950"/>
          <p14:tracePt t="387988" x="5816600" y="4438650"/>
          <p14:tracePt t="388005" x="5816600" y="4445000"/>
          <p14:tracePt t="388021" x="5822950" y="4451350"/>
          <p14:tracePt t="388038" x="5829300" y="4451350"/>
          <p14:tracePt t="388074" x="5835650" y="4451350"/>
          <p14:tracePt t="388090" x="5842000" y="4451350"/>
          <p14:tracePt t="388106" x="5848350" y="4451350"/>
          <p14:tracePt t="388129" x="5848350" y="4445000"/>
          <p14:tracePt t="388140" x="5848350" y="4438650"/>
          <p14:tracePt t="388141" x="5842000" y="4432300"/>
          <p14:tracePt t="388154" x="5835650" y="4432300"/>
          <p14:tracePt t="388218" x="5822950" y="4438650"/>
          <p14:tracePt t="388231" x="5822950" y="4445000"/>
          <p14:tracePt t="388242" x="5822950" y="4457700"/>
          <p14:tracePt t="388254" x="5822950" y="4464050"/>
          <p14:tracePt t="388256" x="5835650" y="4470400"/>
          <p14:tracePt t="388271" x="5848350" y="4476750"/>
          <p14:tracePt t="388288" x="5861050" y="4483100"/>
          <p14:tracePt t="388304" x="5873750" y="4483100"/>
          <p14:tracePt t="388321" x="5899150" y="4457700"/>
          <p14:tracePt t="388338" x="5905500" y="4425950"/>
          <p14:tracePt t="388354" x="5905500" y="4387850"/>
          <p14:tracePt t="388371" x="5905500" y="4381500"/>
          <p14:tracePt t="388387" x="5899150" y="4375150"/>
          <p14:tracePt t="388404" x="5899150" y="4368800"/>
          <p14:tracePt t="388421" x="5886450" y="4368800"/>
          <p14:tracePt t="388438" x="5873750" y="4381500"/>
          <p14:tracePt t="388455" x="5867400" y="4394200"/>
          <p14:tracePt t="388471" x="5861050" y="4406900"/>
          <p14:tracePt t="388488" x="5861050" y="4425950"/>
          <p14:tracePt t="388504" x="5861050" y="4432300"/>
          <p14:tracePt t="388521" x="5873750" y="4445000"/>
          <p14:tracePt t="388538" x="5886450" y="4445000"/>
          <p14:tracePt t="388579" x="5892800" y="4445000"/>
          <p14:tracePt t="388580" x="5892800" y="4438650"/>
          <p14:tracePt t="388587" x="5892800" y="4432300"/>
          <p14:tracePt t="388604" x="5892800" y="4419600"/>
          <p14:tracePt t="388642" x="5892800" y="4413250"/>
          <p14:tracePt t="388659" x="5886450" y="4406900"/>
          <p14:tracePt t="388660" x="5873750" y="4406900"/>
          <p14:tracePt t="388671" x="5861050" y="4406900"/>
          <p14:tracePt t="388688" x="5842000" y="4406900"/>
          <p14:tracePt t="388704" x="5822950" y="4413250"/>
          <p14:tracePt t="388721" x="5816600" y="4432300"/>
          <p14:tracePt t="388721" x="5816600" y="4438650"/>
          <p14:tracePt t="388754" x="5816600" y="4445000"/>
          <p14:tracePt t="388756" x="5816600" y="4457700"/>
          <p14:tracePt t="388794" x="5822950" y="4457700"/>
          <p14:tracePt t="388796" x="5829300" y="4457700"/>
          <p14:tracePt t="388804" x="5848350" y="4457700"/>
          <p14:tracePt t="388820" x="5873750" y="4438650"/>
          <p14:tracePt t="388837" x="5880100" y="4413250"/>
          <p14:tracePt t="388854" x="5880100" y="4394200"/>
          <p14:tracePt t="388870" x="5880100" y="4387850"/>
          <p14:tracePt t="388906" x="5880100" y="4381500"/>
          <p14:tracePt t="388907" x="5867400" y="4381500"/>
          <p14:tracePt t="388920" x="5854700" y="4381500"/>
          <p14:tracePt t="388937" x="5829300" y="4387850"/>
          <p14:tracePt t="388954" x="5816600" y="4413250"/>
          <p14:tracePt t="388971" x="5803900" y="4445000"/>
          <p14:tracePt t="388987" x="5803900" y="4464050"/>
          <p14:tracePt t="389004" x="5803900" y="4470400"/>
          <p14:tracePt t="389021" x="5810250" y="4470400"/>
          <p14:tracePt t="389037" x="5829300" y="4470400"/>
          <p14:tracePt t="389054" x="5861050" y="4457700"/>
          <p14:tracePt t="389071" x="5880100" y="4438650"/>
          <p14:tracePt t="389087" x="5886450" y="4419600"/>
          <p14:tracePt t="389104" x="5892800" y="4406900"/>
          <p14:tracePt t="389120" x="5892800" y="4394200"/>
          <p14:tracePt t="389137" x="5892800" y="4387850"/>
          <p14:tracePt t="389179" x="5886450" y="4387850"/>
          <p14:tracePt t="389195" x="5880100" y="4387850"/>
          <p14:tracePt t="389202" x="5873750" y="4387850"/>
          <p14:tracePt t="389220" x="5867400" y="4413250"/>
          <p14:tracePt t="389237" x="5867400" y="4425950"/>
          <p14:tracePt t="389253" x="5873750" y="4432300"/>
          <p14:tracePt t="389256" x="5880100" y="4432300"/>
          <p14:tracePt t="389270" x="5899150" y="4432300"/>
          <p14:tracePt t="389287" x="5918200" y="4432300"/>
          <p14:tracePt t="389304" x="5924550" y="4432300"/>
          <p14:tracePt t="389320" x="5943600" y="4432300"/>
          <p14:tracePt t="389337" x="5943600" y="4413250"/>
          <p14:tracePt t="389353" x="5937250" y="4394200"/>
          <p14:tracePt t="389370" x="5930900" y="4394200"/>
          <p14:tracePt t="389387" x="5918200" y="4394200"/>
          <p14:tracePt t="389403" x="5899150" y="4394200"/>
          <p14:tracePt t="389421" x="5867400" y="4400550"/>
          <p14:tracePt t="389437" x="5842000" y="4432300"/>
          <p14:tracePt t="389453" x="5835650" y="4464050"/>
          <p14:tracePt t="389470" x="5835650" y="4483100"/>
          <p14:tracePt t="389487" x="5835650" y="4495800"/>
          <p14:tracePt t="389504" x="5842000" y="4502150"/>
          <p14:tracePt t="389520" x="5861050" y="4502150"/>
          <p14:tracePt t="389537" x="5880100" y="4502150"/>
          <p14:tracePt t="389553" x="5924550" y="4470400"/>
          <p14:tracePt t="389570" x="5937250" y="4445000"/>
          <p14:tracePt t="389587" x="5937250" y="4432300"/>
          <p14:tracePt t="389603" x="5943600" y="4425950"/>
          <p14:tracePt t="389620" x="5943600" y="4413250"/>
          <p14:tracePt t="389637" x="5937250" y="4413250"/>
          <p14:tracePt t="389653" x="5918200" y="4413250"/>
          <p14:tracePt t="389670" x="5892800" y="4413250"/>
          <p14:tracePt t="389686" x="5861050" y="4432300"/>
          <p14:tracePt t="389704" x="5848350" y="4457700"/>
          <p14:tracePt t="389720" x="5848350" y="4470400"/>
          <p14:tracePt t="389737" x="5848350" y="4483100"/>
          <p14:tracePt t="389770" x="5861050" y="4483100"/>
          <p14:tracePt t="389772" x="5880100" y="4483100"/>
          <p14:tracePt t="389786" x="5905500" y="4470400"/>
          <p14:tracePt t="389803" x="5911850" y="4457700"/>
          <p14:tracePt t="389820" x="5911850" y="4432300"/>
          <p14:tracePt t="389836" x="5911850" y="4425950"/>
          <p14:tracePt t="389853" x="5911850" y="4419600"/>
          <p14:tracePt t="389890" x="5899150" y="4419600"/>
          <p14:tracePt t="389892" x="5892800" y="4419600"/>
          <p14:tracePt t="389903" x="5873750" y="4425950"/>
          <p14:tracePt t="389920" x="5854700" y="4457700"/>
          <p14:tracePt t="389937" x="5854700" y="4483100"/>
          <p14:tracePt t="389953" x="5873750" y="4508500"/>
          <p14:tracePt t="389970" x="5886450" y="4508500"/>
          <p14:tracePt t="389986" x="5892800" y="4508500"/>
          <p14:tracePt t="390026" x="5899150" y="4508500"/>
          <p14:tracePt t="390027" x="5905500" y="4502150"/>
          <p14:tracePt t="390036" x="5905500" y="4483100"/>
          <p14:tracePt t="390053" x="5905500" y="4476750"/>
          <p14:tracePt t="390070" x="5905500" y="4470400"/>
          <p14:tracePt t="390107" x="5899150" y="4470400"/>
          <p14:tracePt t="390109" x="5886450" y="4470400"/>
          <p14:tracePt t="390120" x="5861050" y="4483100"/>
          <p14:tracePt t="390137" x="5848350" y="4495800"/>
          <p14:tracePt t="390153" x="5835650" y="4502150"/>
          <p14:tracePt t="390227" x="5861050" y="4495800"/>
          <p14:tracePt t="390235" x="5905500" y="4457700"/>
          <p14:tracePt t="390245" x="5975350" y="4432300"/>
          <p14:tracePt t="390250" x="6076950" y="4400550"/>
          <p14:tracePt t="390258" x="6432550" y="4305300"/>
          <p14:tracePt t="390269" x="6851650" y="4260850"/>
          <p14:tracePt t="390286" x="7162800" y="4260850"/>
          <p14:tracePt t="390303" x="7366000" y="4260850"/>
          <p14:tracePt t="390319" x="7467600" y="4267200"/>
          <p14:tracePt t="390336" x="7524750" y="4298950"/>
          <p14:tracePt t="390353" x="7562850" y="4330700"/>
          <p14:tracePt t="390370" x="7594600" y="4362450"/>
          <p14:tracePt t="390387" x="7600950" y="4368800"/>
          <p14:tracePt t="393010" x="7594600" y="4368800"/>
          <p14:tracePt t="393019" x="7588250" y="4368800"/>
          <p14:tracePt t="393025" x="7575550" y="4381500"/>
          <p14:tracePt t="393036" x="7550150" y="4394200"/>
          <p14:tracePt t="393052" x="7524750" y="4406900"/>
          <p14:tracePt t="393068" x="7505700" y="4425950"/>
          <p14:tracePt t="393086" x="7493000" y="4432300"/>
          <p14:tracePt t="393101" x="7480300" y="4438650"/>
          <p14:tracePt t="393118" x="7473950" y="4445000"/>
          <p14:tracePt t="393136" x="7467600" y="4451350"/>
          <p14:tracePt t="393151" x="7461250" y="4451350"/>
          <p14:tracePt t="393233" x="7461250" y="4457700"/>
          <p14:tracePt t="394714" x="7442200" y="4457700"/>
          <p14:tracePt t="394722" x="7416800" y="4451350"/>
          <p14:tracePt t="394727" x="7385050" y="4445000"/>
          <p14:tracePt t="394734" x="7321550" y="4432300"/>
          <p14:tracePt t="394750" x="7251700" y="4419600"/>
          <p14:tracePt t="394768" x="7162800" y="4413250"/>
          <p14:tracePt t="394784" x="7073900" y="4400550"/>
          <p14:tracePt t="394802" x="6972300" y="4400550"/>
          <p14:tracePt t="394817" x="6851650" y="4400550"/>
          <p14:tracePt t="394835" x="6781800" y="4400550"/>
          <p14:tracePt t="394851" x="6737350" y="4400550"/>
          <p14:tracePt t="394868" x="6699250" y="4400550"/>
          <p14:tracePt t="394884" x="6667500" y="4400550"/>
          <p14:tracePt t="394901" x="6616700" y="4400550"/>
          <p14:tracePt t="394918" x="6565900" y="4394200"/>
          <p14:tracePt t="394934" x="6515100" y="4387850"/>
          <p14:tracePt t="394951" x="6470650" y="4387850"/>
          <p14:tracePt t="394967" x="6407150" y="4368800"/>
          <p14:tracePt t="394984" x="6350000" y="4356100"/>
          <p14:tracePt t="395001" x="6299200" y="4356100"/>
          <p14:tracePt t="395017" x="6254750" y="4349750"/>
          <p14:tracePt t="395035" x="6229350" y="4349750"/>
          <p14:tracePt t="395051" x="6197600" y="4349750"/>
          <p14:tracePt t="395067" x="6159500" y="4349750"/>
          <p14:tracePt t="395083" x="6108700" y="4349750"/>
          <p14:tracePt t="395101" x="6051550" y="4349750"/>
          <p14:tracePt t="395117" x="6000750" y="4349750"/>
          <p14:tracePt t="395135" x="5962650" y="4349750"/>
          <p14:tracePt t="395152" x="5943600" y="4349750"/>
          <p14:tracePt t="395168" x="5930900" y="4349750"/>
          <p14:tracePt t="395184" x="5918200" y="4349750"/>
          <p14:tracePt t="395242" x="5911850" y="4349750"/>
          <p14:tracePt t="395268" x="5905500" y="4349750"/>
          <p14:tracePt t="395354" x="5905500" y="4356100"/>
          <p14:tracePt t="395377" x="5892800" y="4356100"/>
          <p14:tracePt t="395389" x="5886450" y="4356100"/>
          <p14:tracePt t="395420" x="5880100" y="4356100"/>
          <p14:tracePt t="395434" x="5873750" y="4356100"/>
          <p14:tracePt t="395450" x="5867400" y="4362450"/>
          <p14:tracePt t="395483" x="5861050" y="4368800"/>
          <p14:tracePt t="395499" x="5854700" y="4368800"/>
          <p14:tracePt t="395510" x="5854700" y="4375150"/>
          <p14:tracePt t="395517" x="5848350" y="4375150"/>
          <p14:tracePt t="395519" x="5842000" y="4387850"/>
          <p14:tracePt t="395534" x="5835650" y="4394200"/>
          <p14:tracePt t="395550" x="5829300" y="4406900"/>
          <p14:tracePt t="395568" x="5829300" y="4413250"/>
          <p14:tracePt t="395584" x="5822950" y="4413250"/>
          <p14:tracePt t="395682" x="5829300" y="4413250"/>
          <p14:tracePt t="395730" x="5835650" y="4413250"/>
          <p14:tracePt t="395742" x="5842000" y="4406900"/>
          <p14:tracePt t="395750" x="5848350" y="4400550"/>
          <p14:tracePt t="395752" x="5867400" y="4394200"/>
          <p14:tracePt t="395766" x="5886450" y="4387850"/>
          <p14:tracePt t="395783" x="5905500" y="4375150"/>
          <p14:tracePt t="395800" x="5937250" y="4368800"/>
          <p14:tracePt t="395817" x="5975350" y="4368800"/>
          <p14:tracePt t="395833" x="6038850" y="4362450"/>
          <p14:tracePt t="395850" x="6197600" y="4362450"/>
          <p14:tracePt t="395867" x="6350000" y="4362450"/>
          <p14:tracePt t="395883" x="6489700" y="4362450"/>
          <p14:tracePt t="395900" x="6623050" y="4362450"/>
          <p14:tracePt t="395916" x="6756400" y="4362450"/>
          <p14:tracePt t="395934" x="6851650" y="4362450"/>
          <p14:tracePt t="395950" x="6927850" y="4362450"/>
          <p14:tracePt t="395966" x="7016750" y="4362450"/>
          <p14:tracePt t="395983" x="7105650" y="4362450"/>
          <p14:tracePt t="395999" x="7175500" y="4362450"/>
          <p14:tracePt t="396017" x="7226300" y="4362450"/>
          <p14:tracePt t="396033" x="7245350" y="4368800"/>
          <p14:tracePt t="396049" x="7270750" y="4375150"/>
          <p14:tracePt t="396067" x="7296150" y="4381500"/>
          <p14:tracePt t="396083" x="7315200" y="4387850"/>
          <p14:tracePt t="396099" x="7327900" y="4387850"/>
          <p14:tracePt t="396116" x="7334250" y="4387850"/>
          <p14:tracePt t="396133" x="7340600" y="4387850"/>
          <p14:tracePt t="406506" x="7327900" y="4368800"/>
          <p14:tracePt t="406518" x="7283450" y="4318000"/>
          <p14:tracePt t="406521" x="7226300" y="4267200"/>
          <p14:tracePt t="406526" x="7080250" y="4140200"/>
          <p14:tracePt t="406542" x="6921500" y="4051300"/>
          <p14:tracePt t="406559" x="6769100" y="3924300"/>
          <p14:tracePt t="406576" x="6591300" y="3829050"/>
          <p14:tracePt t="406592" x="6432550" y="3746500"/>
          <p14:tracePt t="406609" x="6280150" y="3676650"/>
          <p14:tracePt t="406625" x="6076950" y="3594100"/>
          <p14:tracePt t="406642" x="5943600" y="3549650"/>
          <p14:tracePt t="406659" x="5829300" y="3530600"/>
          <p14:tracePt t="406675" x="5753100" y="3530600"/>
          <p14:tracePt t="406692" x="5702300" y="3530600"/>
          <p14:tracePt t="406708" x="5670550" y="3530600"/>
          <p14:tracePt t="406725" x="5651500" y="3530600"/>
          <p14:tracePt t="406741" x="5632450" y="3530600"/>
          <p14:tracePt t="406759" x="5594350" y="3530600"/>
          <p14:tracePt t="406775" x="5575300" y="3530600"/>
          <p14:tracePt t="406791" x="5549900" y="3530600"/>
          <p14:tracePt t="406809" x="5530850" y="3536950"/>
          <p14:tracePt t="406825" x="5499100" y="3549650"/>
          <p14:tracePt t="406842" x="5492750" y="3549650"/>
          <p14:tracePt t="406858" x="5480050" y="3556000"/>
          <p14:tracePt t="406875" x="5473700" y="3562350"/>
          <p14:tracePt t="406892" x="5461000" y="3562350"/>
          <p14:tracePt t="406908" x="5454650" y="3562350"/>
          <p14:tracePt t="407745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CMOS NAND Circuit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157715"/>
              </p:ext>
            </p:extLst>
          </p:nvPr>
        </p:nvGraphicFramePr>
        <p:xfrm>
          <a:off x="452464" y="1505386"/>
          <a:ext cx="2225424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891"/>
                <a:gridCol w="662473"/>
                <a:gridCol w="933060"/>
              </a:tblGrid>
              <a:tr h="33483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A</a:t>
                      </a:r>
                      <a:endParaRPr lang="en-US" sz="1600" dirty="0">
                        <a:latin typeface="Neo Sans Intel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B</a:t>
                      </a:r>
                      <a:endParaRPr lang="en-US" sz="1600" dirty="0">
                        <a:latin typeface="Neo Sans Intel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Neo Sans Intel" pitchFamily="34" charset="0"/>
                        </a:rPr>
                        <a:t>Output</a:t>
                      </a:r>
                      <a:endParaRPr lang="en-US" sz="1600" dirty="0">
                        <a:latin typeface="Neo Sans Inte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348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accent1"/>
                          </a:solidFill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accent1"/>
                          </a:solidFill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  <a:endParaRPr lang="en-US" sz="1600" dirty="0">
                        <a:solidFill>
                          <a:schemeClr val="accent1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sz="1600" dirty="0">
                        <a:solidFill>
                          <a:srgbClr val="FF0000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348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accent1"/>
                          </a:solidFill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  <a:endParaRPr lang="en-US" sz="1600" dirty="0">
                        <a:solidFill>
                          <a:srgbClr val="FF0000"/>
                        </a:solidFill>
                        <a:latin typeface="Consolas" pitchFamily="49" charset="0"/>
                        <a:cs typeface="Consolas" pitchFamily="49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348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accent1"/>
                          </a:solidFill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3483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Consolas" pitchFamily="49" charset="0"/>
                          <a:cs typeface="Consolas" pitchFamily="49" charset="0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accent1"/>
                          </a:solidFill>
                          <a:latin typeface="Consolas" pitchFamily="49" charset="0"/>
                          <a:cs typeface="Consolas" pitchFamily="49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446936" y="657816"/>
            <a:ext cx="2331175" cy="710719"/>
            <a:chOff x="526184" y="499320"/>
            <a:chExt cx="2331175" cy="710719"/>
          </a:xfrm>
        </p:grpSpPr>
        <p:grpSp>
          <p:nvGrpSpPr>
            <p:cNvPr id="3" name="Group 2"/>
            <p:cNvGrpSpPr/>
            <p:nvPr/>
          </p:nvGrpSpPr>
          <p:grpSpPr>
            <a:xfrm>
              <a:off x="526184" y="499320"/>
              <a:ext cx="637448" cy="369332"/>
              <a:chOff x="654200" y="718776"/>
              <a:chExt cx="637448" cy="369332"/>
            </a:xfrm>
          </p:grpSpPr>
          <p:cxnSp>
            <p:nvCxnSpPr>
              <p:cNvPr id="17" name="Straight Connector 16"/>
              <p:cNvCxnSpPr/>
              <p:nvPr/>
            </p:nvCxnSpPr>
            <p:spPr bwMode="auto">
              <a:xfrm flipH="1">
                <a:off x="976999" y="905859"/>
                <a:ext cx="314649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sp>
            <p:nvSpPr>
              <p:cNvPr id="12" name="TextBox 11"/>
              <p:cNvSpPr txBox="1"/>
              <p:nvPr/>
            </p:nvSpPr>
            <p:spPr>
              <a:xfrm>
                <a:off x="654200" y="718776"/>
                <a:ext cx="3289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 smtClean="0">
                    <a:latin typeface="Neo Sans Intel" pitchFamily="34" charset="0"/>
                  </a:rPr>
                  <a:t>A</a:t>
                </a: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534198" y="840707"/>
              <a:ext cx="629434" cy="369332"/>
              <a:chOff x="662214" y="718776"/>
              <a:chExt cx="629434" cy="369332"/>
            </a:xfrm>
          </p:grpSpPr>
          <p:cxnSp>
            <p:nvCxnSpPr>
              <p:cNvPr id="19" name="Straight Connector 18"/>
              <p:cNvCxnSpPr/>
              <p:nvPr/>
            </p:nvCxnSpPr>
            <p:spPr bwMode="auto">
              <a:xfrm flipH="1">
                <a:off x="976999" y="905859"/>
                <a:ext cx="314649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sp>
            <p:nvSpPr>
              <p:cNvPr id="20" name="TextBox 19"/>
              <p:cNvSpPr txBox="1"/>
              <p:nvPr/>
            </p:nvSpPr>
            <p:spPr>
              <a:xfrm>
                <a:off x="662214" y="718776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>
                    <a:latin typeface="Neo Sans Intel" pitchFamily="34" charset="0"/>
                  </a:rPr>
                  <a:t>B</a:t>
                </a:r>
                <a:endParaRPr lang="en-US" dirty="0" smtClean="0">
                  <a:latin typeface="Neo Sans Intel" pitchFamily="34" charset="0"/>
                </a:endParaRPr>
              </a:p>
            </p:txBody>
          </p:sp>
        </p:grpSp>
        <p:sp>
          <p:nvSpPr>
            <p:cNvPr id="21" name="Flowchart: Delay 20"/>
            <p:cNvSpPr/>
            <p:nvPr/>
          </p:nvSpPr>
          <p:spPr bwMode="auto">
            <a:xfrm>
              <a:off x="1163631" y="609131"/>
              <a:ext cx="503645" cy="518188"/>
            </a:xfrm>
            <a:prstGeom prst="flowChartDelay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 bwMode="auto">
            <a:xfrm>
              <a:off x="1642893" y="821588"/>
              <a:ext cx="98467" cy="98467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 bwMode="auto">
            <a:xfrm flipH="1">
              <a:off x="1739261" y="872559"/>
              <a:ext cx="263117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13" name="TextBox 12"/>
            <p:cNvSpPr txBox="1"/>
            <p:nvPr/>
          </p:nvSpPr>
          <p:spPr>
            <a:xfrm>
              <a:off x="1988210" y="686155"/>
              <a:ext cx="8691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Neo Sans Intel" pitchFamily="34" charset="0"/>
                </a:rPr>
                <a:t>Output</a:t>
              </a: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95467" y="3549485"/>
            <a:ext cx="1257335" cy="2318018"/>
            <a:chOff x="895467" y="3549485"/>
            <a:chExt cx="1257335" cy="2318018"/>
          </a:xfrm>
        </p:grpSpPr>
        <p:grpSp>
          <p:nvGrpSpPr>
            <p:cNvPr id="62" name="Group 61"/>
            <p:cNvGrpSpPr/>
            <p:nvPr/>
          </p:nvGrpSpPr>
          <p:grpSpPr>
            <a:xfrm>
              <a:off x="1169032" y="4854741"/>
              <a:ext cx="605776" cy="1012762"/>
              <a:chOff x="7185543" y="4644563"/>
              <a:chExt cx="734965" cy="1228748"/>
            </a:xfrm>
          </p:grpSpPr>
          <p:grpSp>
            <p:nvGrpSpPr>
              <p:cNvPr id="85" name="Group 84"/>
              <p:cNvGrpSpPr/>
              <p:nvPr/>
            </p:nvGrpSpPr>
            <p:grpSpPr>
              <a:xfrm>
                <a:off x="7185543" y="4644563"/>
                <a:ext cx="620358" cy="1129551"/>
                <a:chOff x="8127402" y="3544048"/>
                <a:chExt cx="620358" cy="1129551"/>
              </a:xfrm>
            </p:grpSpPr>
            <p:cxnSp>
              <p:nvCxnSpPr>
                <p:cNvPr id="91" name="Straight Connector 90"/>
                <p:cNvCxnSpPr/>
                <p:nvPr/>
              </p:nvCxnSpPr>
              <p:spPr bwMode="auto">
                <a:xfrm>
                  <a:off x="8606118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2" name="Straight Connector 91"/>
                <p:cNvCxnSpPr/>
                <p:nvPr/>
              </p:nvCxnSpPr>
              <p:spPr bwMode="auto">
                <a:xfrm>
                  <a:off x="8606118" y="3920565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3" name="Straight Connector 92"/>
                <p:cNvCxnSpPr/>
                <p:nvPr/>
              </p:nvCxnSpPr>
              <p:spPr bwMode="auto">
                <a:xfrm>
                  <a:off x="8606118" y="4297082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4" name="Straight Connector 93"/>
                <p:cNvCxnSpPr/>
                <p:nvPr/>
              </p:nvCxnSpPr>
              <p:spPr bwMode="auto">
                <a:xfrm>
                  <a:off x="8747760" y="3544048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5" name="Straight Connector 94"/>
                <p:cNvCxnSpPr/>
                <p:nvPr/>
              </p:nvCxnSpPr>
              <p:spPr bwMode="auto">
                <a:xfrm>
                  <a:off x="8747760" y="4297082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6" name="Straight Connector 95"/>
                <p:cNvCxnSpPr/>
                <p:nvPr/>
              </p:nvCxnSpPr>
              <p:spPr bwMode="auto">
                <a:xfrm>
                  <a:off x="8503920" y="3920564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7" name="Straight Connector 96"/>
                <p:cNvCxnSpPr/>
                <p:nvPr/>
              </p:nvCxnSpPr>
              <p:spPr bwMode="auto">
                <a:xfrm rot="5400000">
                  <a:off x="8315661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grpSp>
            <p:nvGrpSpPr>
              <p:cNvPr id="86" name="Group 85"/>
              <p:cNvGrpSpPr/>
              <p:nvPr/>
            </p:nvGrpSpPr>
            <p:grpSpPr>
              <a:xfrm>
                <a:off x="7695718" y="5766631"/>
                <a:ext cx="224790" cy="106680"/>
                <a:chOff x="3539490" y="4938999"/>
                <a:chExt cx="224790" cy="106680"/>
              </a:xfrm>
            </p:grpSpPr>
            <p:cxnSp>
              <p:nvCxnSpPr>
                <p:cNvPr id="88" name="Straight Connector 87"/>
                <p:cNvCxnSpPr/>
                <p:nvPr/>
              </p:nvCxnSpPr>
              <p:spPr bwMode="auto">
                <a:xfrm>
                  <a:off x="3539490" y="4938999"/>
                  <a:ext cx="224790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89" name="Straight Connector 88"/>
                <p:cNvCxnSpPr/>
                <p:nvPr/>
              </p:nvCxnSpPr>
              <p:spPr bwMode="auto">
                <a:xfrm>
                  <a:off x="3583152" y="4992339"/>
                  <a:ext cx="137467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90" name="Straight Connector 89"/>
                <p:cNvCxnSpPr/>
                <p:nvPr/>
              </p:nvCxnSpPr>
              <p:spPr bwMode="auto">
                <a:xfrm>
                  <a:off x="3630055" y="5045679"/>
                  <a:ext cx="43661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sp>
            <p:nvSpPr>
              <p:cNvPr id="87" name="TextBox 86"/>
              <p:cNvSpPr txBox="1"/>
              <p:nvPr/>
            </p:nvSpPr>
            <p:spPr>
              <a:xfrm>
                <a:off x="7431598" y="5446065"/>
                <a:ext cx="2968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schemeClr val="accent1"/>
                    </a:solidFill>
                    <a:latin typeface="Consolas" pitchFamily="49" charset="0"/>
                    <a:cs typeface="Consolas" pitchFamily="49" charset="0"/>
                  </a:rPr>
                  <a:t>0</a:t>
                </a: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1167641" y="3929469"/>
              <a:ext cx="511320" cy="931001"/>
              <a:chOff x="8127396" y="3544048"/>
              <a:chExt cx="620364" cy="1129551"/>
            </a:xfrm>
          </p:grpSpPr>
          <p:cxnSp>
            <p:nvCxnSpPr>
              <p:cNvPr id="78" name="Straight Connector 77"/>
              <p:cNvCxnSpPr/>
              <p:nvPr/>
            </p:nvCxnSpPr>
            <p:spPr bwMode="auto">
              <a:xfrm>
                <a:off x="8606118" y="3920565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>
                <a:off x="8606118" y="3920565"/>
                <a:ext cx="141642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>
                <a:off x="8606118" y="4297082"/>
                <a:ext cx="141642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>
                <a:off x="8747760" y="3544048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>
                <a:off x="8747760" y="4297082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>
                <a:off x="8503920" y="3920564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84" name="Straight Connector 83"/>
              <p:cNvCxnSpPr/>
              <p:nvPr/>
            </p:nvCxnSpPr>
            <p:spPr bwMode="auto">
              <a:xfrm rot="5400000">
                <a:off x="8315661" y="3920565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grpSp>
          <p:nvGrpSpPr>
            <p:cNvPr id="64" name="Group 63"/>
            <p:cNvGrpSpPr/>
            <p:nvPr/>
          </p:nvGrpSpPr>
          <p:grpSpPr>
            <a:xfrm>
              <a:off x="895467" y="4231678"/>
              <a:ext cx="312908" cy="1229533"/>
              <a:chOff x="6326646" y="2986836"/>
              <a:chExt cx="666843" cy="1478631"/>
            </a:xfrm>
          </p:grpSpPr>
          <p:sp>
            <p:nvSpPr>
              <p:cNvPr id="72" name="TextBox 71"/>
              <p:cNvSpPr txBox="1"/>
              <p:nvPr/>
            </p:nvSpPr>
            <p:spPr>
              <a:xfrm>
                <a:off x="6326648" y="2986836"/>
                <a:ext cx="666841" cy="4071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latin typeface="Neo Sans Intel" pitchFamily="34" charset="0"/>
                  </a:rPr>
                  <a:t>A</a:t>
                </a: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6326646" y="4058324"/>
                <a:ext cx="653177" cy="4071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Neo Sans Intel" pitchFamily="34" charset="0"/>
                  </a:rPr>
                  <a:t>B</a:t>
                </a:r>
                <a:endParaRPr lang="en-US" sz="1600" dirty="0" smtClean="0">
                  <a:latin typeface="Neo Sans Intel" pitchFamily="34" charset="0"/>
                </a:endParaRPr>
              </a:p>
            </p:txBody>
          </p:sp>
        </p:grpSp>
        <p:grpSp>
          <p:nvGrpSpPr>
            <p:cNvPr id="65" name="Group 64"/>
            <p:cNvGrpSpPr/>
            <p:nvPr/>
          </p:nvGrpSpPr>
          <p:grpSpPr>
            <a:xfrm>
              <a:off x="1468476" y="3549485"/>
              <a:ext cx="684326" cy="387413"/>
              <a:chOff x="7461542" y="2683144"/>
              <a:chExt cx="1124283" cy="470035"/>
            </a:xfrm>
          </p:grpSpPr>
          <p:cxnSp>
            <p:nvCxnSpPr>
              <p:cNvPr id="66" name="Straight Arrow Connector 65"/>
              <p:cNvCxnSpPr/>
              <p:nvPr/>
            </p:nvCxnSpPr>
            <p:spPr bwMode="auto">
              <a:xfrm>
                <a:off x="7795382" y="3153179"/>
                <a:ext cx="790443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arrow"/>
              </a:ln>
              <a:effectLst/>
            </p:spPr>
          </p:cxnSp>
          <p:sp>
            <p:nvSpPr>
              <p:cNvPr id="67" name="TextBox 66"/>
              <p:cNvSpPr txBox="1"/>
              <p:nvPr/>
            </p:nvSpPr>
            <p:spPr>
              <a:xfrm>
                <a:off x="7461542" y="2683144"/>
                <a:ext cx="1074912" cy="3385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latin typeface="Neo Sans Intel" pitchFamily="34" charset="0"/>
                  </a:rPr>
                  <a:t>Output</a:t>
                </a:r>
              </a:p>
            </p:txBody>
          </p:sp>
        </p:grpSp>
      </p:grpSp>
      <p:grpSp>
        <p:nvGrpSpPr>
          <p:cNvPr id="121" name="Group 120"/>
          <p:cNvGrpSpPr/>
          <p:nvPr/>
        </p:nvGrpSpPr>
        <p:grpSpPr>
          <a:xfrm>
            <a:off x="3365755" y="1046890"/>
            <a:ext cx="2100872" cy="2125505"/>
            <a:chOff x="3365755" y="1046890"/>
            <a:chExt cx="2100872" cy="2125505"/>
          </a:xfrm>
        </p:grpSpPr>
        <p:grpSp>
          <p:nvGrpSpPr>
            <p:cNvPr id="36" name="Group 35"/>
            <p:cNvGrpSpPr/>
            <p:nvPr/>
          </p:nvGrpSpPr>
          <p:grpSpPr>
            <a:xfrm>
              <a:off x="3696427" y="1651790"/>
              <a:ext cx="511313" cy="931001"/>
              <a:chOff x="1094687" y="4539259"/>
              <a:chExt cx="620358" cy="1129551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1094687" y="4539259"/>
                <a:ext cx="620358" cy="1129551"/>
                <a:chOff x="8127402" y="3544048"/>
                <a:chExt cx="620358" cy="1129551"/>
              </a:xfrm>
            </p:grpSpPr>
            <p:cxnSp>
              <p:nvCxnSpPr>
                <p:cNvPr id="41" name="Straight Connector 40"/>
                <p:cNvCxnSpPr/>
                <p:nvPr/>
              </p:nvCxnSpPr>
              <p:spPr bwMode="auto">
                <a:xfrm>
                  <a:off x="8606118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2" name="Straight Connector 41"/>
                <p:cNvCxnSpPr/>
                <p:nvPr/>
              </p:nvCxnSpPr>
              <p:spPr bwMode="auto">
                <a:xfrm>
                  <a:off x="8606118" y="3920565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3" name="Straight Connector 42"/>
                <p:cNvCxnSpPr/>
                <p:nvPr/>
              </p:nvCxnSpPr>
              <p:spPr bwMode="auto">
                <a:xfrm>
                  <a:off x="8606118" y="4297082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4" name="Straight Connector 43"/>
                <p:cNvCxnSpPr/>
                <p:nvPr/>
              </p:nvCxnSpPr>
              <p:spPr bwMode="auto">
                <a:xfrm>
                  <a:off x="8747760" y="3544048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5" name="Straight Connector 44"/>
                <p:cNvCxnSpPr/>
                <p:nvPr/>
              </p:nvCxnSpPr>
              <p:spPr bwMode="auto">
                <a:xfrm>
                  <a:off x="8747760" y="4297082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6" name="Straight Connector 45"/>
                <p:cNvCxnSpPr/>
                <p:nvPr/>
              </p:nvCxnSpPr>
              <p:spPr bwMode="auto">
                <a:xfrm>
                  <a:off x="8503920" y="3920564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7" name="Straight Connector 46"/>
                <p:cNvCxnSpPr/>
                <p:nvPr/>
              </p:nvCxnSpPr>
              <p:spPr bwMode="auto">
                <a:xfrm rot="5400000">
                  <a:off x="8315661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sp>
            <p:nvSpPr>
              <p:cNvPr id="40" name="Oval 39"/>
              <p:cNvSpPr>
                <a:spLocks noChangeAspect="1"/>
              </p:cNvSpPr>
              <p:nvPr/>
            </p:nvSpPr>
            <p:spPr bwMode="auto">
              <a:xfrm>
                <a:off x="1330011" y="5033441"/>
                <a:ext cx="141194" cy="141194"/>
              </a:xfrm>
              <a:prstGeom prst="ellips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4599566" y="1046890"/>
              <a:ext cx="400756" cy="2790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>
                  <a:latin typeface="Neo Sans Intel" pitchFamily="34" charset="0"/>
                </a:rPr>
                <a:t>V</a:t>
              </a:r>
              <a:r>
                <a:rPr lang="en-US" sz="1400" dirty="0" err="1" smtClean="0">
                  <a:latin typeface="Neo Sans Intel" pitchFamily="34" charset="0"/>
                </a:rPr>
                <a:t>cc</a:t>
              </a:r>
              <a:endParaRPr lang="en-US" sz="1400" dirty="0" smtClean="0">
                <a:latin typeface="Neo Sans Intel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523971" y="1283650"/>
              <a:ext cx="244692" cy="2790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latin typeface="Consolas" pitchFamily="49" charset="0"/>
                  <a:cs typeface="Consolas" pitchFamily="49" charset="0"/>
                </a:rPr>
                <a:t>1</a:t>
              </a:r>
              <a:endPara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cxnSp>
          <p:nvCxnSpPr>
            <p:cNvPr id="31" name="Straight Connector 30"/>
            <p:cNvCxnSpPr/>
            <p:nvPr/>
          </p:nvCxnSpPr>
          <p:spPr bwMode="auto">
            <a:xfrm flipV="1">
              <a:off x="4814670" y="2575171"/>
              <a:ext cx="1" cy="300109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>
              <a:off x="4207740" y="2573067"/>
              <a:ext cx="1225483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35" name="TextBox 34"/>
            <p:cNvSpPr txBox="1"/>
            <p:nvPr/>
          </p:nvSpPr>
          <p:spPr>
            <a:xfrm>
              <a:off x="3365755" y="1923820"/>
              <a:ext cx="3129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dirty="0" smtClean="0">
                  <a:latin typeface="Neo Sans Intel" pitchFamily="34" charset="0"/>
                </a:rPr>
                <a:t>A</a:t>
              </a: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4805659" y="2875280"/>
              <a:ext cx="660968" cy="297115"/>
              <a:chOff x="8083195" y="3883166"/>
              <a:chExt cx="1085911" cy="360479"/>
            </a:xfrm>
          </p:grpSpPr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8083195" y="3883166"/>
                <a:ext cx="790443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arrow"/>
              </a:ln>
              <a:effectLst/>
            </p:spPr>
          </p:cxnSp>
          <p:sp>
            <p:nvSpPr>
              <p:cNvPr id="30" name="TextBox 29"/>
              <p:cNvSpPr txBox="1"/>
              <p:nvPr/>
            </p:nvSpPr>
            <p:spPr>
              <a:xfrm>
                <a:off x="8094194" y="3905091"/>
                <a:ext cx="107491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latin typeface="Neo Sans Intel" pitchFamily="34" charset="0"/>
                  </a:rPr>
                  <a:t>Output</a:t>
                </a:r>
              </a:p>
            </p:txBody>
          </p:sp>
        </p:grpSp>
        <p:grpSp>
          <p:nvGrpSpPr>
            <p:cNvPr id="99" name="Group 98"/>
            <p:cNvGrpSpPr/>
            <p:nvPr/>
          </p:nvGrpSpPr>
          <p:grpSpPr>
            <a:xfrm>
              <a:off x="4921910" y="1651790"/>
              <a:ext cx="511313" cy="931001"/>
              <a:chOff x="1094687" y="4539259"/>
              <a:chExt cx="620358" cy="1129551"/>
            </a:xfrm>
          </p:grpSpPr>
          <p:grpSp>
            <p:nvGrpSpPr>
              <p:cNvPr id="100" name="Group 99"/>
              <p:cNvGrpSpPr/>
              <p:nvPr/>
            </p:nvGrpSpPr>
            <p:grpSpPr>
              <a:xfrm>
                <a:off x="1094687" y="4539259"/>
                <a:ext cx="620358" cy="1129551"/>
                <a:chOff x="8127402" y="3544048"/>
                <a:chExt cx="620358" cy="1129551"/>
              </a:xfrm>
            </p:grpSpPr>
            <p:cxnSp>
              <p:nvCxnSpPr>
                <p:cNvPr id="102" name="Straight Connector 101"/>
                <p:cNvCxnSpPr/>
                <p:nvPr/>
              </p:nvCxnSpPr>
              <p:spPr bwMode="auto">
                <a:xfrm>
                  <a:off x="8606118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03" name="Straight Connector 102"/>
                <p:cNvCxnSpPr/>
                <p:nvPr/>
              </p:nvCxnSpPr>
              <p:spPr bwMode="auto">
                <a:xfrm>
                  <a:off x="8606118" y="3920565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04" name="Straight Connector 103"/>
                <p:cNvCxnSpPr/>
                <p:nvPr/>
              </p:nvCxnSpPr>
              <p:spPr bwMode="auto">
                <a:xfrm>
                  <a:off x="8606118" y="4297082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05" name="Straight Connector 104"/>
                <p:cNvCxnSpPr/>
                <p:nvPr/>
              </p:nvCxnSpPr>
              <p:spPr bwMode="auto">
                <a:xfrm>
                  <a:off x="8747760" y="3544048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06" name="Straight Connector 105"/>
                <p:cNvCxnSpPr/>
                <p:nvPr/>
              </p:nvCxnSpPr>
              <p:spPr bwMode="auto">
                <a:xfrm>
                  <a:off x="8747760" y="4297082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07" name="Straight Connector 106"/>
                <p:cNvCxnSpPr/>
                <p:nvPr/>
              </p:nvCxnSpPr>
              <p:spPr bwMode="auto">
                <a:xfrm>
                  <a:off x="8503920" y="3920564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08" name="Straight Connector 107"/>
                <p:cNvCxnSpPr/>
                <p:nvPr/>
              </p:nvCxnSpPr>
              <p:spPr bwMode="auto">
                <a:xfrm rot="5400000">
                  <a:off x="8315661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sp>
            <p:nvSpPr>
              <p:cNvPr id="101" name="Oval 100"/>
              <p:cNvSpPr>
                <a:spLocks noChangeAspect="1"/>
              </p:cNvSpPr>
              <p:nvPr/>
            </p:nvSpPr>
            <p:spPr bwMode="auto">
              <a:xfrm>
                <a:off x="1330011" y="5033441"/>
                <a:ext cx="141194" cy="141194"/>
              </a:xfrm>
              <a:prstGeom prst="ellips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111" name="TextBox 110"/>
            <p:cNvSpPr txBox="1"/>
            <p:nvPr/>
          </p:nvSpPr>
          <p:spPr>
            <a:xfrm>
              <a:off x="4615416" y="1935610"/>
              <a:ext cx="30649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dirty="0">
                  <a:latin typeface="Neo Sans Intel" pitchFamily="34" charset="0"/>
                </a:rPr>
                <a:t>B</a:t>
              </a:r>
              <a:endParaRPr lang="en-US" sz="1600" dirty="0" smtClean="0">
                <a:latin typeface="Neo Sans Intel" pitchFamily="34" charset="0"/>
              </a:endParaRPr>
            </a:p>
          </p:txBody>
        </p:sp>
        <p:cxnSp>
          <p:nvCxnSpPr>
            <p:cNvPr id="115" name="Straight Connector 114"/>
            <p:cNvCxnSpPr/>
            <p:nvPr/>
          </p:nvCxnSpPr>
          <p:spPr bwMode="auto">
            <a:xfrm>
              <a:off x="4201930" y="1657886"/>
              <a:ext cx="1225483" cy="0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19" name="Straight Connector 118"/>
            <p:cNvCxnSpPr/>
            <p:nvPr/>
          </p:nvCxnSpPr>
          <p:spPr bwMode="auto">
            <a:xfrm flipV="1">
              <a:off x="4814670" y="1368535"/>
              <a:ext cx="1" cy="300109"/>
            </a:xfrm>
            <a:prstGeom prst="lin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188" name="Group 187"/>
          <p:cNvGrpSpPr/>
          <p:nvPr/>
        </p:nvGrpSpPr>
        <p:grpSpPr>
          <a:xfrm>
            <a:off x="6282575" y="1046890"/>
            <a:ext cx="2100872" cy="4755131"/>
            <a:chOff x="6282575" y="1046890"/>
            <a:chExt cx="2100872" cy="4755131"/>
          </a:xfrm>
        </p:grpSpPr>
        <p:grpSp>
          <p:nvGrpSpPr>
            <p:cNvPr id="122" name="Group 121"/>
            <p:cNvGrpSpPr/>
            <p:nvPr/>
          </p:nvGrpSpPr>
          <p:grpSpPr>
            <a:xfrm>
              <a:off x="6282575" y="1046890"/>
              <a:ext cx="2100872" cy="2796065"/>
              <a:chOff x="3365755" y="1046890"/>
              <a:chExt cx="2100872" cy="2796065"/>
            </a:xfrm>
          </p:grpSpPr>
          <p:grpSp>
            <p:nvGrpSpPr>
              <p:cNvPr id="123" name="Group 122"/>
              <p:cNvGrpSpPr/>
              <p:nvPr/>
            </p:nvGrpSpPr>
            <p:grpSpPr>
              <a:xfrm>
                <a:off x="3696427" y="1651790"/>
                <a:ext cx="511313" cy="931001"/>
                <a:chOff x="1094687" y="4539259"/>
                <a:chExt cx="620358" cy="1129551"/>
              </a:xfrm>
            </p:grpSpPr>
            <p:grpSp>
              <p:nvGrpSpPr>
                <p:cNvPr id="145" name="Group 144"/>
                <p:cNvGrpSpPr/>
                <p:nvPr/>
              </p:nvGrpSpPr>
              <p:grpSpPr>
                <a:xfrm>
                  <a:off x="1094687" y="4539259"/>
                  <a:ext cx="620358" cy="1129551"/>
                  <a:chOff x="8127402" y="3544048"/>
                  <a:chExt cx="620358" cy="1129551"/>
                </a:xfrm>
              </p:grpSpPr>
              <p:cxnSp>
                <p:nvCxnSpPr>
                  <p:cNvPr id="147" name="Straight Connector 146"/>
                  <p:cNvCxnSpPr/>
                  <p:nvPr/>
                </p:nvCxnSpPr>
                <p:spPr bwMode="auto">
                  <a:xfrm>
                    <a:off x="8606118" y="3920565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48" name="Straight Connector 147"/>
                  <p:cNvCxnSpPr/>
                  <p:nvPr/>
                </p:nvCxnSpPr>
                <p:spPr bwMode="auto">
                  <a:xfrm>
                    <a:off x="8606118" y="3920565"/>
                    <a:ext cx="141642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49" name="Straight Connector 148"/>
                  <p:cNvCxnSpPr/>
                  <p:nvPr/>
                </p:nvCxnSpPr>
                <p:spPr bwMode="auto">
                  <a:xfrm>
                    <a:off x="8606118" y="4297082"/>
                    <a:ext cx="141642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50" name="Straight Connector 149"/>
                  <p:cNvCxnSpPr/>
                  <p:nvPr/>
                </p:nvCxnSpPr>
                <p:spPr bwMode="auto">
                  <a:xfrm>
                    <a:off x="8747760" y="3544048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51" name="Straight Connector 150"/>
                  <p:cNvCxnSpPr/>
                  <p:nvPr/>
                </p:nvCxnSpPr>
                <p:spPr bwMode="auto">
                  <a:xfrm>
                    <a:off x="8747760" y="4297082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52" name="Straight Connector 151"/>
                  <p:cNvCxnSpPr/>
                  <p:nvPr/>
                </p:nvCxnSpPr>
                <p:spPr bwMode="auto">
                  <a:xfrm>
                    <a:off x="8503920" y="3920564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53" name="Straight Connector 152"/>
                  <p:cNvCxnSpPr/>
                  <p:nvPr/>
                </p:nvCxnSpPr>
                <p:spPr bwMode="auto">
                  <a:xfrm rot="5400000">
                    <a:off x="8315661" y="3920565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</p:grpSp>
            <p:sp>
              <p:nvSpPr>
                <p:cNvPr id="146" name="Oval 145"/>
                <p:cNvSpPr>
                  <a:spLocks noChangeAspect="1"/>
                </p:cNvSpPr>
                <p:nvPr/>
              </p:nvSpPr>
              <p:spPr bwMode="auto">
                <a:xfrm>
                  <a:off x="1330011" y="5033441"/>
                  <a:ext cx="141194" cy="141194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</p:grpSp>
          <p:sp>
            <p:nvSpPr>
              <p:cNvPr id="124" name="TextBox 123"/>
              <p:cNvSpPr txBox="1"/>
              <p:nvPr/>
            </p:nvSpPr>
            <p:spPr>
              <a:xfrm>
                <a:off x="4599566" y="1046890"/>
                <a:ext cx="400756" cy="2790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>
                    <a:latin typeface="Neo Sans Intel" pitchFamily="34" charset="0"/>
                  </a:rPr>
                  <a:t>V</a:t>
                </a:r>
                <a:r>
                  <a:rPr lang="en-US" sz="1400" dirty="0" err="1" smtClean="0">
                    <a:latin typeface="Neo Sans Intel" pitchFamily="34" charset="0"/>
                  </a:rPr>
                  <a:t>cc</a:t>
                </a:r>
                <a:endParaRPr lang="en-US" sz="1400" dirty="0" smtClean="0">
                  <a:latin typeface="Neo Sans Intel" pitchFamily="34" charset="0"/>
                </a:endParaRPr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4523971" y="1283650"/>
                <a:ext cx="244692" cy="2790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rgbClr val="FF0000"/>
                    </a:solidFill>
                    <a:latin typeface="Consolas" pitchFamily="49" charset="0"/>
                    <a:cs typeface="Consolas" pitchFamily="49" charset="0"/>
                  </a:rPr>
                  <a:t>1</a:t>
                </a:r>
                <a:endParaRPr lang="en-US" sz="1600" dirty="0" smtClean="0">
                  <a:solidFill>
                    <a:srgbClr val="FF0000"/>
                  </a:solidFill>
                  <a:latin typeface="Consolas" pitchFamily="49" charset="0"/>
                  <a:cs typeface="Consolas" pitchFamily="49" charset="0"/>
                </a:endParaRPr>
              </a:p>
            </p:txBody>
          </p:sp>
          <p:cxnSp>
            <p:nvCxnSpPr>
              <p:cNvPr id="126" name="Straight Connector 125"/>
              <p:cNvCxnSpPr/>
              <p:nvPr/>
            </p:nvCxnSpPr>
            <p:spPr bwMode="auto">
              <a:xfrm flipV="1">
                <a:off x="4814671" y="2575172"/>
                <a:ext cx="0" cy="970668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>
                <a:off x="4207740" y="2573067"/>
                <a:ext cx="1225483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sp>
            <p:nvSpPr>
              <p:cNvPr id="128" name="TextBox 127"/>
              <p:cNvSpPr txBox="1"/>
              <p:nvPr/>
            </p:nvSpPr>
            <p:spPr>
              <a:xfrm>
                <a:off x="3365755" y="1923820"/>
                <a:ext cx="31290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600" dirty="0" smtClean="0">
                    <a:latin typeface="Neo Sans Intel" pitchFamily="34" charset="0"/>
                  </a:rPr>
                  <a:t>A</a:t>
                </a:r>
              </a:p>
            </p:txBody>
          </p:sp>
          <p:grpSp>
            <p:nvGrpSpPr>
              <p:cNvPr id="129" name="Group 128"/>
              <p:cNvGrpSpPr/>
              <p:nvPr/>
            </p:nvGrpSpPr>
            <p:grpSpPr>
              <a:xfrm>
                <a:off x="4805659" y="3545840"/>
                <a:ext cx="660968" cy="297115"/>
                <a:chOff x="8083195" y="4696726"/>
                <a:chExt cx="1085911" cy="360479"/>
              </a:xfrm>
            </p:grpSpPr>
            <p:cxnSp>
              <p:nvCxnSpPr>
                <p:cNvPr id="143" name="Straight Arrow Connector 142"/>
                <p:cNvCxnSpPr/>
                <p:nvPr/>
              </p:nvCxnSpPr>
              <p:spPr bwMode="auto">
                <a:xfrm>
                  <a:off x="8083195" y="4696726"/>
                  <a:ext cx="790443" cy="0"/>
                </a:xfrm>
                <a:prstGeom prst="straightConnector1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arrow"/>
                </a:ln>
                <a:effectLst/>
              </p:spPr>
            </p:cxnSp>
            <p:sp>
              <p:nvSpPr>
                <p:cNvPr id="144" name="TextBox 143"/>
                <p:cNvSpPr txBox="1"/>
                <p:nvPr/>
              </p:nvSpPr>
              <p:spPr>
                <a:xfrm>
                  <a:off x="8094194" y="4718651"/>
                  <a:ext cx="107491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 smtClean="0">
                      <a:latin typeface="Neo Sans Intel" pitchFamily="34" charset="0"/>
                    </a:rPr>
                    <a:t>Output</a:t>
                  </a:r>
                </a:p>
              </p:txBody>
            </p:sp>
          </p:grpSp>
          <p:grpSp>
            <p:nvGrpSpPr>
              <p:cNvPr id="130" name="Group 129"/>
              <p:cNvGrpSpPr/>
              <p:nvPr/>
            </p:nvGrpSpPr>
            <p:grpSpPr>
              <a:xfrm>
                <a:off x="4921910" y="1651790"/>
                <a:ext cx="511313" cy="931001"/>
                <a:chOff x="1094687" y="4539259"/>
                <a:chExt cx="620358" cy="1129551"/>
              </a:xfrm>
            </p:grpSpPr>
            <p:grpSp>
              <p:nvGrpSpPr>
                <p:cNvPr id="134" name="Group 133"/>
                <p:cNvGrpSpPr/>
                <p:nvPr/>
              </p:nvGrpSpPr>
              <p:grpSpPr>
                <a:xfrm>
                  <a:off x="1094687" y="4539259"/>
                  <a:ext cx="620358" cy="1129551"/>
                  <a:chOff x="8127402" y="3544048"/>
                  <a:chExt cx="620358" cy="1129551"/>
                </a:xfrm>
              </p:grpSpPr>
              <p:cxnSp>
                <p:nvCxnSpPr>
                  <p:cNvPr id="136" name="Straight Connector 135"/>
                  <p:cNvCxnSpPr/>
                  <p:nvPr/>
                </p:nvCxnSpPr>
                <p:spPr bwMode="auto">
                  <a:xfrm>
                    <a:off x="8606118" y="3920565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37" name="Straight Connector 136"/>
                  <p:cNvCxnSpPr/>
                  <p:nvPr/>
                </p:nvCxnSpPr>
                <p:spPr bwMode="auto">
                  <a:xfrm>
                    <a:off x="8606118" y="3920565"/>
                    <a:ext cx="141642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38" name="Straight Connector 137"/>
                  <p:cNvCxnSpPr/>
                  <p:nvPr/>
                </p:nvCxnSpPr>
                <p:spPr bwMode="auto">
                  <a:xfrm>
                    <a:off x="8606118" y="4297082"/>
                    <a:ext cx="141642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39" name="Straight Connector 138"/>
                  <p:cNvCxnSpPr/>
                  <p:nvPr/>
                </p:nvCxnSpPr>
                <p:spPr bwMode="auto">
                  <a:xfrm>
                    <a:off x="8747760" y="3544048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40" name="Straight Connector 139"/>
                  <p:cNvCxnSpPr/>
                  <p:nvPr/>
                </p:nvCxnSpPr>
                <p:spPr bwMode="auto">
                  <a:xfrm>
                    <a:off x="8747760" y="4297082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41" name="Straight Connector 140"/>
                  <p:cNvCxnSpPr/>
                  <p:nvPr/>
                </p:nvCxnSpPr>
                <p:spPr bwMode="auto">
                  <a:xfrm>
                    <a:off x="8503920" y="3920564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42" name="Straight Connector 141"/>
                  <p:cNvCxnSpPr/>
                  <p:nvPr/>
                </p:nvCxnSpPr>
                <p:spPr bwMode="auto">
                  <a:xfrm rot="5400000">
                    <a:off x="8315661" y="3920565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</p:grpSp>
            <p:sp>
              <p:nvSpPr>
                <p:cNvPr id="135" name="Oval 134"/>
                <p:cNvSpPr>
                  <a:spLocks noChangeAspect="1"/>
                </p:cNvSpPr>
                <p:nvPr/>
              </p:nvSpPr>
              <p:spPr bwMode="auto">
                <a:xfrm>
                  <a:off x="1330011" y="5033441"/>
                  <a:ext cx="141194" cy="141194"/>
                </a:xfrm>
                <a:prstGeom prst="ellips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</p:grpSp>
          <p:sp>
            <p:nvSpPr>
              <p:cNvPr id="131" name="TextBox 130"/>
              <p:cNvSpPr txBox="1"/>
              <p:nvPr/>
            </p:nvSpPr>
            <p:spPr>
              <a:xfrm>
                <a:off x="4615416" y="1935610"/>
                <a:ext cx="30649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600" dirty="0">
                    <a:latin typeface="Neo Sans Intel" pitchFamily="34" charset="0"/>
                  </a:rPr>
                  <a:t>B</a:t>
                </a:r>
                <a:endParaRPr lang="en-US" sz="1600" dirty="0" smtClean="0">
                  <a:latin typeface="Neo Sans Intel" pitchFamily="34" charset="0"/>
                </a:endParaRPr>
              </a:p>
            </p:txBody>
          </p:sp>
          <p:cxnSp>
            <p:nvCxnSpPr>
              <p:cNvPr id="132" name="Straight Connector 131"/>
              <p:cNvCxnSpPr/>
              <p:nvPr/>
            </p:nvCxnSpPr>
            <p:spPr bwMode="auto">
              <a:xfrm>
                <a:off x="4201930" y="1657886"/>
                <a:ext cx="1225483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 flipV="1">
                <a:off x="4814670" y="1368535"/>
                <a:ext cx="1" cy="300109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grpSp>
          <p:nvGrpSpPr>
            <p:cNvPr id="154" name="Group 153"/>
            <p:cNvGrpSpPr/>
            <p:nvPr/>
          </p:nvGrpSpPr>
          <p:grpSpPr>
            <a:xfrm>
              <a:off x="6948531" y="3549486"/>
              <a:ext cx="879341" cy="2252535"/>
              <a:chOff x="895467" y="3614968"/>
              <a:chExt cx="879341" cy="2252535"/>
            </a:xfrm>
          </p:grpSpPr>
          <p:grpSp>
            <p:nvGrpSpPr>
              <p:cNvPr id="155" name="Group 154"/>
              <p:cNvGrpSpPr/>
              <p:nvPr/>
            </p:nvGrpSpPr>
            <p:grpSpPr>
              <a:xfrm>
                <a:off x="1169032" y="4854741"/>
                <a:ext cx="605776" cy="1012762"/>
                <a:chOff x="7185543" y="4644563"/>
                <a:chExt cx="734965" cy="1228748"/>
              </a:xfrm>
            </p:grpSpPr>
            <p:grpSp>
              <p:nvGrpSpPr>
                <p:cNvPr id="170" name="Group 169"/>
                <p:cNvGrpSpPr/>
                <p:nvPr/>
              </p:nvGrpSpPr>
              <p:grpSpPr>
                <a:xfrm>
                  <a:off x="7185543" y="4644563"/>
                  <a:ext cx="620358" cy="1129551"/>
                  <a:chOff x="8127402" y="3544048"/>
                  <a:chExt cx="620358" cy="1129551"/>
                </a:xfrm>
              </p:grpSpPr>
              <p:cxnSp>
                <p:nvCxnSpPr>
                  <p:cNvPr id="176" name="Straight Connector 175"/>
                  <p:cNvCxnSpPr/>
                  <p:nvPr/>
                </p:nvCxnSpPr>
                <p:spPr bwMode="auto">
                  <a:xfrm>
                    <a:off x="8606118" y="3920565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77" name="Straight Connector 176"/>
                  <p:cNvCxnSpPr/>
                  <p:nvPr/>
                </p:nvCxnSpPr>
                <p:spPr bwMode="auto">
                  <a:xfrm>
                    <a:off x="8606118" y="3920565"/>
                    <a:ext cx="141642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78" name="Straight Connector 177"/>
                  <p:cNvCxnSpPr/>
                  <p:nvPr/>
                </p:nvCxnSpPr>
                <p:spPr bwMode="auto">
                  <a:xfrm>
                    <a:off x="8606118" y="4297082"/>
                    <a:ext cx="141642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79" name="Straight Connector 178"/>
                  <p:cNvCxnSpPr/>
                  <p:nvPr/>
                </p:nvCxnSpPr>
                <p:spPr bwMode="auto">
                  <a:xfrm>
                    <a:off x="8747760" y="3544048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80" name="Straight Connector 179"/>
                  <p:cNvCxnSpPr/>
                  <p:nvPr/>
                </p:nvCxnSpPr>
                <p:spPr bwMode="auto">
                  <a:xfrm>
                    <a:off x="8747760" y="4297082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81" name="Straight Connector 180"/>
                  <p:cNvCxnSpPr/>
                  <p:nvPr/>
                </p:nvCxnSpPr>
                <p:spPr bwMode="auto">
                  <a:xfrm>
                    <a:off x="8503920" y="3920564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82" name="Straight Connector 181"/>
                  <p:cNvCxnSpPr/>
                  <p:nvPr/>
                </p:nvCxnSpPr>
                <p:spPr bwMode="auto">
                  <a:xfrm rot="5400000">
                    <a:off x="8315661" y="3920565"/>
                    <a:ext cx="0" cy="376517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</p:grpSp>
            <p:grpSp>
              <p:nvGrpSpPr>
                <p:cNvPr id="171" name="Group 170"/>
                <p:cNvGrpSpPr/>
                <p:nvPr/>
              </p:nvGrpSpPr>
              <p:grpSpPr>
                <a:xfrm>
                  <a:off x="7695718" y="5766631"/>
                  <a:ext cx="224790" cy="106680"/>
                  <a:chOff x="3539490" y="4938999"/>
                  <a:chExt cx="224790" cy="106680"/>
                </a:xfrm>
              </p:grpSpPr>
              <p:cxnSp>
                <p:nvCxnSpPr>
                  <p:cNvPr id="173" name="Straight Connector 172"/>
                  <p:cNvCxnSpPr/>
                  <p:nvPr/>
                </p:nvCxnSpPr>
                <p:spPr bwMode="auto">
                  <a:xfrm>
                    <a:off x="3539490" y="4938999"/>
                    <a:ext cx="22479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74" name="Straight Connector 173"/>
                  <p:cNvCxnSpPr/>
                  <p:nvPr/>
                </p:nvCxnSpPr>
                <p:spPr bwMode="auto">
                  <a:xfrm>
                    <a:off x="3583152" y="4992339"/>
                    <a:ext cx="137467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  <p:cxnSp>
                <p:nvCxnSpPr>
                  <p:cNvPr id="175" name="Straight Connector 174"/>
                  <p:cNvCxnSpPr/>
                  <p:nvPr/>
                </p:nvCxnSpPr>
                <p:spPr bwMode="auto">
                  <a:xfrm>
                    <a:off x="3630055" y="5045679"/>
                    <a:ext cx="43661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</p:cxnSp>
            </p:grpSp>
            <p:sp>
              <p:nvSpPr>
                <p:cNvPr id="172" name="TextBox 171"/>
                <p:cNvSpPr txBox="1"/>
                <p:nvPr/>
              </p:nvSpPr>
              <p:spPr>
                <a:xfrm>
                  <a:off x="7431598" y="5446065"/>
                  <a:ext cx="29687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 smtClean="0">
                      <a:solidFill>
                        <a:schemeClr val="accent1"/>
                      </a:solidFill>
                      <a:latin typeface="Consolas" pitchFamily="49" charset="0"/>
                      <a:cs typeface="Consolas" pitchFamily="49" charset="0"/>
                    </a:rPr>
                    <a:t>0</a:t>
                  </a:r>
                </a:p>
              </p:txBody>
            </p:sp>
          </p:grpSp>
          <p:grpSp>
            <p:nvGrpSpPr>
              <p:cNvPr id="156" name="Group 155"/>
              <p:cNvGrpSpPr/>
              <p:nvPr/>
            </p:nvGrpSpPr>
            <p:grpSpPr>
              <a:xfrm>
                <a:off x="1167645" y="3614968"/>
                <a:ext cx="511315" cy="1245503"/>
                <a:chOff x="8127402" y="3162474"/>
                <a:chExt cx="620358" cy="1511125"/>
              </a:xfrm>
            </p:grpSpPr>
            <p:cxnSp>
              <p:nvCxnSpPr>
                <p:cNvPr id="163" name="Straight Connector 162"/>
                <p:cNvCxnSpPr/>
                <p:nvPr/>
              </p:nvCxnSpPr>
              <p:spPr bwMode="auto">
                <a:xfrm>
                  <a:off x="8606118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64" name="Straight Connector 163"/>
                <p:cNvCxnSpPr/>
                <p:nvPr/>
              </p:nvCxnSpPr>
              <p:spPr bwMode="auto">
                <a:xfrm>
                  <a:off x="8606118" y="3920565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65" name="Straight Connector 164"/>
                <p:cNvCxnSpPr/>
                <p:nvPr/>
              </p:nvCxnSpPr>
              <p:spPr bwMode="auto">
                <a:xfrm>
                  <a:off x="8606118" y="4297082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66" name="Straight Connector 165"/>
                <p:cNvCxnSpPr/>
                <p:nvPr/>
              </p:nvCxnSpPr>
              <p:spPr bwMode="auto">
                <a:xfrm>
                  <a:off x="8747760" y="3162474"/>
                  <a:ext cx="0" cy="758092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67" name="Straight Connector 166"/>
                <p:cNvCxnSpPr/>
                <p:nvPr/>
              </p:nvCxnSpPr>
              <p:spPr bwMode="auto">
                <a:xfrm>
                  <a:off x="8747760" y="4297082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68" name="Straight Connector 167"/>
                <p:cNvCxnSpPr/>
                <p:nvPr/>
              </p:nvCxnSpPr>
              <p:spPr bwMode="auto">
                <a:xfrm>
                  <a:off x="8503920" y="3920564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169" name="Straight Connector 168"/>
                <p:cNvCxnSpPr/>
                <p:nvPr/>
              </p:nvCxnSpPr>
              <p:spPr bwMode="auto">
                <a:xfrm rot="5400000">
                  <a:off x="8315661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grpSp>
            <p:nvGrpSpPr>
              <p:cNvPr id="157" name="Group 156"/>
              <p:cNvGrpSpPr/>
              <p:nvPr/>
            </p:nvGrpSpPr>
            <p:grpSpPr>
              <a:xfrm>
                <a:off x="895467" y="4231678"/>
                <a:ext cx="312908" cy="1229533"/>
                <a:chOff x="6326646" y="2986836"/>
                <a:chExt cx="666843" cy="1478631"/>
              </a:xfrm>
            </p:grpSpPr>
            <p:sp>
              <p:nvSpPr>
                <p:cNvPr id="161" name="TextBox 160"/>
                <p:cNvSpPr txBox="1"/>
                <p:nvPr/>
              </p:nvSpPr>
              <p:spPr>
                <a:xfrm>
                  <a:off x="6326648" y="2986836"/>
                  <a:ext cx="666841" cy="4071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 smtClean="0">
                      <a:latin typeface="Neo Sans Intel" pitchFamily="34" charset="0"/>
                    </a:rPr>
                    <a:t>A</a:t>
                  </a:r>
                </a:p>
              </p:txBody>
            </p:sp>
            <p:sp>
              <p:nvSpPr>
                <p:cNvPr id="162" name="TextBox 161"/>
                <p:cNvSpPr txBox="1"/>
                <p:nvPr/>
              </p:nvSpPr>
              <p:spPr>
                <a:xfrm>
                  <a:off x="6326646" y="4058324"/>
                  <a:ext cx="653177" cy="4071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latin typeface="Neo Sans Intel" pitchFamily="34" charset="0"/>
                    </a:rPr>
                    <a:t>B</a:t>
                  </a:r>
                  <a:endParaRPr lang="en-US" sz="1600" dirty="0" smtClean="0">
                    <a:latin typeface="Neo Sans Intel" pitchFamily="34" charset="0"/>
                  </a:endParaRPr>
                </a:p>
              </p:txBody>
            </p:sp>
          </p:grpSp>
        </p:grpSp>
      </p:grpSp>
      <p:sp>
        <p:nvSpPr>
          <p:cNvPr id="185" name="TextBox 184"/>
          <p:cNvSpPr txBox="1"/>
          <p:nvPr/>
        </p:nvSpPr>
        <p:spPr>
          <a:xfrm>
            <a:off x="735115" y="5936066"/>
            <a:ext cx="1852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itchFamily="34" charset="0"/>
              </a:rPr>
              <a:t>The </a:t>
            </a:r>
            <a:r>
              <a:rPr lang="en-US" b="1" dirty="0" smtClean="0">
                <a:latin typeface="Neo Sans Intel" pitchFamily="34" charset="0"/>
              </a:rPr>
              <a:t>bottom </a:t>
            </a:r>
            <a:r>
              <a:rPr lang="en-US" dirty="0" smtClean="0">
                <a:latin typeface="Neo Sans Intel" pitchFamily="34" charset="0"/>
              </a:rPr>
              <a:t>part</a:t>
            </a:r>
          </a:p>
        </p:txBody>
      </p:sp>
      <p:sp>
        <p:nvSpPr>
          <p:cNvPr id="186" name="TextBox 185"/>
          <p:cNvSpPr txBox="1"/>
          <p:nvPr/>
        </p:nvSpPr>
        <p:spPr>
          <a:xfrm>
            <a:off x="3941955" y="5936066"/>
            <a:ext cx="1406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itchFamily="34" charset="0"/>
              </a:rPr>
              <a:t>The </a:t>
            </a:r>
            <a:r>
              <a:rPr lang="en-US" b="1" dirty="0" smtClean="0">
                <a:latin typeface="Neo Sans Intel" pitchFamily="34" charset="0"/>
              </a:rPr>
              <a:t>top </a:t>
            </a:r>
            <a:r>
              <a:rPr lang="en-US" dirty="0" smtClean="0">
                <a:latin typeface="Neo Sans Intel" pitchFamily="34" charset="0"/>
              </a:rPr>
              <a:t>part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6557935" y="5936066"/>
            <a:ext cx="172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itchFamily="34" charset="0"/>
              </a:rPr>
              <a:t>The </a:t>
            </a:r>
            <a:r>
              <a:rPr lang="en-US" b="1" dirty="0" smtClean="0">
                <a:latin typeface="Neo Sans Intel" pitchFamily="34" charset="0"/>
              </a:rPr>
              <a:t>full </a:t>
            </a:r>
            <a:r>
              <a:rPr lang="en-US" dirty="0" smtClean="0">
                <a:latin typeface="Neo Sans Intel" pitchFamily="34" charset="0"/>
              </a:rPr>
              <a:t>scheme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66387589"/>
      </p:ext>
    </p:extLst>
  </p:cSld>
  <p:clrMapOvr>
    <a:masterClrMapping/>
  </p:clrMapOvr>
  <p:transition advTm="30850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85" grpId="0"/>
      <p:bldP spid="186" grpId="0"/>
      <p:bldP spid="187" grpId="0"/>
    </p:bldLst>
  </p:timing>
  <p:extLst>
    <p:ext uri="{3A86A75C-4F4B-4683-9AE1-C65F6400EC91}">
      <p14:laserTraceLst xmlns:p14="http://schemas.microsoft.com/office/powerpoint/2010/main">
        <p14:tracePtLst>
          <p14:tracePt t="20982" x="1066800" y="850900"/>
          <p14:tracePt t="21047" x="1060450" y="850900"/>
          <p14:tracePt t="21055" x="1054100" y="850900"/>
          <p14:tracePt t="21071" x="1041400" y="850900"/>
          <p14:tracePt t="21079" x="1028700" y="850900"/>
          <p14:tracePt t="21096" x="996950" y="850900"/>
          <p14:tracePt t="21111" x="971550" y="850900"/>
          <p14:tracePt t="21122" x="952500" y="850900"/>
          <p14:tracePt t="21135" x="933450" y="850900"/>
          <p14:tracePt t="21151" x="914400" y="850900"/>
          <p14:tracePt t="21167" x="908050" y="844550"/>
          <p14:tracePt t="21311" x="914400" y="844550"/>
          <p14:tracePt t="21320" x="920750" y="844550"/>
          <p14:tracePt t="21338" x="939800" y="844550"/>
          <p14:tracePt t="21349" x="965200" y="844550"/>
          <p14:tracePt t="21352" x="990600" y="844550"/>
          <p14:tracePt t="21362" x="1009650" y="844550"/>
          <p14:tracePt t="21489" x="1003300" y="844550"/>
          <p14:tracePt t="21495" x="996950" y="844550"/>
          <p14:tracePt t="21511" x="977900" y="844550"/>
          <p14:tracePt t="21531" x="971550" y="844550"/>
          <p14:tracePt t="21532" x="958850" y="844550"/>
          <p14:tracePt t="21545" x="933450" y="850900"/>
          <p14:tracePt t="21562" x="927100" y="857250"/>
          <p14:tracePt t="21579" x="908050" y="869950"/>
          <p14:tracePt t="21595" x="895350" y="901700"/>
          <p14:tracePt t="21611" x="889000" y="927100"/>
          <p14:tracePt t="21629" x="882650" y="958850"/>
          <p14:tracePt t="21647" x="876300" y="990600"/>
          <p14:tracePt t="21663" x="876300" y="1022350"/>
          <p14:tracePt t="21679" x="876300" y="1047750"/>
          <p14:tracePt t="21695" x="876300" y="1073150"/>
          <p14:tracePt t="21711" x="876300" y="1085850"/>
          <p14:tracePt t="21728" x="876300" y="1092200"/>
          <p14:tracePt t="21745" x="876300" y="1117600"/>
          <p14:tracePt t="21762" x="869950" y="1149350"/>
          <p14:tracePt t="21778" x="857250" y="1162050"/>
          <p14:tracePt t="21795" x="857250" y="1168400"/>
          <p14:tracePt t="21812" x="857250" y="1174750"/>
          <p14:tracePt t="21928" x="863600" y="1174750"/>
          <p14:tracePt t="21944" x="863600" y="1168400"/>
          <p14:tracePt t="21954" x="869950" y="1168400"/>
          <p14:tracePt t="21961" x="876300" y="1168400"/>
          <p14:tracePt t="21963" x="901700" y="1168400"/>
          <p14:tracePt t="21978" x="946150" y="1168400"/>
          <p14:tracePt t="21995" x="977900" y="1168400"/>
          <p14:tracePt t="22011" x="1009650" y="1168400"/>
          <p14:tracePt t="22028" x="1035050" y="1168400"/>
          <p14:tracePt t="22045" x="1041400" y="1168400"/>
          <p14:tracePt t="22061" x="1047750" y="1168400"/>
          <p14:tracePt t="22103" x="1047750" y="1174750"/>
          <p14:tracePt t="22117" x="1041400" y="1174750"/>
          <p14:tracePt t="22119" x="1035050" y="1174750"/>
          <p14:tracePt t="22128" x="1016000" y="1174750"/>
          <p14:tracePt t="22144" x="1003300" y="1174750"/>
          <p14:tracePt t="22161" x="996950" y="1174750"/>
          <p14:tracePt t="22343" x="1009650" y="1174750"/>
          <p14:tracePt t="22351" x="1035050" y="1181100"/>
          <p14:tracePt t="22361" x="1060450" y="1181100"/>
          <p14:tracePt t="22364" x="1111250" y="1181100"/>
          <p14:tracePt t="22378" x="1187450" y="1181100"/>
          <p14:tracePt t="22395" x="1276350" y="1181100"/>
          <p14:tracePt t="22411" x="1358900" y="1181100"/>
          <p14:tracePt t="22428" x="1447800" y="1181100"/>
          <p14:tracePt t="22445" x="1549400" y="1181100"/>
          <p14:tracePt t="22461" x="1625600" y="1181100"/>
          <p14:tracePt t="22478" x="1714500" y="1181100"/>
          <p14:tracePt t="22495" x="1816100" y="1181100"/>
          <p14:tracePt t="22511" x="1936750" y="1168400"/>
          <p14:tracePt t="22529" x="2006600" y="1162050"/>
          <p14:tracePt t="22544" x="2063750" y="1155700"/>
          <p14:tracePt t="22561" x="2101850" y="1155700"/>
          <p14:tracePt t="22578" x="2133600" y="1149350"/>
          <p14:tracePt t="22594" x="2171700" y="1149350"/>
          <p14:tracePt t="22611" x="2203450" y="1149350"/>
          <p14:tracePt t="22627" x="2235200" y="1143000"/>
          <p14:tracePt t="22645" x="2254250" y="1143000"/>
          <p14:tracePt t="22661" x="2266950" y="1136650"/>
          <p14:tracePt t="22697" x="2273300" y="1130300"/>
          <p14:tracePt t="22711" x="2286000" y="1123950"/>
          <p14:tracePt t="22713" x="2286000" y="1104900"/>
          <p14:tracePt t="22728" x="2298700" y="1054100"/>
          <p14:tracePt t="22744" x="2305050" y="1009650"/>
          <p14:tracePt t="22762" x="2305050" y="958850"/>
          <p14:tracePt t="22777" x="2305050" y="939800"/>
          <p14:tracePt t="22794" x="2286000" y="908050"/>
          <p14:tracePt t="22811" x="2247900" y="876300"/>
          <p14:tracePt t="22827" x="2190750" y="850900"/>
          <p14:tracePt t="22844" x="2139950" y="831850"/>
          <p14:tracePt t="22861" x="2101850" y="825500"/>
          <p14:tracePt t="22877" x="2057400" y="825500"/>
          <p14:tracePt t="22895" x="2006600" y="831850"/>
          <p14:tracePt t="22911" x="1955800" y="857250"/>
          <p14:tracePt t="22927" x="1924050" y="889000"/>
          <p14:tracePt t="22944" x="1892300" y="927100"/>
          <p14:tracePt t="22961" x="1879600" y="958850"/>
          <p14:tracePt t="22978" x="1873250" y="1003300"/>
          <p14:tracePt t="22994" x="1879600" y="1054100"/>
          <p14:tracePt t="23010" x="1911350" y="1098550"/>
          <p14:tracePt t="23027" x="1949450" y="1136650"/>
          <p14:tracePt t="23044" x="1993900" y="1162050"/>
          <p14:tracePt t="23061" x="2051050" y="1206500"/>
          <p14:tracePt t="23077" x="2133600" y="1225550"/>
          <p14:tracePt t="23094" x="2203450" y="1231900"/>
          <p14:tracePt t="23111" x="2305050" y="1244600"/>
          <p14:tracePt t="23127" x="2381250" y="1244600"/>
          <p14:tracePt t="23144" x="2482850" y="1231900"/>
          <p14:tracePt t="23160" x="2559050" y="1193800"/>
          <p14:tracePt t="23178" x="2628900" y="1143000"/>
          <p14:tracePt t="23194" x="2673350" y="1092200"/>
          <p14:tracePt t="23211" x="2711450" y="1016000"/>
          <p14:tracePt t="23227" x="2717800" y="958850"/>
          <p14:tracePt t="23244" x="2717800" y="908050"/>
          <p14:tracePt t="23261" x="2692400" y="863600"/>
          <p14:tracePt t="23277" x="2647950" y="825500"/>
          <p14:tracePt t="23294" x="2609850" y="800100"/>
          <p14:tracePt t="23310" x="2578100" y="787400"/>
          <p14:tracePt t="23327" x="2514600" y="781050"/>
          <p14:tracePt t="23344" x="2457450" y="781050"/>
          <p14:tracePt t="23360" x="2381250" y="781050"/>
          <p14:tracePt t="23377" x="2279650" y="781050"/>
          <p14:tracePt t="23394" x="2152650" y="819150"/>
          <p14:tracePt t="23410" x="2063750" y="838200"/>
          <p14:tracePt t="23427" x="2000250" y="857250"/>
          <p14:tracePt t="23444" x="1968500" y="876300"/>
          <p14:tracePt t="23461" x="1955800" y="895350"/>
          <p14:tracePt t="23477" x="1936750" y="914400"/>
          <p14:tracePt t="23494" x="1930400" y="946150"/>
          <p14:tracePt t="23510" x="1917700" y="996950"/>
          <p14:tracePt t="23527" x="1917700" y="1054100"/>
          <p14:tracePt t="23545" x="1917700" y="1092200"/>
          <p14:tracePt t="23560" x="1917700" y="1111250"/>
          <p14:tracePt t="23577" x="1949450" y="1143000"/>
          <p14:tracePt t="23593" x="1993900" y="1181100"/>
          <p14:tracePt t="23610" x="2057400" y="1219200"/>
          <p14:tracePt t="23627" x="2120900" y="1244600"/>
          <p14:tracePt t="23644" x="2171700" y="1257300"/>
          <p14:tracePt t="23661" x="2235200" y="1263650"/>
          <p14:tracePt t="23677" x="2273300" y="1263650"/>
          <p14:tracePt t="23694" x="2311400" y="1263650"/>
          <p14:tracePt t="23710" x="2343150" y="1263650"/>
          <p14:tracePt t="23727" x="2374900" y="1250950"/>
          <p14:tracePt t="23744" x="2381250" y="1244600"/>
          <p14:tracePt t="23760" x="2381250" y="1231900"/>
          <p14:tracePt t="23777" x="2381250" y="1219200"/>
          <p14:tracePt t="23793" x="2381250" y="1206500"/>
          <p14:tracePt t="23810" x="2381250" y="1193800"/>
          <p14:tracePt t="23827" x="2374900" y="1193800"/>
          <p14:tracePt t="23935" x="2368550" y="1187450"/>
          <p14:tracePt t="23945" x="2368550" y="1181100"/>
          <p14:tracePt t="23960" x="2349500" y="1174750"/>
          <p14:tracePt t="23976" x="2330450" y="1162050"/>
          <p14:tracePt t="23979" x="2298700" y="1149350"/>
          <p14:tracePt t="23993" x="2260600" y="1130300"/>
          <p14:tracePt t="24010" x="2235200" y="1130300"/>
          <p14:tracePt t="24027" x="2209800" y="1117600"/>
          <p14:tracePt t="24043" x="2178050" y="1111250"/>
          <p14:tracePt t="24060" x="2133600" y="1104900"/>
          <p14:tracePt t="24077" x="2108200" y="1104900"/>
          <p14:tracePt t="24093" x="2095500" y="1104900"/>
          <p14:tracePt t="24110" x="2082800" y="1104900"/>
          <p14:tracePt t="24126" x="2070100" y="1104900"/>
          <p14:tracePt t="24143" x="2057400" y="1104900"/>
          <p14:tracePt t="24160" x="2051050" y="1104900"/>
          <p14:tracePt t="24176" x="2032000" y="1104900"/>
          <p14:tracePt t="24193" x="1993900" y="1104900"/>
          <p14:tracePt t="24210" x="1955800" y="1104900"/>
          <p14:tracePt t="24227" x="1905000" y="1104900"/>
          <p14:tracePt t="24243" x="1873250" y="1104900"/>
          <p14:tracePt t="24260" x="1841500" y="1104900"/>
          <p14:tracePt t="24277" x="1828800" y="1104900"/>
          <p14:tracePt t="24293" x="1816100" y="1104900"/>
          <p14:tracePt t="24310" x="1803400" y="1092200"/>
          <p14:tracePt t="24326" x="1771650" y="1079500"/>
          <p14:tracePt t="24343" x="1752600" y="1060450"/>
          <p14:tracePt t="24360" x="1714500" y="1028700"/>
          <p14:tracePt t="24376" x="1695450" y="1022350"/>
          <p14:tracePt t="24393" x="1670050" y="996950"/>
          <p14:tracePt t="24410" x="1657350" y="996950"/>
          <p14:tracePt t="24471" x="1657350" y="990600"/>
          <p14:tracePt t="24479" x="1651000" y="990600"/>
          <p14:tracePt t="24495" x="1644650" y="990600"/>
          <p14:tracePt t="24503" x="1644650" y="984250"/>
          <p14:tracePt t="24509" x="1631950" y="984250"/>
          <p14:tracePt t="24526" x="1619250" y="984250"/>
          <p14:tracePt t="24543" x="1606550" y="977900"/>
          <p14:tracePt t="24560" x="1587500" y="977900"/>
          <p14:tracePt t="24576" x="1568450" y="977900"/>
          <p14:tracePt t="24593" x="1549400" y="971550"/>
          <p14:tracePt t="24609" x="1536700" y="971550"/>
          <p14:tracePt t="24646" x="1530350" y="971550"/>
          <p14:tracePt t="24661" x="1530350" y="977900"/>
          <p14:tracePt t="24676" x="1530350" y="984250"/>
          <p14:tracePt t="24678" x="1530350" y="996950"/>
          <p14:tracePt t="24693" x="1530350" y="1003300"/>
          <p14:tracePt t="24710" x="1530350" y="1009650"/>
          <p14:tracePt t="24726" x="1524000" y="1022350"/>
          <p14:tracePt t="24743" x="1524000" y="1035050"/>
          <p14:tracePt t="24759" x="1524000" y="1047750"/>
          <p14:tracePt t="24776" x="1524000" y="1060450"/>
          <p14:tracePt t="24793" x="1530350" y="1073150"/>
          <p14:tracePt t="24809" x="1543050" y="1079500"/>
          <p14:tracePt t="24847" x="1549400" y="1079500"/>
          <p14:tracePt t="24849" x="1555750" y="1079500"/>
          <p14:tracePt t="24859" x="1562100" y="1079500"/>
          <p14:tracePt t="24876" x="1574800" y="1079500"/>
          <p14:tracePt t="24892" x="1587500" y="1079500"/>
          <p14:tracePt t="24910" x="1600200" y="1079500"/>
          <p14:tracePt t="24926" x="1612900" y="1079500"/>
          <p14:tracePt t="24942" x="1625600" y="1060450"/>
          <p14:tracePt t="24959" x="1631950" y="1047750"/>
          <p14:tracePt t="24976" x="1638300" y="1035050"/>
          <p14:tracePt t="24992" x="1638300" y="1028700"/>
          <p14:tracePt t="25009" x="1638300" y="1016000"/>
          <p14:tracePt t="25026" x="1638300" y="1009650"/>
          <p14:tracePt t="25042" x="1638300" y="996950"/>
          <p14:tracePt t="25059" x="1631950" y="984250"/>
          <p14:tracePt t="25076" x="1625600" y="977900"/>
          <p14:tracePt t="25092" x="1600200" y="958850"/>
          <p14:tracePt t="25110" x="1587500" y="946150"/>
          <p14:tracePt t="25126" x="1574800" y="946150"/>
          <p14:tracePt t="25142" x="1568450" y="946150"/>
          <p14:tracePt t="25215" x="1568450" y="958850"/>
          <p14:tracePt t="25223" x="1568450" y="965200"/>
          <p14:tracePt t="25226" x="1562100" y="984250"/>
          <p14:tracePt t="25242" x="1562100" y="996950"/>
          <p14:tracePt t="25259" x="1562100" y="1016000"/>
          <p14:tracePt t="25276" x="1562100" y="1035050"/>
          <p14:tracePt t="25292" x="1562100" y="1041400"/>
          <p14:tracePt t="25310" x="1562100" y="1047750"/>
          <p14:tracePt t="25344" x="1562100" y="1054100"/>
          <p14:tracePt t="25347" x="1562100" y="1060450"/>
          <p14:tracePt t="25359" x="1562100" y="1066800"/>
          <p14:tracePt t="25376" x="1581150" y="1079500"/>
          <p14:tracePt t="25393" x="1587500" y="1092200"/>
          <p14:tracePt t="25409" x="1606550" y="1098550"/>
          <p14:tracePt t="25426" x="1631950" y="1111250"/>
          <p14:tracePt t="25442" x="1651000" y="1111250"/>
          <p14:tracePt t="25459" x="1676400" y="1117600"/>
          <p14:tracePt t="25476" x="1689100" y="1117600"/>
          <p14:tracePt t="25492" x="1708150" y="1111250"/>
          <p14:tracePt t="25509" x="1720850" y="1104900"/>
          <p14:tracePt t="25525" x="1727200" y="1098550"/>
          <p14:tracePt t="25542" x="1727200" y="1085850"/>
          <p14:tracePt t="25542" x="1727200" y="1073150"/>
          <p14:tracePt t="25559" x="1727200" y="1066800"/>
          <p14:tracePt t="25576" x="1727200" y="1054100"/>
          <p14:tracePt t="25614" x="1727200" y="1047750"/>
          <p14:tracePt t="25626" x="1727200" y="1041400"/>
          <p14:tracePt t="25628" x="1714500" y="1041400"/>
          <p14:tracePt t="25642" x="1714500" y="1035050"/>
          <p14:tracePt t="25659" x="1701800" y="1022350"/>
          <p14:tracePt t="25676" x="1695450" y="1016000"/>
          <p14:tracePt t="25692" x="1682750" y="1016000"/>
          <p14:tracePt t="25709" x="1670050" y="1003300"/>
          <p14:tracePt t="25725" x="1644650" y="990600"/>
          <p14:tracePt t="25742" x="1631950" y="990600"/>
          <p14:tracePt t="25759" x="1619250" y="984250"/>
          <p14:tracePt t="25775" x="1606550" y="984250"/>
          <p14:tracePt t="25793" x="1600200" y="984250"/>
          <p14:tracePt t="25809" x="1587500" y="984250"/>
          <p14:tracePt t="25856" x="1581150" y="984250"/>
          <p14:tracePt t="25878" x="1574800" y="984250"/>
          <p14:tracePt t="25910" x="1568450" y="990600"/>
          <p14:tracePt t="25920" x="1562100" y="996950"/>
          <p14:tracePt t="25928" x="1555750" y="996950"/>
          <p14:tracePt t="25935" x="1555750" y="1009650"/>
          <p14:tracePt t="25943" x="1549400" y="1022350"/>
          <p14:tracePt t="25959" x="1543050" y="1041400"/>
          <p14:tracePt t="25975" x="1543050" y="1054100"/>
          <p14:tracePt t="25992" x="1543050" y="1060450"/>
          <p14:tracePt t="26008" x="1543050" y="1066800"/>
          <p14:tracePt t="26025" x="1543050" y="1079500"/>
          <p14:tracePt t="26042" x="1549400" y="1079500"/>
          <p14:tracePt t="26058" x="1568450" y="1092200"/>
          <p14:tracePt t="26075" x="1574800" y="1098550"/>
          <p14:tracePt t="26092" x="1581150" y="1111250"/>
          <p14:tracePt t="26108" x="1593850" y="1117600"/>
          <p14:tracePt t="26125" x="1606550" y="1117600"/>
          <p14:tracePt t="26142" x="1625600" y="1117600"/>
          <p14:tracePt t="26159" x="1638300" y="1117600"/>
          <p14:tracePt t="26175" x="1657350" y="1117600"/>
          <p14:tracePt t="26192" x="1670050" y="1117600"/>
          <p14:tracePt t="26208" x="1676400" y="1111250"/>
          <p14:tracePt t="26225" x="1682750" y="1098550"/>
          <p14:tracePt t="26242" x="1682750" y="1092200"/>
          <p14:tracePt t="26258" x="1682750" y="1079500"/>
          <p14:tracePt t="26276" x="1682750" y="1066800"/>
          <p14:tracePt t="26291" x="1689100" y="1060450"/>
          <p14:tracePt t="26309" x="1689100" y="1054100"/>
          <p14:tracePt t="26325" x="1689100" y="1041400"/>
          <p14:tracePt t="26341" x="1689100" y="1035050"/>
          <p14:tracePt t="26358" x="1689100" y="1028700"/>
          <p14:tracePt t="26375" x="1689100" y="1016000"/>
          <p14:tracePt t="26392" x="1689100" y="1009650"/>
          <p14:tracePt t="26408" x="1689100" y="1003300"/>
          <p14:tracePt t="26456" x="1689100" y="996950"/>
          <p14:tracePt t="26479" x="1682750" y="990600"/>
          <p14:tracePt t="26487" x="1676400" y="984250"/>
          <p14:tracePt t="26503" x="1670050" y="984250"/>
          <p14:tracePt t="26559" x="1670050" y="977900"/>
          <p14:tracePt t="26575" x="1663700" y="977900"/>
          <p14:tracePt t="26592" x="1657350" y="977900"/>
          <p14:tracePt t="26607" x="1651000" y="977900"/>
          <p14:tracePt t="26623" x="1644650" y="977900"/>
          <p14:tracePt t="26629" x="1638300" y="977900"/>
          <p14:tracePt t="26656" x="1631950" y="977900"/>
          <p14:tracePt t="26668" x="1631950" y="971550"/>
          <p14:tracePt t="26674" x="1625600" y="971550"/>
          <p14:tracePt t="26691" x="1619250" y="971550"/>
          <p14:tracePt t="26693" x="1619250" y="965200"/>
          <p14:tracePt t="26708" x="1612900" y="965200"/>
          <p14:tracePt t="26775" x="1606550" y="965200"/>
          <p14:tracePt t="26807" x="1600200" y="965200"/>
          <p14:tracePt t="26840" x="1593850" y="965200"/>
          <p14:tracePt t="26863" x="1587500" y="965200"/>
          <p14:tracePt t="26871" x="1587500" y="971550"/>
          <p14:tracePt t="26887" x="1587500" y="977900"/>
          <p14:tracePt t="26903" x="1581150" y="977900"/>
          <p14:tracePt t="26919" x="1574800" y="977900"/>
          <p14:tracePt t="26928" x="1568450" y="984250"/>
          <p14:tracePt t="26944" x="1568450" y="990600"/>
          <p14:tracePt t="26949" x="1568450" y="996950"/>
          <p14:tracePt t="26977" x="1562100" y="1003300"/>
          <p14:tracePt t="26999" x="1562100" y="1009650"/>
          <p14:tracePt t="27031" x="1562100" y="1016000"/>
          <p14:tracePt t="27039" x="1562100" y="1022350"/>
          <p14:tracePt t="27041" x="1562100" y="1028700"/>
          <p14:tracePt t="27064" x="1562100" y="1035050"/>
          <p14:tracePt t="27080" x="1562100" y="1041400"/>
          <p14:tracePt t="27095" x="1562100" y="1047750"/>
          <p14:tracePt t="27135" x="1562100" y="1054100"/>
          <p14:tracePt t="27143" x="1562100" y="1060450"/>
          <p14:tracePt t="27167" x="1562100" y="1066800"/>
          <p14:tracePt t="27224" x="1568450" y="1073150"/>
          <p14:tracePt t="27247" x="1574800" y="1073150"/>
          <p14:tracePt t="27255" x="1581150" y="1079500"/>
          <p14:tracePt t="27255" x="1587500" y="1079500"/>
          <p14:tracePt t="27279" x="1593850" y="1079500"/>
          <p14:tracePt t="27313" x="1600200" y="1079500"/>
          <p14:tracePt t="27335" x="1606550" y="1079500"/>
          <p14:tracePt t="27343" x="1612900" y="1079500"/>
          <p14:tracePt t="27359" x="1619250" y="1079500"/>
          <p14:tracePt t="27361" x="1625600" y="1079500"/>
          <p14:tracePt t="27374" x="1644650" y="1079500"/>
          <p14:tracePt t="27391" x="1651000" y="1079500"/>
          <p14:tracePt t="27591" x="1657350" y="1079500"/>
          <p14:tracePt t="27594" x="1663700" y="1079500"/>
          <p14:tracePt t="27607" x="1670050" y="1073150"/>
          <p14:tracePt t="27632" x="1670050" y="1060450"/>
          <p14:tracePt t="27640" x="1670050" y="1054100"/>
          <p14:tracePt t="27642" x="1670050" y="1047750"/>
          <p14:tracePt t="27657" x="1670050" y="1041400"/>
          <p14:tracePt t="27674" x="1670050" y="1035050"/>
          <p14:tracePt t="27720" x="1670050" y="1028700"/>
          <p14:tracePt t="27726" x="0" y="0"/>
        </p14:tracePtLst>
        <p14:tracePtLst>
          <p14:tracePt t="38518" x="2571750" y="1752600"/>
          <p14:tracePt t="38703" x="2565400" y="1752600"/>
          <p14:tracePt t="38719" x="2559050" y="1765300"/>
          <p14:tracePt t="38736" x="2559050" y="1778000"/>
          <p14:tracePt t="38744" x="2552700" y="1778000"/>
          <p14:tracePt t="38759" x="2552700" y="1784350"/>
          <p14:tracePt t="38767" x="2540000" y="1803400"/>
          <p14:tracePt t="38791" x="2527300" y="1835150"/>
          <p14:tracePt t="38806" x="2508250" y="1885950"/>
          <p14:tracePt t="38817" x="2489200" y="1930400"/>
          <p14:tracePt t="38833" x="2463800" y="1981200"/>
          <p14:tracePt t="38850" x="2444750" y="2032000"/>
          <p14:tracePt t="38866" x="2432050" y="2082800"/>
          <p14:tracePt t="38884" x="2425700" y="2133600"/>
          <p14:tracePt t="38900" x="2425700" y="2190750"/>
          <p14:tracePt t="38916" x="2425700" y="2241550"/>
          <p14:tracePt t="38933" x="2425700" y="2286000"/>
          <p14:tracePt t="38950" x="2425700" y="2336800"/>
          <p14:tracePt t="38967" x="2425700" y="2413000"/>
          <p14:tracePt t="38985" x="2425700" y="2457450"/>
          <p14:tracePt t="39001" x="2425700" y="2501900"/>
          <p14:tracePt t="39018" x="2432050" y="2533650"/>
          <p14:tracePt t="39033" x="2438400" y="2565400"/>
          <p14:tracePt t="39050" x="2451100" y="2597150"/>
          <p14:tracePt t="39066" x="2451100" y="2641600"/>
          <p14:tracePt t="39083" x="2451100" y="2686050"/>
          <p14:tracePt t="39100" x="2457450" y="2711450"/>
          <p14:tracePt t="39116" x="2457450" y="2736850"/>
          <p14:tracePt t="39134" x="2457450" y="2781300"/>
          <p14:tracePt t="39150" x="2457450" y="2806700"/>
          <p14:tracePt t="39167" x="2457450" y="2838450"/>
          <p14:tracePt t="39183" x="2457450" y="2844800"/>
          <p14:tracePt t="39199" x="2444750" y="2857500"/>
          <p14:tracePt t="39217" x="2432050" y="2863850"/>
          <p14:tracePt t="39233" x="2406650" y="2876550"/>
          <p14:tracePt t="39250" x="2381250" y="2882900"/>
          <p14:tracePt t="39266" x="2343150" y="2889250"/>
          <p14:tracePt t="39284" x="2305050" y="2901950"/>
          <p14:tracePt t="39300" x="2254250" y="2921000"/>
          <p14:tracePt t="39316" x="2222500" y="2946400"/>
          <p14:tracePt t="39333" x="2197100" y="2965450"/>
          <p14:tracePt t="39349" x="2184400" y="2978150"/>
          <p14:tracePt t="39366" x="2165350" y="2990850"/>
          <p14:tracePt t="39383" x="2159000" y="3016250"/>
          <p14:tracePt t="39400" x="2152650" y="3035300"/>
          <p14:tracePt t="39416" x="2152650" y="3054350"/>
          <p14:tracePt t="39551" x="2159000" y="3054350"/>
          <p14:tracePt t="39559" x="2171700" y="3054350"/>
          <p14:tracePt t="39567" x="2178050" y="3054350"/>
          <p14:tracePt t="39583" x="2203450" y="3028950"/>
          <p14:tracePt t="39600" x="2222500" y="3016250"/>
          <p14:tracePt t="39618" x="2235200" y="2990850"/>
          <p14:tracePt t="39633" x="2235200" y="2959100"/>
          <p14:tracePt t="39650" x="2235200" y="2927350"/>
          <p14:tracePt t="39666" x="2235200" y="2901950"/>
          <p14:tracePt t="39683" x="2235200" y="2895600"/>
          <p14:tracePt t="39767" x="2228850" y="2895600"/>
          <p14:tracePt t="39792" x="2222500" y="2895600"/>
          <p14:tracePt t="39807" x="2222500" y="2901950"/>
          <p14:tracePt t="39810" x="2222500" y="2908300"/>
          <p14:tracePt t="39816" x="2222500" y="2933700"/>
          <p14:tracePt t="39832" x="2222500" y="2959100"/>
          <p14:tracePt t="39850" x="2222500" y="2984500"/>
          <p14:tracePt t="39866" x="2235200" y="3022600"/>
          <p14:tracePt t="39883" x="2241550" y="3048000"/>
          <p14:tracePt t="39900" x="2247900" y="3073400"/>
          <p14:tracePt t="39916" x="2254250" y="3079750"/>
          <p14:tracePt t="39951" x="2254250" y="3086100"/>
          <p14:tracePt t="39966" x="2254250" y="3092450"/>
          <p14:tracePt t="39968" x="2247900" y="3092450"/>
          <p14:tracePt t="39983" x="2228850" y="3092450"/>
          <p14:tracePt t="39999" x="2197100" y="3092450"/>
          <p14:tracePt t="40017" x="2184400" y="3092450"/>
          <p14:tracePt t="40032" x="2165350" y="3092450"/>
          <p14:tracePt t="40151" x="2178050" y="3092450"/>
          <p14:tracePt t="40159" x="2184400" y="3098800"/>
          <p14:tracePt t="40167" x="2222500" y="3098800"/>
          <p14:tracePt t="40184" x="2241550" y="3098800"/>
          <p14:tracePt t="40199" x="2273300" y="3105150"/>
          <p14:tracePt t="40215" x="2298700" y="3105150"/>
          <p14:tracePt t="40232" x="2324100" y="3105150"/>
          <p14:tracePt t="40234" x="2330450" y="3105150"/>
          <p14:tracePt t="40304" x="2324100" y="3105150"/>
          <p14:tracePt t="40311" x="2317750" y="3105150"/>
          <p14:tracePt t="40319" x="2311400" y="3105150"/>
          <p14:tracePt t="40332" x="2298700" y="3105150"/>
          <p14:tracePt t="40335" x="2286000" y="3105150"/>
          <p14:tracePt t="40349" x="2260600" y="3105150"/>
          <p14:tracePt t="40365" x="2235200" y="3105150"/>
          <p14:tracePt t="40383" x="2216150" y="3105150"/>
          <p14:tracePt t="40399" x="2184400" y="3098800"/>
          <p14:tracePt t="40416" x="2146300" y="3092450"/>
          <p14:tracePt t="40432" x="2133600" y="3092450"/>
          <p14:tracePt t="40449" x="2120900" y="3092450"/>
          <p14:tracePt t="40465" x="2114550" y="3092450"/>
          <p14:tracePt t="40482" x="2108200" y="3092450"/>
          <p14:tracePt t="40500" x="2101850" y="3092450"/>
          <p14:tracePt t="40515" x="2089150" y="3092450"/>
          <p14:tracePt t="40533" x="2082800" y="3092450"/>
          <p14:tracePt t="40549" x="2076450" y="3092450"/>
          <p14:tracePt t="40887" x="2063750" y="3092450"/>
          <p14:tracePt t="40897" x="2044700" y="3092450"/>
          <p14:tracePt t="40899" x="2032000" y="3092450"/>
          <p14:tracePt t="40915" x="2019300" y="3092450"/>
          <p14:tracePt t="40917" x="1993900" y="3092450"/>
          <p14:tracePt t="40932" x="1943100" y="3086100"/>
          <p14:tracePt t="40948" x="1892300" y="3086100"/>
          <p14:tracePt t="40965" x="1841500" y="3079750"/>
          <p14:tracePt t="40982" x="1803400" y="3079750"/>
          <p14:tracePt t="40998" x="1739900" y="3067050"/>
          <p14:tracePt t="41016" x="1689100" y="3048000"/>
          <p14:tracePt t="41032" x="1644650" y="3028950"/>
          <p14:tracePt t="41048" x="1612900" y="3016250"/>
          <p14:tracePt t="41065" x="1593850" y="3009900"/>
          <p14:tracePt t="41082" x="1574800" y="3009900"/>
          <p14:tracePt t="41099" x="1562100" y="3009900"/>
          <p14:tracePt t="41177" x="1562100" y="3003550"/>
          <p14:tracePt t="41192" x="1555750" y="2990850"/>
          <p14:tracePt t="41199" x="1543050" y="2978150"/>
          <p14:tracePt t="41207" x="1524000" y="2971800"/>
          <p14:tracePt t="41207" x="1504950" y="2971800"/>
          <p14:tracePt t="41215" x="1479550" y="2946400"/>
          <p14:tracePt t="41231" x="1447800" y="2933700"/>
          <p14:tracePt t="41248" x="1397000" y="2914650"/>
          <p14:tracePt t="41265" x="1352550" y="2914650"/>
          <p14:tracePt t="41282" x="1308100" y="2914650"/>
          <p14:tracePt t="41299" x="1257300" y="2914650"/>
          <p14:tracePt t="41315" x="1212850" y="2914650"/>
          <p14:tracePt t="41331" x="1155700" y="2914650"/>
          <p14:tracePt t="41348" x="1085850" y="2914650"/>
          <p14:tracePt t="41365" x="1009650" y="2908300"/>
          <p14:tracePt t="41382" x="933450" y="2895600"/>
          <p14:tracePt t="41398" x="876300" y="2895600"/>
          <p14:tracePt t="41398" x="850900" y="2895600"/>
          <p14:tracePt t="41415" x="800100" y="2889250"/>
          <p14:tracePt t="41431" x="755650" y="2889250"/>
          <p14:tracePt t="41448" x="723900" y="2889250"/>
          <p14:tracePt t="41465" x="698500" y="2889250"/>
          <p14:tracePt t="41481" x="673100" y="2889250"/>
          <p14:tracePt t="41499" x="647700" y="2889250"/>
          <p14:tracePt t="41516" x="622300" y="2895600"/>
          <p14:tracePt t="41531" x="622300" y="2901950"/>
          <p14:tracePt t="41548" x="615950" y="2908300"/>
          <p14:tracePt t="41584" x="615950" y="2914650"/>
          <p14:tracePt t="41586" x="615950" y="2921000"/>
          <p14:tracePt t="41598" x="615950" y="2927350"/>
          <p14:tracePt t="41614" x="622300" y="2952750"/>
          <p14:tracePt t="41632" x="622300" y="2971800"/>
          <p14:tracePt t="41648" x="628650" y="2978150"/>
          <p14:tracePt t="41665" x="641350" y="2990850"/>
          <p14:tracePt t="41681" x="660400" y="3003550"/>
          <p14:tracePt t="41698" x="666750" y="3016250"/>
          <p14:tracePt t="41714" x="685800" y="3035300"/>
          <p14:tracePt t="41731" x="698500" y="3048000"/>
          <p14:tracePt t="41748" x="723900" y="3067050"/>
          <p14:tracePt t="41764" x="749300" y="3079750"/>
          <p14:tracePt t="41782" x="781050" y="3092450"/>
          <p14:tracePt t="41798" x="806450" y="3098800"/>
          <p14:tracePt t="41814" x="850900" y="3105150"/>
          <p14:tracePt t="41832" x="876300" y="3111500"/>
          <p14:tracePt t="41848" x="901700" y="3124200"/>
          <p14:tracePt t="41864" x="927100" y="3130550"/>
          <p14:tracePt t="41881" x="958850" y="3130550"/>
          <p14:tracePt t="41898" x="996950" y="3130550"/>
          <p14:tracePt t="41914" x="1047750" y="3130550"/>
          <p14:tracePt t="41931" x="1104900" y="3136900"/>
          <p14:tracePt t="41949" x="1174750" y="3143250"/>
          <p14:tracePt t="41964" x="1263650" y="3162300"/>
          <p14:tracePt t="41982" x="1314450" y="3168650"/>
          <p14:tracePt t="41998" x="1390650" y="3168650"/>
          <p14:tracePt t="42015" x="1511300" y="3168650"/>
          <p14:tracePt t="42033" x="1568450" y="3168650"/>
          <p14:tracePt t="42049" x="1606550" y="3168650"/>
          <p14:tracePt t="42104" x="1606550" y="3162300"/>
          <p14:tracePt t="42120" x="1606550" y="3155950"/>
          <p14:tracePt t="42128" x="1606550" y="3143250"/>
          <p14:tracePt t="42136" x="1593850" y="3136900"/>
          <p14:tracePt t="42149" x="1587500" y="3117850"/>
          <p14:tracePt t="42165" x="1562100" y="3098800"/>
          <p14:tracePt t="42182" x="1530350" y="3079750"/>
          <p14:tracePt t="42198" x="1485900" y="3054350"/>
          <p14:tracePt t="42215" x="1397000" y="2997200"/>
          <p14:tracePt t="42233" x="1333500" y="2971800"/>
          <p14:tracePt t="42248" x="1295400" y="2952750"/>
          <p14:tracePt t="42266" x="1238250" y="2933700"/>
          <p14:tracePt t="42282" x="1187450" y="2914650"/>
          <p14:tracePt t="42298" x="1136650" y="2889250"/>
          <p14:tracePt t="42315" x="1073150" y="2870200"/>
          <p14:tracePt t="42332" x="1028700" y="2863850"/>
          <p14:tracePt t="42349" x="984250" y="2863850"/>
          <p14:tracePt t="42365" x="952500" y="2863850"/>
          <p14:tracePt t="42382" x="914400" y="2863850"/>
          <p14:tracePt t="42398" x="889000" y="2870200"/>
          <p14:tracePt t="42415" x="857250" y="2889250"/>
          <p14:tracePt t="42415" x="844550" y="2901950"/>
          <p14:tracePt t="42432" x="825500" y="2908300"/>
          <p14:tracePt t="42448" x="806450" y="2927350"/>
          <p14:tracePt t="42466" x="793750" y="2933700"/>
          <p14:tracePt t="42482" x="774700" y="2959100"/>
          <p14:tracePt t="42498" x="755650" y="2971800"/>
          <p14:tracePt t="42515" x="742950" y="2990850"/>
          <p14:tracePt t="42532" x="730250" y="3003550"/>
          <p14:tracePt t="42549" x="730250" y="3009900"/>
          <p14:tracePt t="42565" x="723900" y="3022600"/>
          <p14:tracePt t="42582" x="723900" y="3028950"/>
          <p14:tracePt t="42598" x="723900" y="3041650"/>
          <p14:tracePt t="42615" x="723900" y="3054350"/>
          <p14:tracePt t="42615" x="730250" y="3060700"/>
          <p14:tracePt t="42632" x="736600" y="3067050"/>
          <p14:tracePt t="42648" x="749300" y="3079750"/>
          <p14:tracePt t="42665" x="755650" y="3086100"/>
          <p14:tracePt t="42681" x="762000" y="3086100"/>
          <p14:tracePt t="42698" x="781050" y="3105150"/>
          <p14:tracePt t="42715" x="800100" y="3111500"/>
          <p14:tracePt t="42731" x="819150" y="3124200"/>
          <p14:tracePt t="42749" x="857250" y="3143250"/>
          <p14:tracePt t="42765" x="889000" y="3162300"/>
          <p14:tracePt t="42782" x="939800" y="3168650"/>
          <p14:tracePt t="42798" x="990600" y="3181350"/>
          <p14:tracePt t="42815" x="1035050" y="3181350"/>
          <p14:tracePt t="42815" x="1060450" y="3181350"/>
          <p14:tracePt t="42832" x="1085850" y="3181350"/>
          <p14:tracePt t="42848" x="1155700" y="3181350"/>
          <p14:tracePt t="42865" x="1206500" y="3181350"/>
          <p14:tracePt t="42881" x="1263650" y="3181350"/>
          <p14:tracePt t="42898" x="1327150" y="3181350"/>
          <p14:tracePt t="42915" x="1377950" y="3175000"/>
          <p14:tracePt t="42931" x="1428750" y="3168650"/>
          <p14:tracePt t="42948" x="1454150" y="3162300"/>
          <p14:tracePt t="42964" x="1485900" y="3149600"/>
          <p14:tracePt t="42981" x="1498600" y="3143250"/>
          <p14:tracePt t="42998" x="1504950" y="3136900"/>
          <p14:tracePt t="43014" x="1511300" y="3130550"/>
          <p14:tracePt t="43032" x="1517650" y="3124200"/>
          <p14:tracePt t="43048" x="1517650" y="3117850"/>
          <p14:tracePt t="43065" x="1517650" y="3111500"/>
          <p14:tracePt t="43081" x="1517650" y="3098800"/>
          <p14:tracePt t="43098" x="1517650" y="3092450"/>
          <p14:tracePt t="43114" x="1498600" y="3060700"/>
          <p14:tracePt t="43131" x="1479550" y="3041650"/>
          <p14:tracePt t="43148" x="1428750" y="3009900"/>
          <p14:tracePt t="43164" x="1390650" y="2978150"/>
          <p14:tracePt t="43181" x="1358900" y="2959100"/>
          <p14:tracePt t="43197" x="1320800" y="2946400"/>
          <p14:tracePt t="43214" x="1295400" y="2946400"/>
          <p14:tracePt t="43231" x="1270000" y="2946400"/>
          <p14:tracePt t="43248" x="1257300" y="2952750"/>
          <p14:tracePt t="43265" x="1250950" y="2959100"/>
          <p14:tracePt t="43305" x="1250950" y="2965450"/>
          <p14:tracePt t="43336" x="1250950" y="2971800"/>
          <p14:tracePt t="43345" x="1250950" y="2978150"/>
          <p14:tracePt t="43347" x="1250950" y="2984500"/>
          <p14:tracePt t="43364" x="1257300" y="2984500"/>
          <p14:tracePt t="43366" x="1289050" y="3003550"/>
          <p14:tracePt t="43381" x="1314450" y="3016250"/>
          <p14:tracePt t="43398" x="1352550" y="3022600"/>
          <p14:tracePt t="43414" x="1397000" y="3022600"/>
          <p14:tracePt t="43431" x="1466850" y="3022600"/>
          <p14:tracePt t="43447" x="1562100" y="3022600"/>
          <p14:tracePt t="43465" x="1657350" y="2997200"/>
          <p14:tracePt t="43481" x="1784350" y="2946400"/>
          <p14:tracePt t="43497" x="1898650" y="2889250"/>
          <p14:tracePt t="43514" x="1936750" y="2857500"/>
          <p14:tracePt t="43531" x="1968500" y="2813050"/>
          <p14:tracePt t="43548" x="2000250" y="2755900"/>
          <p14:tracePt t="43564" x="2012950" y="2686050"/>
          <p14:tracePt t="43581" x="2025650" y="2616200"/>
          <p14:tracePt t="43597" x="2025650" y="2571750"/>
          <p14:tracePt t="43614" x="2038350" y="2546350"/>
          <p14:tracePt t="43631" x="2044700" y="2546350"/>
          <p14:tracePt t="43647" x="2044700" y="2540000"/>
          <p14:tracePt t="43730" x="2044700" y="2546350"/>
          <p14:tracePt t="43776" x="2044700" y="2552700"/>
          <p14:tracePt t="43784" x="2044700" y="2559050"/>
          <p14:tracePt t="43797" x="2044700" y="2565400"/>
          <p14:tracePt t="43799" x="2051050" y="2603500"/>
          <p14:tracePt t="43814" x="2051050" y="2628900"/>
          <p14:tracePt t="43830" x="2051050" y="2667000"/>
          <p14:tracePt t="43847" x="2051050" y="2698750"/>
          <p14:tracePt t="43864" x="2076450" y="2736850"/>
          <p14:tracePt t="43881" x="2089150" y="2755900"/>
          <p14:tracePt t="43897" x="2101850" y="2794000"/>
          <p14:tracePt t="43914" x="2127250" y="2819400"/>
          <p14:tracePt t="43930" x="2165350" y="2844800"/>
          <p14:tracePt t="43947" x="2190750" y="2857500"/>
          <p14:tracePt t="43964" x="2216150" y="2857500"/>
          <p14:tracePt t="43980" x="2235200" y="2857500"/>
          <p14:tracePt t="43998" x="2266950" y="2838450"/>
          <p14:tracePt t="44014" x="2311400" y="2813050"/>
          <p14:tracePt t="44030" x="2362200" y="2781300"/>
          <p14:tracePt t="44047" x="2413000" y="2724150"/>
          <p14:tracePt t="44063" x="2451100" y="2654300"/>
          <p14:tracePt t="44081" x="2470150" y="2597150"/>
          <p14:tracePt t="44097" x="2476500" y="2552700"/>
          <p14:tracePt t="44114" x="2476500" y="2482850"/>
          <p14:tracePt t="44130" x="2476500" y="2425700"/>
          <p14:tracePt t="44147" x="2482850" y="2374900"/>
          <p14:tracePt t="44164" x="2482850" y="2336800"/>
          <p14:tracePt t="44180" x="2482850" y="2286000"/>
          <p14:tracePt t="44197" x="2482850" y="2241550"/>
          <p14:tracePt t="44213" x="2476500" y="2171700"/>
          <p14:tracePt t="44230" x="2463800" y="2120900"/>
          <p14:tracePt t="44248" x="2451100" y="2076450"/>
          <p14:tracePt t="44264" x="2419350" y="2044700"/>
          <p14:tracePt t="44281" x="2393950" y="2019300"/>
          <p14:tracePt t="44297" x="2374900" y="2006600"/>
          <p14:tracePt t="44314" x="2343150" y="1987550"/>
          <p14:tracePt t="44330" x="2305050" y="1968500"/>
          <p14:tracePt t="44347" x="2273300" y="1949450"/>
          <p14:tracePt t="44364" x="2254250" y="1936750"/>
          <p14:tracePt t="44380" x="2247900" y="1930400"/>
          <p14:tracePt t="44397" x="2235200" y="1930400"/>
          <p14:tracePt t="44441" x="2228850" y="1930400"/>
          <p14:tracePt t="44449" x="2216150" y="1930400"/>
          <p14:tracePt t="44465" x="2203450" y="1930400"/>
          <p14:tracePt t="44472" x="2190750" y="1930400"/>
          <p14:tracePt t="44472" x="2184400" y="1930400"/>
          <p14:tracePt t="44480" x="2165350" y="1936750"/>
          <p14:tracePt t="44497" x="2133600" y="1955800"/>
          <p14:tracePt t="44513" x="2108200" y="1974850"/>
          <p14:tracePt t="44530" x="2082800" y="1993900"/>
          <p14:tracePt t="44547" x="2063750" y="2025650"/>
          <p14:tracePt t="44564" x="2044700" y="2057400"/>
          <p14:tracePt t="44580" x="2032000" y="2082800"/>
          <p14:tracePt t="44597" x="2019300" y="2127250"/>
          <p14:tracePt t="44613" x="2012950" y="2178050"/>
          <p14:tracePt t="44630" x="2006600" y="2209800"/>
          <p14:tracePt t="44647" x="2006600" y="2247900"/>
          <p14:tracePt t="44663" x="2006600" y="2292350"/>
          <p14:tracePt t="44680" x="2006600" y="2324100"/>
          <p14:tracePt t="44697" x="2006600" y="2368550"/>
          <p14:tracePt t="44713" x="2006600" y="2400300"/>
          <p14:tracePt t="44730" x="2006600" y="2438400"/>
          <p14:tracePt t="44746" x="2006600" y="2463800"/>
          <p14:tracePt t="44764" x="2006600" y="2501900"/>
          <p14:tracePt t="44780" x="2006600" y="2533650"/>
          <p14:tracePt t="44797" x="2006600" y="2559050"/>
          <p14:tracePt t="44813" x="2006600" y="2578100"/>
          <p14:tracePt t="44830" x="2032000" y="2635250"/>
          <p14:tracePt t="44847" x="2044700" y="2654300"/>
          <p14:tracePt t="44863" x="2057400" y="2673350"/>
          <p14:tracePt t="44880" x="2070100" y="2692400"/>
          <p14:tracePt t="44896" x="2076450" y="2692400"/>
          <p14:tracePt t="44943" x="2082800" y="2692400"/>
          <p14:tracePt t="44957" x="2089150" y="2698750"/>
          <p14:tracePt t="44960" x="2095500" y="2698750"/>
          <p14:tracePt t="44963" x="2101850" y="2705100"/>
          <p14:tracePt t="44979" x="2114550" y="2711450"/>
          <p14:tracePt t="44996" x="2133600" y="2711450"/>
          <p14:tracePt t="45013" x="2152650" y="2711450"/>
          <p14:tracePt t="45030" x="2178050" y="2717800"/>
          <p14:tracePt t="45047" x="2203450" y="2717800"/>
          <p14:tracePt t="45063" x="2216150" y="2717800"/>
          <p14:tracePt t="45079" x="2235200" y="2717800"/>
          <p14:tracePt t="45096" x="2247900" y="2717800"/>
          <p14:tracePt t="45145" x="2254250" y="2717800"/>
          <p14:tracePt t="45155" x="2260600" y="2717800"/>
          <p14:tracePt t="45155" x="2266950" y="2717800"/>
          <p14:tracePt t="45185" x="2273300" y="2717800"/>
          <p14:tracePt t="45192" x="2279650" y="2711450"/>
          <p14:tracePt t="45192" x="2286000" y="2711450"/>
          <p14:tracePt t="45224" x="2292350" y="2705100"/>
          <p14:tracePt t="45232" x="2298700" y="2705100"/>
          <p14:tracePt t="45256" x="2305050" y="2698750"/>
          <p14:tracePt t="45273" x="2311400" y="2698750"/>
          <p14:tracePt t="45302" x="2317750" y="2698750"/>
          <p14:tracePt t="45353" x="2324100" y="2698750"/>
          <p14:tracePt t="45362" x="2324100" y="2692400"/>
          <p14:tracePt t="45364" x="2336800" y="2686050"/>
          <p14:tracePt t="45379" x="2343150" y="2679700"/>
          <p14:tracePt t="45396" x="2355850" y="2667000"/>
          <p14:tracePt t="45413" x="2355850" y="2660650"/>
          <p14:tracePt t="45429" x="2362200" y="2654300"/>
          <p14:tracePt t="45446" x="2368550" y="2654300"/>
          <p14:tracePt t="45463" x="2368550" y="2647950"/>
          <p14:tracePt t="45479" x="2368550" y="2635250"/>
          <p14:tracePt t="45496" x="2368550" y="2622550"/>
          <p14:tracePt t="45513" x="2368550" y="2616200"/>
          <p14:tracePt t="45579" x="2368550" y="2609850"/>
          <p14:tracePt t="47544" x="2362200" y="2603500"/>
          <p14:tracePt t="47555" x="2349500" y="2597150"/>
          <p14:tracePt t="47560" x="2336800" y="2590800"/>
          <p14:tracePt t="47566" x="2305050" y="2578100"/>
          <p14:tracePt t="47578" x="2286000" y="2559050"/>
          <p14:tracePt t="47594" x="2260600" y="2540000"/>
          <p14:tracePt t="47612" x="2241550" y="2527300"/>
          <p14:tracePt t="47628" x="2228850" y="2514600"/>
          <p14:tracePt t="47644" x="2216150" y="2501900"/>
          <p14:tracePt t="47661" x="2197100" y="2489200"/>
          <p14:tracePt t="47678" x="2159000" y="2463800"/>
          <p14:tracePt t="47695" x="2108200" y="2438400"/>
          <p14:tracePt t="47711" x="2025650" y="2400300"/>
          <p14:tracePt t="47728" x="1962150" y="2374900"/>
          <p14:tracePt t="47744" x="1911350" y="2355850"/>
          <p14:tracePt t="47761" x="1828800" y="2324100"/>
          <p14:tracePt t="47778" x="1752600" y="2305050"/>
          <p14:tracePt t="47794" x="1670050" y="2273300"/>
          <p14:tracePt t="47811" x="1581150" y="2260600"/>
          <p14:tracePt t="47828" x="1485900" y="2235200"/>
          <p14:tracePt t="47844" x="1384300" y="2222500"/>
          <p14:tracePt t="47861" x="1320800" y="2222500"/>
          <p14:tracePt t="47878" x="1250950" y="2222500"/>
          <p14:tracePt t="47894" x="1200150" y="2216150"/>
          <p14:tracePt t="47894" x="1168400" y="2216150"/>
          <p14:tracePt t="47912" x="1143000" y="2209800"/>
          <p14:tracePt t="47927" x="1079500" y="2203450"/>
          <p14:tracePt t="47945" x="1035050" y="2197100"/>
          <p14:tracePt t="47961" x="1003300" y="2190750"/>
          <p14:tracePt t="47977" x="965200" y="2190750"/>
          <p14:tracePt t="47994" x="933450" y="2184400"/>
          <p14:tracePt t="48011" x="901700" y="2184400"/>
          <p14:tracePt t="48028" x="889000" y="2184400"/>
          <p14:tracePt t="48044" x="882650" y="2178050"/>
          <p14:tracePt t="48061" x="876300" y="2178050"/>
          <p14:tracePt t="48240" x="869950" y="2171700"/>
          <p14:tracePt t="48248" x="863600" y="2171700"/>
          <p14:tracePt t="48256" x="857250" y="2171700"/>
          <p14:tracePt t="48261" x="838200" y="2159000"/>
          <p14:tracePt t="48277" x="825500" y="2152650"/>
          <p14:tracePt t="48294" x="806450" y="2146300"/>
          <p14:tracePt t="48311" x="787400" y="2139950"/>
          <p14:tracePt t="48327" x="762000" y="2127250"/>
          <p14:tracePt t="48344" x="755650" y="2127250"/>
          <p14:tracePt t="48513" x="762000" y="2127250"/>
          <p14:tracePt t="48515" x="781050" y="2133600"/>
          <p14:tracePt t="48528" x="819150" y="2133600"/>
          <p14:tracePt t="48545" x="831850" y="2133600"/>
          <p14:tracePt t="48547" x="876300" y="2133600"/>
          <p14:tracePt t="48560" x="901700" y="2133600"/>
          <p14:tracePt t="48577" x="939800" y="2133600"/>
          <p14:tracePt t="48594" x="971550" y="2146300"/>
          <p14:tracePt t="48610" x="1016000" y="2146300"/>
          <p14:tracePt t="48628" x="1054100" y="2159000"/>
          <p14:tracePt t="48644" x="1092200" y="2165350"/>
          <p14:tracePt t="48661" x="1143000" y="2171700"/>
          <p14:tracePt t="48677" x="1193800" y="2178050"/>
          <p14:tracePt t="48694" x="1231900" y="2178050"/>
          <p14:tracePt t="48711" x="1263650" y="2178050"/>
          <p14:tracePt t="48727" x="1301750" y="2178050"/>
          <p14:tracePt t="48744" x="1327150" y="2178050"/>
          <p14:tracePt t="48760" x="1352550" y="2178050"/>
          <p14:tracePt t="48777" x="1365250" y="2165350"/>
          <p14:tracePt t="48794" x="1371600" y="2152650"/>
          <p14:tracePt t="48810" x="1377950" y="2146300"/>
          <p14:tracePt t="48827" x="1390650" y="2133600"/>
          <p14:tracePt t="48843" x="1390650" y="2127250"/>
          <p14:tracePt t="48860" x="1390650" y="2120900"/>
          <p14:tracePt t="48877" x="1390650" y="2114550"/>
          <p14:tracePt t="48893" x="1390650" y="2101850"/>
          <p14:tracePt t="48911" x="1390650" y="2076450"/>
          <p14:tracePt t="48927" x="1377950" y="2057400"/>
          <p14:tracePt t="48927" x="1371600" y="2038350"/>
          <p14:tracePt t="48944" x="1339850" y="2012950"/>
          <p14:tracePt t="48960" x="1320800" y="1981200"/>
          <p14:tracePt t="48977" x="1301750" y="1968500"/>
          <p14:tracePt t="48993" x="1270000" y="1949450"/>
          <p14:tracePt t="49010" x="1225550" y="1930400"/>
          <p14:tracePt t="49027" x="1187450" y="1917700"/>
          <p14:tracePt t="49043" x="1143000" y="1905000"/>
          <p14:tracePt t="49060" x="1092200" y="1905000"/>
          <p14:tracePt t="49077" x="1047750" y="1905000"/>
          <p14:tracePt t="49093" x="1009650" y="1905000"/>
          <p14:tracePt t="49110" x="977900" y="1905000"/>
          <p14:tracePt t="49127" x="939800" y="1905000"/>
          <p14:tracePt t="49127" x="920750" y="1905000"/>
          <p14:tracePt t="49144" x="882650" y="1905000"/>
          <p14:tracePt t="49160" x="844550" y="1905000"/>
          <p14:tracePt t="49176" x="819150" y="1905000"/>
          <p14:tracePt t="49193" x="787400" y="1905000"/>
          <p14:tracePt t="49210" x="762000" y="1911350"/>
          <p14:tracePt t="49227" x="742950" y="1917700"/>
          <p14:tracePt t="49243" x="717550" y="1924050"/>
          <p14:tracePt t="49260" x="692150" y="1930400"/>
          <p14:tracePt t="49277" x="673100" y="1943100"/>
          <p14:tracePt t="49293" x="673100" y="1949450"/>
          <p14:tracePt t="49310" x="641350" y="1981200"/>
          <p14:tracePt t="49326" x="622300" y="2012950"/>
          <p14:tracePt t="49326" x="615950" y="2032000"/>
          <p14:tracePt t="49344" x="609600" y="2057400"/>
          <p14:tracePt t="49360" x="603250" y="2133600"/>
          <p14:tracePt t="49376" x="603250" y="2178050"/>
          <p14:tracePt t="49393" x="603250" y="2228850"/>
          <p14:tracePt t="49410" x="603250" y="2266950"/>
          <p14:tracePt t="49427" x="609600" y="2305050"/>
          <p14:tracePt t="49443" x="615950" y="2336800"/>
          <p14:tracePt t="49460" x="628650" y="2368550"/>
          <p14:tracePt t="49476" x="641350" y="2406650"/>
          <p14:tracePt t="49493" x="647700" y="2419350"/>
          <p14:tracePt t="49510" x="666750" y="2438400"/>
          <p14:tracePt t="49526" x="679450" y="2457450"/>
          <p14:tracePt t="49543" x="704850" y="2482850"/>
          <p14:tracePt t="49560" x="730250" y="2508250"/>
          <p14:tracePt t="49576" x="749300" y="2533650"/>
          <p14:tracePt t="49593" x="762000" y="2546350"/>
          <p14:tracePt t="49610" x="781050" y="2565400"/>
          <p14:tracePt t="49627" x="806450" y="2578100"/>
          <p14:tracePt t="49643" x="850900" y="2609850"/>
          <p14:tracePt t="49660" x="895350" y="2635250"/>
          <p14:tracePt t="49676" x="920750" y="2660650"/>
          <p14:tracePt t="49693" x="952500" y="2686050"/>
          <p14:tracePt t="49710" x="984250" y="2705100"/>
          <p14:tracePt t="49726" x="1009650" y="2711450"/>
          <p14:tracePt t="49743" x="1060450" y="2730500"/>
          <p14:tracePt t="49760" x="1092200" y="2730500"/>
          <p14:tracePt t="49776" x="1123950" y="2730500"/>
          <p14:tracePt t="49794" x="1162050" y="2730500"/>
          <p14:tracePt t="49809" x="1193800" y="2730500"/>
          <p14:tracePt t="49826" x="1238250" y="2730500"/>
          <p14:tracePt t="49843" x="1263650" y="2730500"/>
          <p14:tracePt t="49859" x="1295400" y="2717800"/>
          <p14:tracePt t="49877" x="1339850" y="2698750"/>
          <p14:tracePt t="49893" x="1384300" y="2673350"/>
          <p14:tracePt t="49910" x="1422400" y="2667000"/>
          <p14:tracePt t="49927" x="1441450" y="2647950"/>
          <p14:tracePt t="49943" x="1473200" y="2622550"/>
          <p14:tracePt t="49943" x="1485900" y="2609850"/>
          <p14:tracePt t="49960" x="1498600" y="2597150"/>
          <p14:tracePt t="49976" x="1511300" y="2571750"/>
          <p14:tracePt t="49993" x="1530350" y="2546350"/>
          <p14:tracePt t="50009" x="1536700" y="2482850"/>
          <p14:tracePt t="50026" x="1543050" y="2438400"/>
          <p14:tracePt t="50043" x="1543050" y="2393950"/>
          <p14:tracePt t="50059" x="1543050" y="2362200"/>
          <p14:tracePt t="50076" x="1543050" y="2324100"/>
          <p14:tracePt t="50093" x="1543050" y="2292350"/>
          <p14:tracePt t="50109" x="1543050" y="2254250"/>
          <p14:tracePt t="50126" x="1543050" y="2209800"/>
          <p14:tracePt t="50142" x="1536700" y="2165350"/>
          <p14:tracePt t="50142" x="1524000" y="2146300"/>
          <p14:tracePt t="50160" x="1498600" y="2108200"/>
          <p14:tracePt t="50176" x="1466850" y="2076450"/>
          <p14:tracePt t="50193" x="1441450" y="2051050"/>
          <p14:tracePt t="50209" x="1409700" y="2032000"/>
          <p14:tracePt t="50226" x="1384300" y="2000250"/>
          <p14:tracePt t="50243" x="1352550" y="1974850"/>
          <p14:tracePt t="50259" x="1314450" y="1949450"/>
          <p14:tracePt t="50276" x="1270000" y="1924050"/>
          <p14:tracePt t="50292" x="1206500" y="1892300"/>
          <p14:tracePt t="50310" x="1162050" y="1873250"/>
          <p14:tracePt t="50326" x="1117600" y="1866900"/>
          <p14:tracePt t="50342" x="1079500" y="1860550"/>
          <p14:tracePt t="50359" x="1028700" y="1854200"/>
          <p14:tracePt t="50376" x="958850" y="1854200"/>
          <p14:tracePt t="50393" x="914400" y="1860550"/>
          <p14:tracePt t="50409" x="863600" y="1892300"/>
          <p14:tracePt t="50426" x="819150" y="1924050"/>
          <p14:tracePt t="50443" x="768350" y="1987550"/>
          <p14:tracePt t="50459" x="717550" y="2051050"/>
          <p14:tracePt t="50476" x="673100" y="2127250"/>
          <p14:tracePt t="50492" x="635000" y="2209800"/>
          <p14:tracePt t="50509" x="609600" y="2292350"/>
          <p14:tracePt t="50526" x="609600" y="2362200"/>
          <p14:tracePt t="50542" x="609600" y="2406650"/>
          <p14:tracePt t="50559" x="622300" y="2451100"/>
          <p14:tracePt t="50575" x="654050" y="2495550"/>
          <p14:tracePt t="50593" x="679450" y="2540000"/>
          <p14:tracePt t="50609" x="704850" y="2571750"/>
          <p14:tracePt t="50625" x="736600" y="2603500"/>
          <p14:tracePt t="50643" x="755650" y="2628900"/>
          <p14:tracePt t="50659" x="787400" y="2647950"/>
          <p14:tracePt t="50676" x="819150" y="2679700"/>
          <p14:tracePt t="50692" x="850900" y="2705100"/>
          <p14:tracePt t="50709" x="882650" y="2730500"/>
          <p14:tracePt t="50726" x="914400" y="2755900"/>
          <p14:tracePt t="50742" x="946150" y="2768600"/>
          <p14:tracePt t="50759" x="996950" y="2787650"/>
          <p14:tracePt t="50775" x="1092200" y="2825750"/>
          <p14:tracePt t="50793" x="1174750" y="2844800"/>
          <p14:tracePt t="50809" x="1219200" y="2844800"/>
          <p14:tracePt t="50825" x="1263650" y="2844800"/>
          <p14:tracePt t="50842" x="1314450" y="2838450"/>
          <p14:tracePt t="50859" x="1358900" y="2819400"/>
          <p14:tracePt t="50876" x="1403350" y="2794000"/>
          <p14:tracePt t="50892" x="1441450" y="2768600"/>
          <p14:tracePt t="50908" x="1479550" y="2736850"/>
          <p14:tracePt t="50925" x="1511300" y="2692400"/>
          <p14:tracePt t="50942" x="1536700" y="2635250"/>
          <p14:tracePt t="50959" x="1543050" y="2559050"/>
          <p14:tracePt t="50975" x="1549400" y="2425700"/>
          <p14:tracePt t="50992" x="1549400" y="2355850"/>
          <p14:tracePt t="51009" x="1549400" y="2305050"/>
          <p14:tracePt t="51025" x="1549400" y="2260600"/>
          <p14:tracePt t="51042" x="1536700" y="2209800"/>
          <p14:tracePt t="51058" x="1524000" y="2171700"/>
          <p14:tracePt t="51076" x="1511300" y="2127250"/>
          <p14:tracePt t="51092" x="1479550" y="2082800"/>
          <p14:tracePt t="51109" x="1454150" y="2051050"/>
          <p14:tracePt t="51126" x="1422400" y="2019300"/>
          <p14:tracePt t="51142" x="1384300" y="1987550"/>
          <p14:tracePt t="51159" x="1327150" y="1936750"/>
          <p14:tracePt t="51175" x="1250950" y="1892300"/>
          <p14:tracePt t="51192" x="1200150" y="1866900"/>
          <p14:tracePt t="51209" x="1149350" y="1860550"/>
          <p14:tracePt t="51225" x="1085850" y="1860550"/>
          <p14:tracePt t="51242" x="1016000" y="1873250"/>
          <p14:tracePt t="51258" x="939800" y="1898650"/>
          <p14:tracePt t="51276" x="882650" y="1949450"/>
          <p14:tracePt t="51292" x="831850" y="2006600"/>
          <p14:tracePt t="51308" x="781050" y="2076450"/>
          <p14:tracePt t="51326" x="730250" y="2133600"/>
          <p14:tracePt t="51342" x="717550" y="2171700"/>
          <p14:tracePt t="51359" x="685800" y="2254250"/>
          <p14:tracePt t="51375" x="679450" y="2330450"/>
          <p14:tracePt t="51392" x="679450" y="2406650"/>
          <p14:tracePt t="51409" x="679450" y="2482850"/>
          <p14:tracePt t="51425" x="679450" y="2540000"/>
          <p14:tracePt t="51442" x="679450" y="2590800"/>
          <p14:tracePt t="51458" x="679450" y="2635250"/>
          <p14:tracePt t="51476" x="704850" y="2667000"/>
          <p14:tracePt t="51491" x="717550" y="2692400"/>
          <p14:tracePt t="51508" x="749300" y="2724150"/>
          <p14:tracePt t="51525" x="768350" y="2743200"/>
          <p14:tracePt t="51541" x="787400" y="2774950"/>
          <p14:tracePt t="51559" x="787400" y="2781300"/>
          <p14:tracePt t="51769" x="793750" y="2781300"/>
          <p14:tracePt t="51775" x="806450" y="2787650"/>
          <p14:tracePt t="51783" x="806450" y="2794000"/>
          <p14:tracePt t="51791" x="825500" y="2844800"/>
          <p14:tracePt t="51808" x="831850" y="2876550"/>
          <p14:tracePt t="51824" x="831850" y="2921000"/>
          <p14:tracePt t="51842" x="819150" y="2946400"/>
          <p14:tracePt t="51858" x="819150" y="2952750"/>
          <p14:tracePt t="51875" x="812800" y="2952750"/>
          <p14:tracePt t="51891" x="812800" y="2959100"/>
          <p14:tracePt t="51908" x="806450" y="2959100"/>
          <p14:tracePt t="51925" x="793750" y="2959100"/>
          <p14:tracePt t="51941" x="762000" y="2946400"/>
          <p14:tracePt t="51958" x="730250" y="2933700"/>
          <p14:tracePt t="51974" x="692150" y="2914650"/>
          <p14:tracePt t="51991" x="641350" y="2901950"/>
          <p14:tracePt t="52008" x="609600" y="2901950"/>
          <p14:tracePt t="52024" x="584200" y="2901950"/>
          <p14:tracePt t="52042" x="558800" y="2914650"/>
          <p14:tracePt t="52058" x="546100" y="2927350"/>
          <p14:tracePt t="52074" x="539750" y="2933700"/>
          <p14:tracePt t="52091" x="533400" y="2959100"/>
          <p14:tracePt t="52108" x="527050" y="2984500"/>
          <p14:tracePt t="52125" x="527050" y="3003550"/>
          <p14:tracePt t="52141" x="527050" y="3028950"/>
          <p14:tracePt t="52159" x="552450" y="3054350"/>
          <p14:tracePt t="52174" x="584200" y="3086100"/>
          <p14:tracePt t="52191" x="641350" y="3124200"/>
          <p14:tracePt t="52208" x="692150" y="3149600"/>
          <p14:tracePt t="52224" x="749300" y="3181350"/>
          <p14:tracePt t="52241" x="831850" y="3206750"/>
          <p14:tracePt t="52257" x="908050" y="3213100"/>
          <p14:tracePt t="52291" x="984250" y="3213100"/>
          <p14:tracePt t="52293" x="1054100" y="3213100"/>
          <p14:tracePt t="52308" x="1111250" y="3213100"/>
          <p14:tracePt t="52325" x="1155700" y="3213100"/>
          <p14:tracePt t="52341" x="1219200" y="3213100"/>
          <p14:tracePt t="52358" x="1295400" y="3213100"/>
          <p14:tracePt t="52374" x="1390650" y="3200400"/>
          <p14:tracePt t="52391" x="1511300" y="3187700"/>
          <p14:tracePt t="52408" x="1574800" y="3149600"/>
          <p14:tracePt t="52424" x="1625600" y="3117850"/>
          <p14:tracePt t="52442" x="1663700" y="3073400"/>
          <p14:tracePt t="52458" x="1701800" y="3016250"/>
          <p14:tracePt t="52474" x="1733550" y="2940050"/>
          <p14:tracePt t="52491" x="1771650" y="2889250"/>
          <p14:tracePt t="52507" x="1809750" y="2838450"/>
          <p14:tracePt t="52525" x="1841500" y="2794000"/>
          <p14:tracePt t="52541" x="1866900" y="2755900"/>
          <p14:tracePt t="52558" x="1898650" y="2705100"/>
          <p14:tracePt t="52574" x="1943100" y="2660650"/>
          <p14:tracePt t="52591" x="1981200" y="2609850"/>
          <p14:tracePt t="52591" x="1993900" y="2571750"/>
          <p14:tracePt t="52608" x="2032000" y="2508250"/>
          <p14:tracePt t="52624" x="2044700" y="2457450"/>
          <p14:tracePt t="52641" x="2051050" y="2413000"/>
          <p14:tracePt t="52657" x="2051050" y="2381250"/>
          <p14:tracePt t="52674" x="2051050" y="2355850"/>
          <p14:tracePt t="52691" x="2051050" y="2324100"/>
          <p14:tracePt t="52707" x="2051050" y="2298700"/>
          <p14:tracePt t="52724" x="2051050" y="2254250"/>
          <p14:tracePt t="52741" x="2051050" y="2222500"/>
          <p14:tracePt t="52757" x="2051050" y="2190750"/>
          <p14:tracePt t="52790" x="2051050" y="2152650"/>
          <p14:tracePt t="52810" x="2051050" y="2133600"/>
          <p14:tracePt t="52812" x="2051050" y="2114550"/>
          <p14:tracePt t="52824" x="2051050" y="2089150"/>
          <p14:tracePt t="52840" x="2051050" y="2051050"/>
          <p14:tracePt t="52857" x="2051050" y="2019300"/>
          <p14:tracePt t="52874" x="2051050" y="1987550"/>
          <p14:tracePt t="52891" x="2051050" y="1981200"/>
          <p14:tracePt t="52953" x="2051050" y="1987550"/>
          <p14:tracePt t="52960" x="2044700" y="2032000"/>
          <p14:tracePt t="52976" x="2038350" y="2057400"/>
          <p14:tracePt t="52990" x="2025650" y="2108200"/>
          <p14:tracePt t="52992" x="2019300" y="2159000"/>
          <p14:tracePt t="53007" x="2006600" y="2298700"/>
          <p14:tracePt t="53024" x="2006600" y="2419350"/>
          <p14:tracePt t="53040" x="2006600" y="2514600"/>
          <p14:tracePt t="53058" x="2006600" y="2616200"/>
          <p14:tracePt t="53073" x="2006600" y="2692400"/>
          <p14:tracePt t="53091" x="2006600" y="2755900"/>
          <p14:tracePt t="53107" x="2006600" y="2813050"/>
          <p14:tracePt t="53124" x="2019300" y="2851150"/>
          <p14:tracePt t="53141" x="2038350" y="2876550"/>
          <p14:tracePt t="53157" x="2076450" y="2895600"/>
          <p14:tracePt t="53174" x="2108200" y="2895600"/>
          <p14:tracePt t="53190" x="2139950" y="2895600"/>
          <p14:tracePt t="53207" x="2184400" y="2895600"/>
          <p14:tracePt t="53224" x="2209800" y="2895600"/>
          <p14:tracePt t="53240" x="2241550" y="2895600"/>
          <p14:tracePt t="53258" x="2266950" y="2876550"/>
          <p14:tracePt t="53274" x="2317750" y="2838450"/>
          <p14:tracePt t="53291" x="2355850" y="2806700"/>
          <p14:tracePt t="53307" x="2381250" y="2768600"/>
          <p14:tracePt t="53323" x="2406650" y="2730500"/>
          <p14:tracePt t="53341" x="2432050" y="2698750"/>
          <p14:tracePt t="53357" x="2444750" y="2667000"/>
          <p14:tracePt t="53374" x="2457450" y="2616200"/>
          <p14:tracePt t="53390" x="2463800" y="2565400"/>
          <p14:tracePt t="53407" x="2470150" y="2444750"/>
          <p14:tracePt t="53424" x="2463800" y="2374900"/>
          <p14:tracePt t="53440" x="2451100" y="2317750"/>
          <p14:tracePt t="53457" x="2432050" y="2266950"/>
          <p14:tracePt t="53474" x="2419350" y="2222500"/>
          <p14:tracePt t="53491" x="2406650" y="2178050"/>
          <p14:tracePt t="53507" x="2387600" y="2120900"/>
          <p14:tracePt t="53523" x="2362200" y="2038350"/>
          <p14:tracePt t="53541" x="2330450" y="1981200"/>
          <p14:tracePt t="53557" x="2305050" y="1962150"/>
          <p14:tracePt t="53574" x="2286000" y="1936750"/>
          <p14:tracePt t="53590" x="2273300" y="1917700"/>
          <p14:tracePt t="53607" x="2260600" y="1898650"/>
          <p14:tracePt t="53624" x="2254250" y="1892300"/>
          <p14:tracePt t="53640" x="2228850" y="1879600"/>
          <p14:tracePt t="53657" x="2216150" y="1873250"/>
          <p14:tracePt t="53673" x="2184400" y="1873250"/>
          <p14:tracePt t="53690" x="2165350" y="1873250"/>
          <p14:tracePt t="53707" x="2159000" y="1873250"/>
          <p14:tracePt t="53723" x="2146300" y="1879600"/>
          <p14:tracePt t="53904" x="2146300" y="1905000"/>
          <p14:tracePt t="53905" x="2146300" y="1955800"/>
          <p14:tracePt t="53923" x="2146300" y="2019300"/>
          <p14:tracePt t="53925" x="2146300" y="2209800"/>
          <p14:tracePt t="53940" x="2146300" y="2425700"/>
          <p14:tracePt t="53956" x="2133600" y="2609850"/>
          <p14:tracePt t="53973" x="2133600" y="2749550"/>
          <p14:tracePt t="53991" x="2133600" y="2863850"/>
          <p14:tracePt t="54006" x="2133600" y="2952750"/>
          <p14:tracePt t="54023" x="2152650" y="3067050"/>
          <p14:tracePt t="54040" x="2171700" y="3111500"/>
          <p14:tracePt t="54056" x="2178050" y="3136900"/>
          <p14:tracePt t="54073" x="2184400" y="3155950"/>
          <p14:tracePt t="54090" x="2190750" y="3155950"/>
          <p14:tracePt t="54192" x="2203450" y="3155950"/>
          <p14:tracePt t="54207" x="2209800" y="3155950"/>
          <p14:tracePt t="54216" x="2222500" y="3143250"/>
          <p14:tracePt t="54225" x="2235200" y="3130550"/>
          <p14:tracePt t="54239" x="2254250" y="3111500"/>
          <p14:tracePt t="54256" x="2260600" y="3073400"/>
          <p14:tracePt t="54259" x="2260600" y="3048000"/>
          <p14:tracePt t="54274" x="2260600" y="3009900"/>
          <p14:tracePt t="54289" x="2260600" y="2990850"/>
          <p14:tracePt t="54306" x="2260600" y="2978150"/>
          <p14:tracePt t="54322" x="2260600" y="2959100"/>
          <p14:tracePt t="54340" x="2260600" y="2946400"/>
          <p14:tracePt t="54356" x="2260600" y="2927350"/>
          <p14:tracePt t="54373" x="2247900" y="2901950"/>
          <p14:tracePt t="54390" x="2235200" y="2889250"/>
          <p14:tracePt t="54406" x="2216150" y="2863850"/>
          <p14:tracePt t="54423" x="2178050" y="2844800"/>
          <p14:tracePt t="54439" x="2108200" y="2813050"/>
          <p14:tracePt t="54456" x="2070100" y="2806700"/>
          <p14:tracePt t="54473" x="2025650" y="2806700"/>
          <p14:tracePt t="54490" x="2006600" y="2806700"/>
          <p14:tracePt t="54506" x="1974850" y="2844800"/>
          <p14:tracePt t="54523" x="1962150" y="2889250"/>
          <p14:tracePt t="54540" x="1955800" y="2946400"/>
          <p14:tracePt t="54556" x="1955800" y="2997200"/>
          <p14:tracePt t="54573" x="1955800" y="3048000"/>
          <p14:tracePt t="54590" x="1955800" y="3086100"/>
          <p14:tracePt t="54606" x="1955800" y="3098800"/>
          <p14:tracePt t="54623" x="1968500" y="3124200"/>
          <p14:tracePt t="54639" x="2000250" y="3149600"/>
          <p14:tracePt t="54656" x="2019300" y="3168650"/>
          <p14:tracePt t="54673" x="2051050" y="3187700"/>
          <p14:tracePt t="54689" x="2089150" y="3206750"/>
          <p14:tracePt t="54707" x="2120900" y="3219450"/>
          <p14:tracePt t="54722" x="2152650" y="3225800"/>
          <p14:tracePt t="54740" x="2178050" y="3225800"/>
          <p14:tracePt t="54756" x="2222500" y="3225800"/>
          <p14:tracePt t="54772" x="2247900" y="3225800"/>
          <p14:tracePt t="54789" x="2279650" y="3225800"/>
          <p14:tracePt t="54806" x="2292350" y="3206750"/>
          <p14:tracePt t="54823" x="2311400" y="3187700"/>
          <p14:tracePt t="54839" x="2317750" y="3130550"/>
          <p14:tracePt t="54856" x="2317750" y="3086100"/>
          <p14:tracePt t="54872" x="2317750" y="3035300"/>
          <p14:tracePt t="54889" x="2311400" y="2997200"/>
          <p14:tracePt t="54906" x="2305050" y="2965450"/>
          <p14:tracePt t="54922" x="2292350" y="2933700"/>
          <p14:tracePt t="54939" x="2266950" y="2908300"/>
          <p14:tracePt t="54957" x="2247900" y="2876550"/>
          <p14:tracePt t="54973" x="2203450" y="2851150"/>
          <p14:tracePt t="54990" x="2171700" y="2825750"/>
          <p14:tracePt t="55007" x="2133600" y="2806700"/>
          <p14:tracePt t="55024" x="2108200" y="2800350"/>
          <p14:tracePt t="55040" x="2089150" y="2794000"/>
          <p14:tracePt t="55056" x="2076450" y="2794000"/>
          <p14:tracePt t="55073" x="2070100" y="2794000"/>
          <p14:tracePt t="55090" x="2057400" y="2800350"/>
          <p14:tracePt t="55107" x="2051050" y="2819400"/>
          <p14:tracePt t="55123" x="2051050" y="2832100"/>
          <p14:tracePt t="55140" x="2044700" y="2870200"/>
          <p14:tracePt t="55157" x="2038350" y="2895600"/>
          <p14:tracePt t="55173" x="2038350" y="2927350"/>
          <p14:tracePt t="55190" x="2038350" y="2965450"/>
          <p14:tracePt t="55206" x="2038350" y="3003550"/>
          <p14:tracePt t="55224" x="2044700" y="3048000"/>
          <p14:tracePt t="55240" x="2076450" y="3105150"/>
          <p14:tracePt t="55256" x="2089150" y="3130550"/>
          <p14:tracePt t="55274" x="2101850" y="3143250"/>
          <p14:tracePt t="55290" x="2120900" y="3149600"/>
          <p14:tracePt t="55307" x="2139950" y="3162300"/>
          <p14:tracePt t="55323" x="2184400" y="3175000"/>
          <p14:tracePt t="55340" x="2235200" y="3181350"/>
          <p14:tracePt t="55356" x="2286000" y="3181350"/>
          <p14:tracePt t="55373" x="2317750" y="3181350"/>
          <p14:tracePt t="55390" x="2336800" y="3175000"/>
          <p14:tracePt t="55406" x="2343150" y="3162300"/>
          <p14:tracePt t="55423" x="2343150" y="3130550"/>
          <p14:tracePt t="55439" x="2336800" y="3086100"/>
          <p14:tracePt t="55456" x="2311400" y="3060700"/>
          <p14:tracePt t="55473" x="2286000" y="3035300"/>
          <p14:tracePt t="55489" x="2254250" y="3016250"/>
          <p14:tracePt t="55507" x="2235200" y="2990850"/>
          <p14:tracePt t="55523" x="2209800" y="2978150"/>
          <p14:tracePt t="55540" x="2184400" y="2959100"/>
          <p14:tracePt t="55556" x="2165350" y="2952750"/>
          <p14:tracePt t="55573" x="2159000" y="2952750"/>
          <p14:tracePt t="55590" x="2152650" y="2946400"/>
          <p14:tracePt t="55606" x="2133600" y="2946400"/>
          <p14:tracePt t="55623" x="2108200" y="2959100"/>
          <p14:tracePt t="55639" x="2095500" y="2984500"/>
          <p14:tracePt t="55656" x="2082800" y="3022600"/>
          <p14:tracePt t="55673" x="2076450" y="3048000"/>
          <p14:tracePt t="55689" x="2082800" y="3086100"/>
          <p14:tracePt t="55707" x="2101850" y="3111500"/>
          <p14:tracePt t="55723" x="2127250" y="3130550"/>
          <p14:tracePt t="55739" x="2159000" y="3155950"/>
          <p14:tracePt t="55756" x="2197100" y="3168650"/>
          <p14:tracePt t="55773" x="2247900" y="3168650"/>
          <p14:tracePt t="55790" x="2292350" y="3168650"/>
          <p14:tracePt t="55806" x="2324100" y="3143250"/>
          <p14:tracePt t="55823" x="2336800" y="3124200"/>
          <p14:tracePt t="55839" x="2336800" y="3092450"/>
          <p14:tracePt t="55856" x="2311400" y="3054350"/>
          <p14:tracePt t="55873" x="2266950" y="3035300"/>
          <p14:tracePt t="55889" x="2216150" y="3022600"/>
          <p14:tracePt t="55907" x="2159000" y="3016250"/>
          <p14:tracePt t="55923" x="2101850" y="3016250"/>
          <p14:tracePt t="55939" x="2032000" y="3016250"/>
          <p14:tracePt t="55956" x="2000250" y="3016250"/>
          <p14:tracePt t="55973" x="1898650" y="3016250"/>
          <p14:tracePt t="55989" x="1854200" y="3016250"/>
          <p14:tracePt t="56006" x="1809750" y="3016250"/>
          <p14:tracePt t="56023" x="1784350" y="3016250"/>
          <p14:tracePt t="56040" x="1771650" y="3016250"/>
          <p14:tracePt t="56056" x="1752600" y="3022600"/>
          <p14:tracePt t="56073" x="1727200" y="3035300"/>
          <p14:tracePt t="56089" x="1714500" y="3048000"/>
          <p14:tracePt t="56106" x="1695450" y="3060700"/>
          <p14:tracePt t="56122" x="1682750" y="3073400"/>
          <p14:tracePt t="56139" x="1663700" y="3098800"/>
          <p14:tracePt t="56157" x="1657350" y="3111500"/>
          <p14:tracePt t="56172" x="1644650" y="3124200"/>
          <p14:tracePt t="56190" x="1631950" y="3130550"/>
          <p14:tracePt t="56206" x="1600200" y="3130550"/>
          <p14:tracePt t="56222" x="1555750" y="3130550"/>
          <p14:tracePt t="56239" x="1504950" y="3136900"/>
          <p14:tracePt t="56256" x="1454150" y="3136900"/>
          <p14:tracePt t="56272" x="1384300" y="3136900"/>
          <p14:tracePt t="56289" x="1339850" y="3136900"/>
          <p14:tracePt t="56306" x="1295400" y="3136900"/>
          <p14:tracePt t="56322" x="1244600" y="3136900"/>
          <p14:tracePt t="56339" x="1193800" y="3136900"/>
          <p14:tracePt t="56356" x="1149350" y="3136900"/>
          <p14:tracePt t="56372" x="1098550" y="3136900"/>
          <p14:tracePt t="56389" x="1066800" y="3136900"/>
          <p14:tracePt t="56406" x="1022350" y="3136900"/>
          <p14:tracePt t="56422" x="971550" y="3136900"/>
          <p14:tracePt t="56439" x="933450" y="3136900"/>
          <p14:tracePt t="56455" x="889000" y="3136900"/>
          <p14:tracePt t="56473" x="882650" y="3136900"/>
          <p14:tracePt t="56489" x="876300" y="3136900"/>
          <p14:tracePt t="56505" x="869950" y="3136900"/>
          <p14:tracePt t="56523" x="857250" y="3136900"/>
          <p14:tracePt t="56539" x="831850" y="3124200"/>
          <p14:tracePt t="56556" x="787400" y="3098800"/>
          <p14:tracePt t="56572" x="755650" y="3086100"/>
          <p14:tracePt t="56589" x="736600" y="3073400"/>
          <p14:tracePt t="56605" x="723900" y="3073400"/>
          <p14:tracePt t="56641" x="717550" y="3073400"/>
          <p14:tracePt t="56776" x="723900" y="3073400"/>
          <p14:tracePt t="56784" x="730250" y="3073400"/>
          <p14:tracePt t="56788" x="762000" y="3086100"/>
          <p14:tracePt t="56805" x="812800" y="3111500"/>
          <p14:tracePt t="56822" x="869950" y="3143250"/>
          <p14:tracePt t="56839" x="952500" y="3168650"/>
          <p14:tracePt t="56855" x="1022350" y="3194050"/>
          <p14:tracePt t="56855" x="1047750" y="3200400"/>
          <p14:tracePt t="56872" x="1111250" y="3213100"/>
          <p14:tracePt t="56888" x="1174750" y="3213100"/>
          <p14:tracePt t="56905" x="1231900" y="3213100"/>
          <p14:tracePt t="56922" x="1289050" y="3219450"/>
          <p14:tracePt t="56939" x="1358900" y="3219450"/>
          <p14:tracePt t="56956" x="1422400" y="3219450"/>
          <p14:tracePt t="56972" x="1460500" y="3219450"/>
          <p14:tracePt t="56989" x="1473200" y="3219450"/>
          <p14:tracePt t="57005" x="1479550" y="3219450"/>
          <p14:tracePt t="57153" x="1466850" y="3213100"/>
          <p14:tracePt t="57155" x="1447800" y="3213100"/>
          <p14:tracePt t="57172" x="1422400" y="3213100"/>
          <p14:tracePt t="57174" x="1371600" y="3213100"/>
          <p14:tracePt t="57189" x="1314450" y="3213100"/>
          <p14:tracePt t="57205" x="1250950" y="3213100"/>
          <p14:tracePt t="57222" x="1200150" y="3213100"/>
          <p14:tracePt t="57239" x="1162050" y="3213100"/>
          <p14:tracePt t="57255" x="1117600" y="3213100"/>
          <p14:tracePt t="57272" x="1073150" y="3213100"/>
          <p14:tracePt t="57288" x="1022350" y="3213100"/>
          <p14:tracePt t="57305" x="1009650" y="3213100"/>
          <p14:tracePt t="57321" x="1003300" y="3206750"/>
          <p14:tracePt t="57564" x="0" y="0"/>
        </p14:tracePtLst>
        <p14:tracePtLst>
          <p14:tracePt t="67676" x="2406650" y="3155950"/>
          <p14:tracePt t="67818" x="2406650" y="3162300"/>
          <p14:tracePt t="67842" x="2400300" y="3162300"/>
          <p14:tracePt t="67866" x="2393950" y="3162300"/>
          <p14:tracePt t="67886" x="2387600" y="3162300"/>
          <p14:tracePt t="67904" x="2381250" y="3162300"/>
          <p14:tracePt t="67920" x="2374900" y="3162300"/>
          <p14:tracePt t="67928" x="2368550" y="3168650"/>
          <p14:tracePt t="67948" x="2362200" y="3168650"/>
          <p14:tracePt t="67965" x="2349500" y="3168650"/>
          <p14:tracePt t="67969" x="2343150" y="3168650"/>
          <p14:tracePt t="67997" x="2330450" y="3168650"/>
          <p14:tracePt t="68016" x="2324100" y="3168650"/>
          <p14:tracePt t="68024" x="2311400" y="3168650"/>
          <p14:tracePt t="68040" x="2305050" y="3168650"/>
          <p14:tracePt t="68047" x="2279650" y="3168650"/>
          <p14:tracePt t="68064" x="2254250" y="3168650"/>
          <p14:tracePt t="68083" x="2216150" y="3168650"/>
          <p14:tracePt t="68098" x="2184400" y="3168650"/>
          <p14:tracePt t="68114" x="2133600" y="3168650"/>
          <p14:tracePt t="68131" x="2089150" y="3168650"/>
          <p14:tracePt t="68147" x="2070100" y="3168650"/>
          <p14:tracePt t="68164" x="2044700" y="3168650"/>
          <p14:tracePt t="68182" x="2012950" y="3168650"/>
          <p14:tracePt t="68197" x="1981200" y="3168650"/>
          <p14:tracePt t="68214" x="1930400" y="3168650"/>
          <p14:tracePt t="68231" x="1873250" y="3168650"/>
          <p14:tracePt t="68249" x="1854200" y="3168650"/>
          <p14:tracePt t="68264" x="1803400" y="3168650"/>
          <p14:tracePt t="68281" x="1765300" y="3168650"/>
          <p14:tracePt t="68297" x="1739900" y="3168650"/>
          <p14:tracePt t="68313" x="1720850" y="3168650"/>
          <p14:tracePt t="68330" x="1701800" y="3168650"/>
          <p14:tracePt t="68348" x="1676400" y="3168650"/>
          <p14:tracePt t="68364" x="1663700" y="3168650"/>
          <p14:tracePt t="68380" x="1651000" y="3168650"/>
          <p14:tracePt t="68397" x="1638300" y="3168650"/>
          <p14:tracePt t="68413" x="1631950" y="3168650"/>
          <p14:tracePt t="68430" x="1619250" y="3168650"/>
          <p14:tracePt t="68430" x="1612900" y="3168650"/>
          <p14:tracePt t="68448" x="1606550" y="3168650"/>
          <p14:tracePt t="68464" x="1593850" y="3168650"/>
          <p14:tracePt t="68480" x="1562100" y="3168650"/>
          <p14:tracePt t="68497" x="1524000" y="3168650"/>
          <p14:tracePt t="68514" x="1504950" y="3168650"/>
          <p14:tracePt t="68530" x="1479550" y="3168650"/>
          <p14:tracePt t="68547" x="1447800" y="3168650"/>
          <p14:tracePt t="68563" x="1428750" y="3168650"/>
          <p14:tracePt t="68580" x="1409700" y="3168650"/>
          <p14:tracePt t="68597" x="1384300" y="3162300"/>
          <p14:tracePt t="68614" x="1371600" y="3162300"/>
          <p14:tracePt t="68630" x="1352550" y="3162300"/>
          <p14:tracePt t="68647" x="1327150" y="3162300"/>
          <p14:tracePt t="68663" x="1289050" y="3155950"/>
          <p14:tracePt t="68680" x="1263650" y="3155950"/>
          <p14:tracePt t="68697" x="1244600" y="3155950"/>
          <p14:tracePt t="68713" x="1219200" y="3155950"/>
          <p14:tracePt t="68730" x="1193800" y="3155950"/>
          <p14:tracePt t="68746" x="1168400" y="3155950"/>
          <p14:tracePt t="68763" x="1130300" y="3149600"/>
          <p14:tracePt t="68780" x="1104900" y="3149600"/>
          <p14:tracePt t="68796" x="1073150" y="3149600"/>
          <p14:tracePt t="68814" x="1041400" y="3149600"/>
          <p14:tracePt t="68830" x="1022350" y="3149600"/>
          <p14:tracePt t="68846" x="996950" y="3149600"/>
          <p14:tracePt t="68846" x="990600" y="3149600"/>
          <p14:tracePt t="68880" x="984250" y="3149600"/>
          <p14:tracePt t="68882" x="977900" y="3149600"/>
          <p14:tracePt t="68920" x="971550" y="3149600"/>
          <p14:tracePt t="68935" x="958850" y="3149600"/>
          <p14:tracePt t="68951" x="952500" y="3149600"/>
          <p14:tracePt t="68963" x="939800" y="3149600"/>
          <p14:tracePt t="68968" x="927100" y="3149600"/>
          <p14:tracePt t="68980" x="908050" y="3149600"/>
          <p14:tracePt t="68996" x="882650" y="3143250"/>
          <p14:tracePt t="69013" x="869950" y="3136900"/>
          <p14:tracePt t="69030" x="850900" y="3130550"/>
          <p14:tracePt t="69046" x="825500" y="3124200"/>
          <p14:tracePt t="69046" x="812800" y="3117850"/>
          <p14:tracePt t="69064" x="806450" y="3117850"/>
          <p14:tracePt t="69079" x="774700" y="3105150"/>
          <p14:tracePt t="69097" x="742950" y="3098800"/>
          <p14:tracePt t="69113" x="711200" y="3098800"/>
          <p14:tracePt t="69130" x="679450" y="3092450"/>
          <p14:tracePt t="69146" x="660400" y="3086100"/>
          <p14:tracePt t="69163" x="635000" y="3079750"/>
          <p14:tracePt t="69180" x="622300" y="3073400"/>
          <p14:tracePt t="69196" x="609600" y="3073400"/>
          <p14:tracePt t="69214" x="596900" y="3060700"/>
          <p14:tracePt t="69230" x="590550" y="3054350"/>
          <p14:tracePt t="69246" x="584200" y="3041650"/>
          <p14:tracePt t="69263" x="577850" y="3035300"/>
          <p14:tracePt t="69280" x="565150" y="3016250"/>
          <p14:tracePt t="69297" x="558800" y="3009900"/>
          <p14:tracePt t="69313" x="552450" y="2997200"/>
          <p14:tracePt t="69329" x="552450" y="2990850"/>
          <p14:tracePt t="69346" x="546100" y="2978150"/>
          <p14:tracePt t="69363" x="546100" y="2965450"/>
          <p14:tracePt t="69380" x="546100" y="2959100"/>
          <p14:tracePt t="69396" x="546100" y="2952750"/>
          <p14:tracePt t="69456" x="546100" y="2946400"/>
          <p14:tracePt t="69496" x="552450" y="2946400"/>
          <p14:tracePt t="69498" x="552450" y="2940050"/>
          <p14:tracePt t="69512" x="558800" y="2940050"/>
          <p14:tracePt t="69529" x="565150" y="2933700"/>
          <p14:tracePt t="69531" x="577850" y="2927350"/>
          <p14:tracePt t="69546" x="590550" y="2927350"/>
          <p14:tracePt t="69562" x="615950" y="2921000"/>
          <p14:tracePt t="69579" x="647700" y="2921000"/>
          <p14:tracePt t="69596" x="679450" y="2921000"/>
          <p14:tracePt t="69613" x="711200" y="2921000"/>
          <p14:tracePt t="69629" x="730250" y="2921000"/>
          <p14:tracePt t="69646" x="749300" y="2921000"/>
          <p14:tracePt t="69663" x="787400" y="2921000"/>
          <p14:tracePt t="69679" x="850900" y="2921000"/>
          <p14:tracePt t="69696" x="901700" y="2921000"/>
          <p14:tracePt t="69713" x="952500" y="2927350"/>
          <p14:tracePt t="69729" x="984250" y="2927350"/>
          <p14:tracePt t="69746" x="1022350" y="2927350"/>
          <p14:tracePt t="69762" x="1060450" y="2927350"/>
          <p14:tracePt t="69780" x="1098550" y="2927350"/>
          <p14:tracePt t="69796" x="1130300" y="2927350"/>
          <p14:tracePt t="69813" x="1181100" y="2927350"/>
          <p14:tracePt t="69829" x="1219200" y="2927350"/>
          <p14:tracePt t="69845" x="1270000" y="2927350"/>
          <p14:tracePt t="69863" x="1320800" y="2927350"/>
          <p14:tracePt t="69879" x="1365250" y="2927350"/>
          <p14:tracePt t="69896" x="1390650" y="2927350"/>
          <p14:tracePt t="69913" x="1403350" y="2927350"/>
          <p14:tracePt t="69929" x="1422400" y="2927350"/>
          <p14:tracePt t="69946" x="1441450" y="2927350"/>
          <p14:tracePt t="69962" x="1460500" y="2927350"/>
          <p14:tracePt t="69979" x="1492250" y="2927350"/>
          <p14:tracePt t="69995" x="1524000" y="2927350"/>
          <p14:tracePt t="70012" x="1555750" y="2927350"/>
          <p14:tracePt t="70029" x="1562100" y="2927350"/>
          <p14:tracePt t="70046" x="1600200" y="2927350"/>
          <p14:tracePt t="70063" x="1619250" y="2933700"/>
          <p14:tracePt t="70079" x="1657350" y="2933700"/>
          <p14:tracePt t="70096" x="1676400" y="2933700"/>
          <p14:tracePt t="70112" x="1701800" y="2933700"/>
          <p14:tracePt t="70129" x="1714500" y="2933700"/>
          <p14:tracePt t="70145" x="1727200" y="2933700"/>
          <p14:tracePt t="70162" x="1746250" y="2933700"/>
          <p14:tracePt t="70179" x="1771650" y="2933700"/>
          <p14:tracePt t="70195" x="1790700" y="2933700"/>
          <p14:tracePt t="70212" x="1809750" y="2933700"/>
          <p14:tracePt t="70229" x="1822450" y="2933700"/>
          <p14:tracePt t="70245" x="1847850" y="2933700"/>
          <p14:tracePt t="70263" x="1860550" y="2933700"/>
          <p14:tracePt t="70279" x="1879600" y="2933700"/>
          <p14:tracePt t="70279" x="1898650" y="2933700"/>
          <p14:tracePt t="70296" x="1917700" y="2933700"/>
          <p14:tracePt t="70312" x="1943100" y="2933700"/>
          <p14:tracePt t="70329" x="1968500" y="2940050"/>
          <p14:tracePt t="70345" x="1993900" y="2940050"/>
          <p14:tracePt t="70362" x="2019300" y="2940050"/>
          <p14:tracePt t="70379" x="2038350" y="2940050"/>
          <p14:tracePt t="70395" x="2051050" y="2940050"/>
          <p14:tracePt t="70412" x="2070100" y="2940050"/>
          <p14:tracePt t="70429" x="2082800" y="2940050"/>
          <p14:tracePt t="70445" x="2095500" y="2940050"/>
          <p14:tracePt t="70462" x="2108200" y="2940050"/>
          <p14:tracePt t="70478" x="2120900" y="2940050"/>
          <p14:tracePt t="70478" x="2127250" y="2940050"/>
          <p14:tracePt t="70496" x="2133600" y="2940050"/>
          <p14:tracePt t="70512" x="2139950" y="2940050"/>
          <p14:tracePt t="70528" x="2152650" y="2940050"/>
          <p14:tracePt t="70545" x="2159000" y="2940050"/>
          <p14:tracePt t="70562" x="2165350" y="2940050"/>
          <p14:tracePt t="70579" x="2178050" y="2940050"/>
          <p14:tracePt t="70595" x="2184400" y="2940050"/>
          <p14:tracePt t="70612" x="2190750" y="2940050"/>
          <p14:tracePt t="70628" x="2203450" y="2940050"/>
          <p14:tracePt t="70645" x="2222500" y="2940050"/>
          <p14:tracePt t="70663" x="2228850" y="2940050"/>
          <p14:tracePt t="70678" x="2241550" y="2940050"/>
          <p14:tracePt t="70695" x="2260600" y="2946400"/>
          <p14:tracePt t="70712" x="2273300" y="2952750"/>
          <p14:tracePt t="70728" x="2279650" y="2952750"/>
          <p14:tracePt t="70745" x="2286000" y="2952750"/>
          <p14:tracePt t="70762" x="2292350" y="2959100"/>
          <p14:tracePt t="70779" x="2298700" y="2959100"/>
          <p14:tracePt t="70795" x="2305050" y="2959100"/>
          <p14:tracePt t="70812" x="2311400" y="2959100"/>
          <p14:tracePt t="70828" x="2317750" y="2965450"/>
          <p14:tracePt t="70845" x="2330450" y="2965450"/>
          <p14:tracePt t="70862" x="2330450" y="2971800"/>
          <p14:tracePt t="70878" x="2336800" y="2971800"/>
          <p14:tracePt t="70993" x="2343150" y="2971800"/>
          <p14:tracePt t="71005" x="2343150" y="2978150"/>
          <p14:tracePt t="71008" x="2349500" y="2984500"/>
          <p14:tracePt t="71032" x="2349500" y="2990850"/>
          <p14:tracePt t="71048" x="2349500" y="2997200"/>
          <p14:tracePt t="71104" x="2349500" y="3003550"/>
          <p14:tracePt t="71119" x="2349500" y="3009900"/>
          <p14:tracePt t="71136" x="2349500" y="3016250"/>
          <p14:tracePt t="71160" x="2349500" y="3022600"/>
          <p14:tracePt t="71185" x="2349500" y="3028950"/>
          <p14:tracePt t="71232" x="2349500" y="3035300"/>
          <p14:tracePt t="71240" x="2349500" y="3041650"/>
          <p14:tracePt t="71254" x="2349500" y="3048000"/>
          <p14:tracePt t="71439" x="2349500" y="3035300"/>
          <p14:tracePt t="71447" x="2349500" y="3028950"/>
          <p14:tracePt t="71461" x="2349500" y="3016250"/>
          <p14:tracePt t="71478" x="2349500" y="3003550"/>
          <p14:tracePt t="71494" x="2349500" y="2997200"/>
          <p14:tracePt t="71497" x="2349500" y="2990850"/>
          <p14:tracePt t="71511" x="2343150" y="2971800"/>
          <p14:tracePt t="71528" x="2336800" y="2952750"/>
          <p14:tracePt t="71545" x="2317750" y="2946400"/>
          <p14:tracePt t="71561" x="2311400" y="2933700"/>
          <p14:tracePt t="71578" x="2305050" y="2933700"/>
          <p14:tracePt t="71594" x="2298700" y="2933700"/>
          <p14:tracePt t="71611" x="2292350" y="2921000"/>
          <p14:tracePt t="71628" x="2286000" y="2921000"/>
          <p14:tracePt t="71644" x="2279650" y="2921000"/>
          <p14:tracePt t="71662" x="2260600" y="2914650"/>
          <p14:tracePt t="71678" x="2241550" y="2914650"/>
          <p14:tracePt t="71694" x="2228850" y="2914650"/>
          <p14:tracePt t="71694" x="2216150" y="2914650"/>
          <p14:tracePt t="71711" x="2209800" y="2914650"/>
          <p14:tracePt t="71711" x="2203450" y="2914650"/>
          <p14:tracePt t="71728" x="2184400" y="2914650"/>
          <p14:tracePt t="71745" x="2159000" y="2914650"/>
          <p14:tracePt t="71761" x="2146300" y="2914650"/>
          <p14:tracePt t="71778" x="2127250" y="2914650"/>
          <p14:tracePt t="71794" x="2108200" y="2933700"/>
          <p14:tracePt t="71811" x="2101850" y="2940050"/>
          <p14:tracePt t="71828" x="2095500" y="2952750"/>
          <p14:tracePt t="71844" x="2082800" y="2965450"/>
          <p14:tracePt t="71861" x="2082800" y="2984500"/>
          <p14:tracePt t="71877" x="2082800" y="2997200"/>
          <p14:tracePt t="71894" x="2082800" y="3009900"/>
          <p14:tracePt t="71894" x="2082800" y="3016250"/>
          <p14:tracePt t="71911" x="2082800" y="3028950"/>
          <p14:tracePt t="71927" x="2082800" y="3041650"/>
          <p14:tracePt t="71945" x="2089150" y="3048000"/>
          <p14:tracePt t="71961" x="2095500" y="3067050"/>
          <p14:tracePt t="71977" x="2101850" y="3073400"/>
          <p14:tracePt t="71994" x="2108200" y="3079750"/>
          <p14:tracePt t="72011" x="2120900" y="3092450"/>
          <p14:tracePt t="72028" x="2133600" y="3098800"/>
          <p14:tracePt t="72044" x="2146300" y="3111500"/>
          <p14:tracePt t="72061" x="2159000" y="3117850"/>
          <p14:tracePt t="72077" x="2178050" y="3117850"/>
          <p14:tracePt t="72094" x="2197100" y="3124200"/>
          <p14:tracePt t="72111" x="2209800" y="3130550"/>
          <p14:tracePt t="72127" x="2228850" y="3130550"/>
          <p14:tracePt t="72145" x="2241550" y="3130550"/>
          <p14:tracePt t="72161" x="2254250" y="3130550"/>
          <p14:tracePt t="72177" x="2260600" y="3124200"/>
          <p14:tracePt t="72194" x="2273300" y="3111500"/>
          <p14:tracePt t="72210" x="2279650" y="3086100"/>
          <p14:tracePt t="72228" x="2279650" y="3067050"/>
          <p14:tracePt t="72245" x="2279650" y="3054350"/>
          <p14:tracePt t="72261" x="2279650" y="3035300"/>
          <p14:tracePt t="72277" x="2279650" y="3022600"/>
          <p14:tracePt t="72294" x="2279650" y="3009900"/>
          <p14:tracePt t="72311" x="2279650" y="2990850"/>
          <p14:tracePt t="72327" x="2260600" y="2965450"/>
          <p14:tracePt t="72345" x="2254250" y="2959100"/>
          <p14:tracePt t="72360" x="2235200" y="2940050"/>
          <p14:tracePt t="72377" x="2222500" y="2933700"/>
          <p14:tracePt t="72394" x="2209800" y="2921000"/>
          <p14:tracePt t="72410" x="2197100" y="2921000"/>
          <p14:tracePt t="72428" x="2190750" y="2914650"/>
          <p14:tracePt t="72481" x="2184400" y="2914650"/>
          <p14:tracePt t="72504" x="2171700" y="2914650"/>
          <p14:tracePt t="72513" x="2171700" y="2921000"/>
          <p14:tracePt t="72515" x="2165350" y="2927350"/>
          <p14:tracePt t="72528" x="2146300" y="2946400"/>
          <p14:tracePt t="72545" x="2139950" y="2959100"/>
          <p14:tracePt t="72561" x="2133600" y="2965450"/>
          <p14:tracePt t="72578" x="2133600" y="2978150"/>
          <p14:tracePt t="72595" x="2133600" y="3003550"/>
          <p14:tracePt t="72611" x="2133600" y="3022600"/>
          <p14:tracePt t="72629" x="2133600" y="3041650"/>
          <p14:tracePt t="72644" x="2133600" y="3048000"/>
          <p14:tracePt t="72662" x="2133600" y="3060700"/>
          <p14:tracePt t="72678" x="2139950" y="3073400"/>
          <p14:tracePt t="72695" x="2146300" y="3086100"/>
          <p14:tracePt t="72712" x="2152650" y="3092450"/>
          <p14:tracePt t="72728" x="2165350" y="3098800"/>
          <p14:tracePt t="72745" x="2165350" y="3105150"/>
          <p14:tracePt t="72761" x="2171700" y="3111500"/>
          <p14:tracePt t="72778" x="2178050" y="3111500"/>
          <p14:tracePt t="72794" x="2184400" y="3111500"/>
          <p14:tracePt t="72811" x="2203450" y="3117850"/>
          <p14:tracePt t="72828" x="2209800" y="3117850"/>
          <p14:tracePt t="72844" x="2222500" y="3124200"/>
          <p14:tracePt t="72861" x="2235200" y="3124200"/>
          <p14:tracePt t="72878" x="2241550" y="3124200"/>
          <p14:tracePt t="72894" x="2254250" y="3124200"/>
          <p14:tracePt t="72912" x="2266950" y="3124200"/>
          <p14:tracePt t="72928" x="2286000" y="3124200"/>
          <p14:tracePt t="72945" x="2298700" y="3117850"/>
          <p14:tracePt t="72962" x="2317750" y="3098800"/>
          <p14:tracePt t="72978" x="2324100" y="3086100"/>
          <p14:tracePt t="72994" x="2324100" y="3073400"/>
          <p14:tracePt t="73011" x="2324100" y="3054350"/>
          <p14:tracePt t="73029" x="2324100" y="3041650"/>
          <p14:tracePt t="73044" x="2324100" y="3022600"/>
          <p14:tracePt t="73061" x="2317750" y="2990850"/>
          <p14:tracePt t="73078" x="2305050" y="2965450"/>
          <p14:tracePt t="73094" x="2273300" y="2933700"/>
          <p14:tracePt t="73111" x="2235200" y="2901950"/>
          <p14:tracePt t="73127" x="2203450" y="2882900"/>
          <p14:tracePt t="73145" x="2197100" y="2876550"/>
          <p14:tracePt t="73161" x="2190750" y="2876550"/>
          <p14:tracePt t="73216" x="2184400" y="2876550"/>
          <p14:tracePt t="73227" x="2178050" y="2876550"/>
          <p14:tracePt t="73228" x="2165350" y="2882900"/>
          <p14:tracePt t="73244" x="2146300" y="2895600"/>
          <p14:tracePt t="73261" x="2120900" y="2914650"/>
          <p14:tracePt t="73277" x="2101850" y="2927350"/>
          <p14:tracePt t="73294" x="2089150" y="2952750"/>
          <p14:tracePt t="73311" x="2089150" y="2965450"/>
          <p14:tracePt t="73327" x="2089150" y="2984500"/>
          <p14:tracePt t="73345" x="2089150" y="2997200"/>
          <p14:tracePt t="73361" x="2108200" y="3016250"/>
          <p14:tracePt t="73377" x="2114550" y="3028950"/>
          <p14:tracePt t="73395" x="2127250" y="3041650"/>
          <p14:tracePt t="73411" x="2139950" y="3054350"/>
          <p14:tracePt t="73428" x="2146300" y="3067050"/>
          <p14:tracePt t="73444" x="2152650" y="3073400"/>
          <p14:tracePt t="73461" x="2159000" y="3079750"/>
          <p14:tracePt t="73478" x="2171700" y="3086100"/>
          <p14:tracePt t="73494" x="2197100" y="3092450"/>
          <p14:tracePt t="73511" x="2209800" y="3098800"/>
          <p14:tracePt t="73527" x="2222500" y="3098800"/>
          <p14:tracePt t="73544" x="2247900" y="3098800"/>
          <p14:tracePt t="73561" x="2260600" y="3098800"/>
          <p14:tracePt t="73577" x="2273300" y="3098800"/>
          <p14:tracePt t="73594" x="2286000" y="3086100"/>
          <p14:tracePt t="73611" x="2298700" y="3073400"/>
          <p14:tracePt t="73628" x="2317750" y="3054350"/>
          <p14:tracePt t="73644" x="2330450" y="3022600"/>
          <p14:tracePt t="73660" x="2330450" y="3016250"/>
          <p14:tracePt t="73677" x="2330450" y="3009900"/>
          <p14:tracePt t="73694" x="2330450" y="2997200"/>
          <p14:tracePt t="73711" x="2330450" y="2990850"/>
          <p14:tracePt t="73746" x="2330450" y="2984500"/>
          <p14:tracePt t="73748" x="2324100" y="2978150"/>
          <p14:tracePt t="73761" x="2311400" y="2971800"/>
          <p14:tracePt t="73777" x="2305050" y="2959100"/>
          <p14:tracePt t="73795" x="2292350" y="2952750"/>
          <p14:tracePt t="73810" x="2273300" y="2940050"/>
          <p14:tracePt t="73827" x="2260600" y="2933700"/>
          <p14:tracePt t="73844" x="2241550" y="2927350"/>
          <p14:tracePt t="73860" x="2228850" y="2914650"/>
          <p14:tracePt t="73878" x="2216150" y="2914650"/>
          <p14:tracePt t="73894" x="2203450" y="2908300"/>
          <p14:tracePt t="73910" x="2197100" y="2908300"/>
          <p14:tracePt t="73927" x="2184400" y="2908300"/>
          <p14:tracePt t="73944" x="2159000" y="2908300"/>
          <p14:tracePt t="73961" x="2139950" y="2908300"/>
          <p14:tracePt t="73977" x="2133600" y="2908300"/>
          <p14:tracePt t="73994" x="2120900" y="2908300"/>
          <p14:tracePt t="74010" x="2114550" y="2908300"/>
          <p14:tracePt t="74027" x="2095500" y="2921000"/>
          <p14:tracePt t="74044" x="2095500" y="2927350"/>
          <p14:tracePt t="74060" x="2089150" y="2927350"/>
          <p14:tracePt t="74078" x="2089150" y="2933700"/>
          <p14:tracePt t="74094" x="2089150" y="2940050"/>
          <p14:tracePt t="74110" x="2089150" y="2946400"/>
          <p14:tracePt t="74128" x="2082800" y="2959100"/>
          <p14:tracePt t="74144" x="2082800" y="2971800"/>
          <p14:tracePt t="74161" x="2082800" y="2984500"/>
          <p14:tracePt t="74177" x="2082800" y="2990850"/>
          <p14:tracePt t="74194" x="2082800" y="2997200"/>
          <p14:tracePt t="74210" x="2082800" y="3016250"/>
          <p14:tracePt t="74227" x="2082800" y="3028950"/>
          <p14:tracePt t="74244" x="2089150" y="3041650"/>
          <p14:tracePt t="74261" x="2095500" y="3054350"/>
          <p14:tracePt t="74278" x="2095500" y="3060700"/>
          <p14:tracePt t="74293" x="2101850" y="3079750"/>
          <p14:tracePt t="74329" x="2108200" y="3086100"/>
          <p14:tracePt t="74345" x="2108200" y="3092450"/>
          <p14:tracePt t="74347" x="2120900" y="3098800"/>
          <p14:tracePt t="74361" x="2127250" y="3098800"/>
          <p14:tracePt t="74377" x="2127250" y="3105150"/>
          <p14:tracePt t="74393" x="2139950" y="3111500"/>
          <p14:tracePt t="74410" x="2152650" y="3117850"/>
          <p14:tracePt t="74427" x="2165350" y="3117850"/>
          <p14:tracePt t="74444" x="2171700" y="3124200"/>
          <p14:tracePt t="74460" x="2178050" y="3130550"/>
          <p14:tracePt t="74477" x="2184400" y="3130550"/>
          <p14:tracePt t="74493" x="2190750" y="3130550"/>
          <p14:tracePt t="74510" x="2197100" y="3136900"/>
          <p14:tracePt t="74527" x="2216150" y="3136900"/>
          <p14:tracePt t="74543" x="2228850" y="3136900"/>
          <p14:tracePt t="74543" x="2241550" y="3136900"/>
          <p14:tracePt t="74560" x="2260600" y="3136900"/>
          <p14:tracePt t="74577" x="2273300" y="3136900"/>
          <p14:tracePt t="74593" x="2286000" y="3136900"/>
          <p14:tracePt t="74610" x="2292350" y="3136900"/>
          <p14:tracePt t="74627" x="2305050" y="3130550"/>
          <p14:tracePt t="74644" x="2305050" y="3124200"/>
          <p14:tracePt t="74660" x="2305050" y="3111500"/>
          <p14:tracePt t="74676" x="2311400" y="3105150"/>
          <p14:tracePt t="74693" x="2317750" y="3092450"/>
          <p14:tracePt t="74710" x="2317750" y="3079750"/>
          <p14:tracePt t="74727" x="2317750" y="3067050"/>
          <p14:tracePt t="74743" x="2324100" y="3067050"/>
          <p14:tracePt t="74760" x="2324100" y="3054350"/>
          <p14:tracePt t="74776" x="2324100" y="3048000"/>
          <p14:tracePt t="74793" x="2324100" y="3035300"/>
          <p14:tracePt t="74833" x="2324100" y="3028950"/>
          <p14:tracePt t="74848" x="2324100" y="3022600"/>
          <p14:tracePt t="74860" x="2317750" y="3016250"/>
          <p14:tracePt t="74862" x="2317750" y="3009900"/>
          <p14:tracePt t="74876" x="2311400" y="3003550"/>
          <p14:tracePt t="74893" x="2305050" y="2997200"/>
          <p14:tracePt t="74909" x="2298700" y="2984500"/>
          <p14:tracePt t="74927" x="2292350" y="2984500"/>
          <p14:tracePt t="74943" x="2292350" y="2978150"/>
          <p14:tracePt t="74959" x="2292350" y="2971800"/>
          <p14:tracePt t="74976" x="2286000" y="2965450"/>
          <p14:tracePt t="74993" x="2279650" y="2965450"/>
          <p14:tracePt t="75010" x="2273300" y="2952750"/>
          <p14:tracePt t="75026" x="2260600" y="2946400"/>
          <p14:tracePt t="75044" x="2247900" y="2927350"/>
          <p14:tracePt t="75059" x="2235200" y="2921000"/>
          <p14:tracePt t="75076" x="2228850" y="2914650"/>
          <p14:tracePt t="75093" x="2222500" y="2908300"/>
          <p14:tracePt t="75109" x="2216150" y="2908300"/>
          <p14:tracePt t="75126" x="2209800" y="2908300"/>
          <p14:tracePt t="75143" x="2203450" y="2908300"/>
          <p14:tracePt t="75143" x="2197100" y="2908300"/>
          <p14:tracePt t="75160" x="2190750" y="2908300"/>
          <p14:tracePt t="75176" x="2178050" y="2908300"/>
          <p14:tracePt t="75193" x="2171700" y="2908300"/>
          <p14:tracePt t="75209" x="2165350" y="2908300"/>
          <p14:tracePt t="75226" x="2159000" y="2908300"/>
          <p14:tracePt t="75243" x="2152650" y="2908300"/>
          <p14:tracePt t="75259" x="2146300" y="2908300"/>
          <p14:tracePt t="75276" x="2139950" y="2908300"/>
          <p14:tracePt t="75293" x="2133600" y="2914650"/>
          <p14:tracePt t="75309" x="2127250" y="2921000"/>
          <p14:tracePt t="75326" x="2114550" y="2927350"/>
          <p14:tracePt t="75343" x="2108200" y="2933700"/>
          <p14:tracePt t="75359" x="2095500" y="2946400"/>
          <p14:tracePt t="75376" x="2082800" y="2965450"/>
          <p14:tracePt t="75392" x="2076450" y="2971800"/>
          <p14:tracePt t="75409" x="2070100" y="2971800"/>
          <p14:tracePt t="75426" x="2070100" y="2978150"/>
          <p14:tracePt t="75443" x="2063750" y="2990850"/>
          <p14:tracePt t="75459" x="2057400" y="3009900"/>
          <p14:tracePt t="75476" x="2051050" y="3016250"/>
          <p14:tracePt t="75493" x="2051050" y="3022600"/>
          <p14:tracePt t="75509" x="2051050" y="3035300"/>
          <p14:tracePt t="75624" x="2051050" y="3041650"/>
          <p14:tracePt t="75631" x="2051050" y="3048000"/>
          <p14:tracePt t="75649" x="2051050" y="3054350"/>
          <p14:tracePt t="75659" x="2051050" y="3060700"/>
          <p14:tracePt t="75676" x="2057400" y="3073400"/>
          <p14:tracePt t="75678" x="2063750" y="3079750"/>
          <p14:tracePt t="75693" x="2063750" y="3086100"/>
          <p14:tracePt t="75709" x="2070100" y="3098800"/>
          <p14:tracePt t="75726" x="2076450" y="3098800"/>
          <p14:tracePt t="75742" x="2082800" y="3105150"/>
          <p14:tracePt t="75759" x="2089150" y="3111500"/>
          <p14:tracePt t="75776" x="2101850" y="3117850"/>
          <p14:tracePt t="75776" x="2108200" y="3124200"/>
          <p14:tracePt t="75792" x="2120900" y="3130550"/>
          <p14:tracePt t="75809" x="2127250" y="3136900"/>
          <p14:tracePt t="75825" x="2133600" y="3143250"/>
          <p14:tracePt t="75842" x="2139950" y="3149600"/>
          <p14:tracePt t="75859" x="2159000" y="3149600"/>
          <p14:tracePt t="75876" x="2165350" y="3149600"/>
          <p14:tracePt t="75892" x="2178050" y="3155950"/>
          <p14:tracePt t="75909" x="2190750" y="3155950"/>
          <p14:tracePt t="75926" x="2203450" y="3155950"/>
          <p14:tracePt t="75942" x="2222500" y="3155950"/>
          <p14:tracePt t="75959" x="2235200" y="3155950"/>
          <p14:tracePt t="75959" x="2241550" y="3155950"/>
          <p14:tracePt t="75976" x="2254250" y="3155950"/>
          <p14:tracePt t="75992" x="2266950" y="3155950"/>
          <p14:tracePt t="76010" x="2286000" y="3149600"/>
          <p14:tracePt t="76026" x="2286000" y="3143250"/>
          <p14:tracePt t="76042" x="2292350" y="3136900"/>
          <p14:tracePt t="76059" x="2298700" y="3124200"/>
          <p14:tracePt t="76075" x="2305050" y="3124200"/>
          <p14:tracePt t="76093" x="2317750" y="3117850"/>
          <p14:tracePt t="76109" x="2317750" y="3105150"/>
          <p14:tracePt t="76126" x="2324100" y="3098800"/>
          <p14:tracePt t="76142" x="2324100" y="3086100"/>
          <p14:tracePt t="76159" x="2330450" y="3073400"/>
          <p14:tracePt t="76175" x="2336800" y="3060700"/>
          <p14:tracePt t="76192" x="2336800" y="3035300"/>
          <p14:tracePt t="76209" x="2343150" y="3022600"/>
          <p14:tracePt t="76225" x="2343150" y="3009900"/>
          <p14:tracePt t="76243" x="2343150" y="2997200"/>
          <p14:tracePt t="76259" x="2336800" y="2984500"/>
          <p14:tracePt t="76275" x="2324100" y="2971800"/>
          <p14:tracePt t="76293" x="2305050" y="2952750"/>
          <p14:tracePt t="76309" x="2292350" y="2933700"/>
          <p14:tracePt t="76326" x="2279650" y="2921000"/>
          <p14:tracePt t="76342" x="2273300" y="2914650"/>
          <p14:tracePt t="76359" x="2260600" y="2908300"/>
          <p14:tracePt t="76376" x="2254250" y="2895600"/>
          <p14:tracePt t="76392" x="2228850" y="2889250"/>
          <p14:tracePt t="76408" x="2209800" y="2889250"/>
          <p14:tracePt t="76425" x="2190750" y="2889250"/>
          <p14:tracePt t="76442" x="2178050" y="2889250"/>
          <p14:tracePt t="76459" x="2159000" y="2889250"/>
          <p14:tracePt t="76496" x="2152650" y="2889250"/>
          <p14:tracePt t="76498" x="2152650" y="2895600"/>
          <p14:tracePt t="76508" x="2146300" y="2901950"/>
          <p14:tracePt t="76526" x="2127250" y="2921000"/>
          <p14:tracePt t="76542" x="2114550" y="2933700"/>
          <p14:tracePt t="76558" x="2108200" y="2952750"/>
          <p14:tracePt t="76575" x="2095500" y="2965450"/>
          <p14:tracePt t="76592" x="2089150" y="2990850"/>
          <p14:tracePt t="76609" x="2082800" y="3003550"/>
          <p14:tracePt t="76625" x="2082800" y="3016250"/>
          <p14:tracePt t="76642" x="2082800" y="3048000"/>
          <p14:tracePt t="76658" x="2082800" y="3060700"/>
          <p14:tracePt t="76675" x="2082800" y="3073400"/>
          <p14:tracePt t="76692" x="2089150" y="3086100"/>
          <p14:tracePt t="76708" x="2095500" y="3092450"/>
          <p14:tracePt t="76725" x="2108200" y="3105150"/>
          <p14:tracePt t="76742" x="2108200" y="3111500"/>
          <p14:tracePt t="76758" x="2127250" y="3130550"/>
          <p14:tracePt t="76775" x="2133600" y="3136900"/>
          <p14:tracePt t="76792" x="2146300" y="3143250"/>
          <p14:tracePt t="76792" x="2146300" y="3149600"/>
          <p14:tracePt t="76808" x="2152650" y="3149600"/>
          <p14:tracePt t="76825" x="2159000" y="3149600"/>
          <p14:tracePt t="76841" x="2171700" y="3155950"/>
          <p14:tracePt t="76858" x="2184400" y="3162300"/>
          <p14:tracePt t="76875" x="2209800" y="3168650"/>
          <p14:tracePt t="76891" x="2228850" y="3168650"/>
          <p14:tracePt t="76909" x="2241550" y="3168650"/>
          <p14:tracePt t="76925" x="2260600" y="3168650"/>
          <p14:tracePt t="76942" x="2266950" y="3168650"/>
          <p14:tracePt t="77025" x="2273300" y="3168650"/>
          <p14:tracePt t="77027" x="2279650" y="3168650"/>
          <p14:tracePt t="77064" x="2286000" y="3168650"/>
          <p14:tracePt t="77088" x="2292350" y="3168650"/>
          <p14:tracePt t="77193" x="2279650" y="3175000"/>
          <p14:tracePt t="77209" x="2266950" y="3181350"/>
          <p14:tracePt t="77216" x="2254250" y="3181350"/>
          <p14:tracePt t="77219" x="2254250" y="3187700"/>
          <p14:tracePt t="77225" x="2235200" y="3187700"/>
          <p14:tracePt t="77241" x="2222500" y="3187700"/>
          <p14:tracePt t="77258" x="2203450" y="3187700"/>
          <p14:tracePt t="77274" x="2190750" y="3187700"/>
          <p14:tracePt t="77291" x="2171700" y="3187700"/>
          <p14:tracePt t="77309" x="2133600" y="3187700"/>
          <p14:tracePt t="77324" x="2089150" y="3187700"/>
          <p14:tracePt t="77341" x="2038350" y="3187700"/>
          <p14:tracePt t="77358" x="2006600" y="3187700"/>
          <p14:tracePt t="77374" x="1974850" y="3181350"/>
          <p14:tracePt t="77392" x="1955800" y="3181350"/>
          <p14:tracePt t="77407" x="1930400" y="3181350"/>
          <p14:tracePt t="77425" x="1911350" y="3181350"/>
          <p14:tracePt t="77441" x="1892300" y="3181350"/>
          <p14:tracePt t="77458" x="1866900" y="3181350"/>
          <p14:tracePt t="77475" x="1854200" y="3181350"/>
          <p14:tracePt t="77491" x="1841500" y="3181350"/>
          <p14:tracePt t="77508" x="1828800" y="3181350"/>
          <p14:tracePt t="77524" x="1816100" y="3181350"/>
          <p14:tracePt t="77541" x="1797050" y="3181350"/>
          <p14:tracePt t="77558" x="1771650" y="3181350"/>
          <p14:tracePt t="77574" x="1758950" y="3181350"/>
          <p14:tracePt t="77591" x="1739900" y="3181350"/>
          <p14:tracePt t="77608" x="1708150" y="3181350"/>
          <p14:tracePt t="77625" x="1682750" y="3181350"/>
          <p14:tracePt t="77641" x="1651000" y="3181350"/>
          <p14:tracePt t="77658" x="1625600" y="3181350"/>
          <p14:tracePt t="77674" x="1612900" y="3181350"/>
          <p14:tracePt t="77691" x="1593850" y="3181350"/>
          <p14:tracePt t="77708" x="1581150" y="3181350"/>
          <p14:tracePt t="77724" x="1568450" y="3181350"/>
          <p14:tracePt t="77741" x="1549400" y="3181350"/>
          <p14:tracePt t="77758" x="1530350" y="3181350"/>
          <p14:tracePt t="77774" x="1517650" y="3181350"/>
          <p14:tracePt t="77791" x="1492250" y="3181350"/>
          <p14:tracePt t="77808" x="1466850" y="3181350"/>
          <p14:tracePt t="77824" x="1447800" y="3181350"/>
          <p14:tracePt t="77841" x="1428750" y="3181350"/>
          <p14:tracePt t="77857" x="1409700" y="3181350"/>
          <p14:tracePt t="77875" x="1377950" y="3181350"/>
          <p14:tracePt t="77890" x="1352550" y="3181350"/>
          <p14:tracePt t="77907" x="1314450" y="3181350"/>
          <p14:tracePt t="77924" x="1282700" y="3181350"/>
          <p14:tracePt t="77941" x="1244600" y="3175000"/>
          <p14:tracePt t="77958" x="1219200" y="3175000"/>
          <p14:tracePt t="77974" x="1200150" y="3175000"/>
          <p14:tracePt t="77992" x="1174750" y="3175000"/>
          <p14:tracePt t="78007" x="1155700" y="3168650"/>
          <p14:tracePt t="78024" x="1136650" y="3168650"/>
          <p14:tracePt t="78041" x="1117600" y="3168650"/>
          <p14:tracePt t="78057" x="1104900" y="3162300"/>
          <p14:tracePt t="78074" x="1079500" y="3162300"/>
          <p14:tracePt t="78091" x="1066800" y="3162300"/>
          <p14:tracePt t="78107" x="1060450" y="3162300"/>
          <p14:tracePt t="78124" x="1041400" y="3162300"/>
          <p14:tracePt t="78141" x="1028700" y="3162300"/>
          <p14:tracePt t="78158" x="1016000" y="3162300"/>
          <p14:tracePt t="78174" x="1003300" y="3162300"/>
          <p14:tracePt t="78191" x="984250" y="3162300"/>
          <p14:tracePt t="78207" x="965200" y="3162300"/>
          <p14:tracePt t="78224" x="939800" y="3155950"/>
          <p14:tracePt t="78241" x="920750" y="3155950"/>
          <p14:tracePt t="78257" x="895350" y="3149600"/>
          <p14:tracePt t="78276" x="882650" y="3149600"/>
          <p14:tracePt t="78290" x="863600" y="3143250"/>
          <p14:tracePt t="78307" x="838200" y="3143250"/>
          <p14:tracePt t="78324" x="819150" y="3136900"/>
          <p14:tracePt t="78340" x="800100" y="3136900"/>
          <p14:tracePt t="78358" x="781050" y="3136900"/>
          <p14:tracePt t="78374" x="768350" y="3136900"/>
          <p14:tracePt t="78391" x="755650" y="3136900"/>
          <p14:tracePt t="78407" x="736600" y="3130550"/>
          <p14:tracePt t="78424" x="711200" y="3124200"/>
          <p14:tracePt t="78441" x="692150" y="3124200"/>
          <p14:tracePt t="78457" x="679450" y="3117850"/>
          <p14:tracePt t="78474" x="660400" y="3117850"/>
          <p14:tracePt t="78490" x="654050" y="3111500"/>
          <p14:tracePt t="78507" x="647700" y="3105150"/>
          <p14:tracePt t="78524" x="641350" y="3098800"/>
          <p14:tracePt t="78540" x="641350" y="3092450"/>
          <p14:tracePt t="78557" x="641350" y="3079750"/>
          <p14:tracePt t="78573" x="635000" y="3073400"/>
          <p14:tracePt t="78591" x="628650" y="3054350"/>
          <p14:tracePt t="78607" x="622300" y="3048000"/>
          <p14:tracePt t="78623" x="609600" y="3028950"/>
          <p14:tracePt t="78641" x="609600" y="3016250"/>
          <p14:tracePt t="78657" x="609600" y="3003550"/>
          <p14:tracePt t="78674" x="609600" y="2990850"/>
          <p14:tracePt t="78690" x="609600" y="2971800"/>
          <p14:tracePt t="78707" x="609600" y="2965450"/>
          <p14:tracePt t="78723" x="609600" y="2952750"/>
          <p14:tracePt t="78740" x="615950" y="2940050"/>
          <p14:tracePt t="78757" x="615950" y="2933700"/>
          <p14:tracePt t="78773" x="615950" y="2927350"/>
          <p14:tracePt t="78790" x="622300" y="2921000"/>
          <p14:tracePt t="78807" x="635000" y="2914650"/>
          <p14:tracePt t="78823" x="654050" y="2901950"/>
          <p14:tracePt t="78874" x="660400" y="2901950"/>
          <p14:tracePt t="78883" x="666750" y="2901950"/>
          <p14:tracePt t="78896" x="673100" y="2901950"/>
          <p14:tracePt t="78912" x="679450" y="2901950"/>
          <p14:tracePt t="78914" x="685800" y="2901950"/>
          <p14:tracePt t="78923" x="704850" y="2901950"/>
          <p14:tracePt t="78940" x="723900" y="2901950"/>
          <p14:tracePt t="78957" x="755650" y="2901950"/>
          <p14:tracePt t="78973" x="774700" y="2901950"/>
          <p14:tracePt t="78990" x="793750" y="2901950"/>
          <p14:tracePt t="79007" x="819150" y="2901950"/>
          <p14:tracePt t="79023" x="844550" y="2901950"/>
          <p14:tracePt t="79041" x="869950" y="2901950"/>
          <p14:tracePt t="79057" x="889000" y="2901950"/>
          <p14:tracePt t="79074" x="927100" y="2901950"/>
          <p14:tracePt t="79090" x="971550" y="2901950"/>
          <p14:tracePt t="79107" x="1022350" y="2901950"/>
          <p14:tracePt t="79124" x="1073150" y="2901950"/>
          <p14:tracePt t="79140" x="1117600" y="2901950"/>
          <p14:tracePt t="79157" x="1168400" y="2901950"/>
          <p14:tracePt t="79173" x="1219200" y="2901950"/>
          <p14:tracePt t="79190" x="1257300" y="2901950"/>
          <p14:tracePt t="79207" x="1301750" y="2901950"/>
          <p14:tracePt t="79223" x="1352550" y="2901950"/>
          <p14:tracePt t="79240" x="1390650" y="2901950"/>
          <p14:tracePt t="79257" x="1435100" y="2901950"/>
          <p14:tracePt t="79273" x="1485900" y="2901950"/>
          <p14:tracePt t="79290" x="1536700" y="2901950"/>
          <p14:tracePt t="79306" x="1574800" y="2901950"/>
          <p14:tracePt t="79323" x="1625600" y="2901950"/>
          <p14:tracePt t="79340" x="1651000" y="2908300"/>
          <p14:tracePt t="79357" x="1727200" y="2908300"/>
          <p14:tracePt t="79373" x="1758950" y="2908300"/>
          <p14:tracePt t="79389" x="1797050" y="2908300"/>
          <p14:tracePt t="79407" x="1835150" y="2908300"/>
          <p14:tracePt t="79423" x="1866900" y="2908300"/>
          <p14:tracePt t="79423" x="1892300" y="2908300"/>
          <p14:tracePt t="79440" x="1930400" y="2908300"/>
          <p14:tracePt t="79456" x="1968500" y="2908300"/>
          <p14:tracePt t="79473" x="2025650" y="2908300"/>
          <p14:tracePt t="79490" x="2063750" y="2908300"/>
          <p14:tracePt t="79506" x="2108200" y="2908300"/>
          <p14:tracePt t="79523" x="2133600" y="2908300"/>
          <p14:tracePt t="79539" x="2159000" y="2908300"/>
          <p14:tracePt t="79556" x="2178050" y="2908300"/>
          <p14:tracePt t="79573" x="2197100" y="2908300"/>
          <p14:tracePt t="79589" x="2228850" y="2914650"/>
          <p14:tracePt t="79607" x="2241550" y="2914650"/>
          <p14:tracePt t="79623" x="2254250" y="2914650"/>
          <p14:tracePt t="79640" x="2273300" y="2914650"/>
          <p14:tracePt t="79656" x="2292350" y="2914650"/>
          <p14:tracePt t="79673" x="2298700" y="2914650"/>
          <p14:tracePt t="79689" x="2317750" y="2921000"/>
          <p14:tracePt t="79706" x="2343150" y="2921000"/>
          <p14:tracePt t="79723" x="2355850" y="2927350"/>
          <p14:tracePt t="79739" x="2362200" y="2933700"/>
          <p14:tracePt t="79776" x="2368550" y="2933700"/>
          <p14:tracePt t="79801" x="2374900" y="2933700"/>
          <p14:tracePt t="79824" x="2381250" y="2946400"/>
          <p14:tracePt t="79832" x="2387600" y="2952750"/>
          <p14:tracePt t="79837" x="2393950" y="2959100"/>
          <p14:tracePt t="79856" x="2400300" y="2965450"/>
          <p14:tracePt t="79873" x="2413000" y="2971800"/>
          <p14:tracePt t="79875" x="2413000" y="2978150"/>
          <p14:tracePt t="79889" x="2419350" y="2990850"/>
          <p14:tracePt t="79906" x="2425700" y="2990850"/>
          <p14:tracePt t="79923" x="2432050" y="3009900"/>
          <p14:tracePt t="79939" x="2438400" y="3016250"/>
          <p14:tracePt t="79956" x="2438400" y="3028950"/>
          <p14:tracePt t="79972" x="2438400" y="3041650"/>
          <p14:tracePt t="79989" x="2438400" y="3048000"/>
          <p14:tracePt t="80006" x="2438400" y="3060700"/>
          <p14:tracePt t="80022" x="2444750" y="3073400"/>
          <p14:tracePt t="80022" x="2444750" y="3079750"/>
          <p14:tracePt t="80040" x="2444750" y="3092450"/>
          <p14:tracePt t="80057" x="2444750" y="3111500"/>
          <p14:tracePt t="80073" x="2444750" y="3124200"/>
          <p14:tracePt t="80089" x="2438400" y="3136900"/>
          <p14:tracePt t="80106" x="2432050" y="3143250"/>
          <p14:tracePt t="80122" x="2432050" y="3149600"/>
          <p14:tracePt t="80139" x="2432050" y="3155950"/>
          <p14:tracePt t="80156" x="2432050" y="3162300"/>
          <p14:tracePt t="80172" x="2419350" y="3168650"/>
          <p14:tracePt t="80189" x="2413000" y="3175000"/>
          <p14:tracePt t="80206" x="2393950" y="3187700"/>
          <p14:tracePt t="80222" x="2362200" y="3200400"/>
          <p14:tracePt t="80240" x="2324100" y="3213100"/>
          <p14:tracePt t="80255" x="2286000" y="3213100"/>
          <p14:tracePt t="80273" x="2273300" y="3213100"/>
          <p14:tracePt t="80289" x="2254250" y="3213100"/>
          <p14:tracePt t="80305" x="2228850" y="3213100"/>
          <p14:tracePt t="80323" x="2203450" y="3213100"/>
          <p14:tracePt t="80339" x="2152650" y="3213100"/>
          <p14:tracePt t="80355" x="2108200" y="3213100"/>
          <p14:tracePt t="80373" x="2051050" y="3213100"/>
          <p14:tracePt t="80389" x="1981200" y="3213100"/>
          <p14:tracePt t="80406" x="1924050" y="3213100"/>
          <p14:tracePt t="80422" x="1879600" y="3213100"/>
          <p14:tracePt t="80439" x="1835150" y="3206750"/>
          <p14:tracePt t="80456" x="1784350" y="3206750"/>
          <p14:tracePt t="80472" x="1758950" y="3206750"/>
          <p14:tracePt t="80489" x="1720850" y="3206750"/>
          <p14:tracePt t="80505" x="1695450" y="3200400"/>
          <p14:tracePt t="80522" x="1663700" y="3200400"/>
          <p14:tracePt t="80539" x="1631950" y="3200400"/>
          <p14:tracePt t="80555" x="1593850" y="3200400"/>
          <p14:tracePt t="80572" x="1549400" y="3200400"/>
          <p14:tracePt t="80589" x="1498600" y="3200400"/>
          <p14:tracePt t="80606" x="1454150" y="3200400"/>
          <p14:tracePt t="80622" x="1428750" y="3194050"/>
          <p14:tracePt t="80639" x="1403350" y="3194050"/>
          <p14:tracePt t="80655" x="1365250" y="3194050"/>
          <p14:tracePt t="80672" x="1333500" y="3187700"/>
          <p14:tracePt t="80689" x="1308100" y="3187700"/>
          <p14:tracePt t="80705" x="1282700" y="3187700"/>
          <p14:tracePt t="80722" x="1257300" y="3187700"/>
          <p14:tracePt t="80739" x="1225550" y="3187700"/>
          <p14:tracePt t="80755" x="1200150" y="3187700"/>
          <p14:tracePt t="80772" x="1168400" y="3181350"/>
          <p14:tracePt t="80789" x="1136650" y="3181350"/>
          <p14:tracePt t="80805" x="1111250" y="3181350"/>
          <p14:tracePt t="80822" x="1098550" y="3175000"/>
          <p14:tracePt t="80838" x="1073150" y="3175000"/>
          <p14:tracePt t="80856" x="1047750" y="3175000"/>
          <p14:tracePt t="80872" x="1022350" y="3175000"/>
          <p14:tracePt t="80889" x="1009650" y="3175000"/>
          <p14:tracePt t="80905" x="996950" y="3175000"/>
          <p14:tracePt t="80922" x="977900" y="3175000"/>
          <p14:tracePt t="80938" x="965200" y="3175000"/>
          <p14:tracePt t="80955" x="958850" y="3168650"/>
          <p14:tracePt t="80972" x="939800" y="3168650"/>
          <p14:tracePt t="80988" x="927100" y="3168650"/>
          <p14:tracePt t="81006" x="914400" y="3168650"/>
          <p14:tracePt t="81022" x="882650" y="3168650"/>
          <p14:tracePt t="81038" x="863600" y="3168650"/>
          <p14:tracePt t="81038" x="844550" y="3168650"/>
          <p14:tracePt t="81056" x="838200" y="3168650"/>
          <p14:tracePt t="81072" x="800100" y="3168650"/>
          <p14:tracePt t="81089" x="768350" y="3168650"/>
          <p14:tracePt t="81105" x="742950" y="3168650"/>
          <p14:tracePt t="81122" x="723900" y="3168650"/>
          <p14:tracePt t="81138" x="704850" y="3162300"/>
          <p14:tracePt t="81155" x="698500" y="3162300"/>
          <p14:tracePt t="81172" x="685800" y="3162300"/>
          <p14:tracePt t="81352" x="692150" y="3162300"/>
          <p14:tracePt t="81365" x="698500" y="3162300"/>
          <p14:tracePt t="81368" x="711200" y="3168650"/>
          <p14:tracePt t="81371" x="742950" y="3175000"/>
          <p14:tracePt t="81388" x="781050" y="3181350"/>
          <p14:tracePt t="81405" x="819150" y="3181350"/>
          <p14:tracePt t="81421" x="863600" y="3181350"/>
          <p14:tracePt t="81438" x="914400" y="3187700"/>
          <p14:tracePt t="81455" x="965200" y="3187700"/>
          <p14:tracePt t="81471" x="1035050" y="3187700"/>
          <p14:tracePt t="81488" x="1079500" y="3187700"/>
          <p14:tracePt t="81505" x="1130300" y="3194050"/>
          <p14:tracePt t="81521" x="1174750" y="3194050"/>
          <p14:tracePt t="81538" x="1225550" y="3200400"/>
          <p14:tracePt t="81555" x="1282700" y="3200400"/>
          <p14:tracePt t="81572" x="1346200" y="3206750"/>
          <p14:tracePt t="81588" x="1371600" y="3213100"/>
          <p14:tracePt t="81605" x="1485900" y="3219450"/>
          <p14:tracePt t="81621" x="1536700" y="3219450"/>
          <p14:tracePt t="81638" x="1581150" y="3219450"/>
          <p14:tracePt t="81655" x="1631950" y="3219450"/>
          <p14:tracePt t="81671" x="1695450" y="3219450"/>
          <p14:tracePt t="81689" x="1733550" y="3219450"/>
          <p14:tracePt t="81704" x="1758950" y="3225800"/>
          <p14:tracePt t="81721" x="1790700" y="3225800"/>
          <p14:tracePt t="81738" x="1816100" y="3225800"/>
          <p14:tracePt t="81754" x="1847850" y="3225800"/>
          <p14:tracePt t="81771" x="1879600" y="3225800"/>
          <p14:tracePt t="81788" x="1905000" y="3225800"/>
          <p14:tracePt t="81805" x="1936750" y="3225800"/>
          <p14:tracePt t="81821" x="1955800" y="3232150"/>
          <p14:tracePt t="81838" x="1974850" y="3232150"/>
          <p14:tracePt t="81855" x="1993900" y="3232150"/>
          <p14:tracePt t="81871" x="2032000" y="3232150"/>
          <p14:tracePt t="81889" x="2063750" y="3232150"/>
          <p14:tracePt t="81904" x="2095500" y="3232150"/>
          <p14:tracePt t="81921" x="2127250" y="3232150"/>
          <p14:tracePt t="81938" x="2152650" y="3232150"/>
          <p14:tracePt t="81954" x="2178050" y="3232150"/>
          <p14:tracePt t="81972" x="2197100" y="3238500"/>
          <p14:tracePt t="81988" x="2209800" y="3238500"/>
          <p14:tracePt t="82004" x="2222500" y="3238500"/>
          <p14:tracePt t="82021" x="2241550" y="3238500"/>
          <p14:tracePt t="82038" x="2254250" y="3238500"/>
          <p14:tracePt t="82054" x="2273300" y="3238500"/>
          <p14:tracePt t="82071" x="2305050" y="3238500"/>
          <p14:tracePt t="82089" x="2330450" y="3238500"/>
          <p14:tracePt t="82105" x="2355850" y="3238500"/>
          <p14:tracePt t="82121" x="2374900" y="3238500"/>
          <p14:tracePt t="82137" x="2387600" y="3238500"/>
          <p14:tracePt t="82154" x="2400300" y="3238500"/>
          <p14:tracePt t="82171" x="2406650" y="3238500"/>
          <p14:tracePt t="82187" x="2419350" y="3238500"/>
          <p14:tracePt t="82204" x="2432050" y="3238500"/>
          <p14:tracePt t="82221" x="2438400" y="3238500"/>
          <p14:tracePt t="82238" x="2444750" y="3232150"/>
          <p14:tracePt t="82255" x="2457450" y="3232150"/>
          <p14:tracePt t="82271" x="2463800" y="3225800"/>
          <p14:tracePt t="82271" x="2470150" y="3225800"/>
          <p14:tracePt t="82304" x="2476500" y="3225800"/>
          <p14:tracePt t="82321" x="2482850" y="3213100"/>
          <p14:tracePt t="82323" x="2495550" y="3206750"/>
          <p14:tracePt t="82338" x="2501900" y="3200400"/>
          <p14:tracePt t="82354" x="2514600" y="3194050"/>
          <p14:tracePt t="82372" x="2514600" y="3181350"/>
          <p14:tracePt t="82387" x="2520950" y="3175000"/>
          <p14:tracePt t="82404" x="2527300" y="3168650"/>
          <p14:tracePt t="82421" x="2527300" y="3162300"/>
          <p14:tracePt t="82437" x="2533650" y="3143250"/>
          <p14:tracePt t="82454" x="2540000" y="3124200"/>
          <p14:tracePt t="82471" x="2540000" y="3105150"/>
          <p14:tracePt t="82488" x="2540000" y="3092450"/>
          <p14:tracePt t="82504" x="2540000" y="3079750"/>
          <p14:tracePt t="82520" x="2540000" y="3067050"/>
          <p14:tracePt t="82537" x="2540000" y="3060700"/>
          <p14:tracePt t="82554" x="2540000" y="3054350"/>
          <p14:tracePt t="82571" x="2540000" y="3028950"/>
          <p14:tracePt t="82587" x="2533650" y="3009900"/>
          <p14:tracePt t="82604" x="2527300" y="2997200"/>
          <p14:tracePt t="82621" x="2514600" y="2984500"/>
          <p14:tracePt t="82637" x="2514600" y="2978150"/>
          <p14:tracePt t="82654" x="2514600" y="2971800"/>
          <p14:tracePt t="82671" x="2508250" y="2965450"/>
          <p14:tracePt t="82687" x="2495550" y="2952750"/>
          <p14:tracePt t="82705" x="2476500" y="2940050"/>
          <p14:tracePt t="82720" x="2457450" y="2921000"/>
          <p14:tracePt t="82738" x="2432050" y="2908300"/>
          <p14:tracePt t="82754" x="2419350" y="2895600"/>
          <p14:tracePt t="82770" x="2406650" y="2889250"/>
          <p14:tracePt t="82787" x="2400300" y="2889250"/>
          <p14:tracePt t="82804" x="2381250" y="2889250"/>
          <p14:tracePt t="82821" x="2362200" y="2882900"/>
          <p14:tracePt t="82837" x="2349500" y="2882900"/>
          <p14:tracePt t="82854" x="2311400" y="2876550"/>
          <p14:tracePt t="82871" x="2286000" y="2870200"/>
          <p14:tracePt t="82887" x="2247900" y="2863850"/>
          <p14:tracePt t="82904" x="2222500" y="2863850"/>
          <p14:tracePt t="82920" x="2203450" y="2863850"/>
          <p14:tracePt t="82937" x="2190750" y="2863850"/>
          <p14:tracePt t="82954" x="2159000" y="2857500"/>
          <p14:tracePt t="82970" x="2133600" y="2857500"/>
          <p14:tracePt t="82988" x="2101850" y="2857500"/>
          <p14:tracePt t="83004" x="2063750" y="2851150"/>
          <p14:tracePt t="83021" x="2038350" y="2844800"/>
          <p14:tracePt t="83037" x="2000250" y="2838450"/>
          <p14:tracePt t="83053" x="1974850" y="2838450"/>
          <p14:tracePt t="83071" x="1930400" y="2832100"/>
          <p14:tracePt t="83089" x="1879600" y="2825750"/>
          <p14:tracePt t="83089" x="1860550" y="2825750"/>
          <p14:tracePt t="83104" x="1816100" y="2825750"/>
          <p14:tracePt t="83120" x="1758950" y="2825750"/>
          <p14:tracePt t="83137" x="1708150" y="2825750"/>
          <p14:tracePt t="83154" x="1682750" y="2819400"/>
          <p14:tracePt t="83170" x="1631950" y="2819400"/>
          <p14:tracePt t="83187" x="1581150" y="2819400"/>
          <p14:tracePt t="83203" x="1543050" y="2819400"/>
          <p14:tracePt t="83220" x="1498600" y="2819400"/>
          <p14:tracePt t="83237" x="1466850" y="2819400"/>
          <p14:tracePt t="83253" x="1441450" y="2819400"/>
          <p14:tracePt t="83271" x="1403350" y="2819400"/>
          <p14:tracePt t="83287" x="1384300" y="2819400"/>
          <p14:tracePt t="83287" x="1365250" y="2819400"/>
          <p14:tracePt t="83304" x="1333500" y="2819400"/>
          <p14:tracePt t="83320" x="1301750" y="2819400"/>
          <p14:tracePt t="83337" x="1276350" y="2819400"/>
          <p14:tracePt t="83354" x="1244600" y="2819400"/>
          <p14:tracePt t="83370" x="1219200" y="2813050"/>
          <p14:tracePt t="83388" x="1181100" y="2813050"/>
          <p14:tracePt t="83403" x="1162050" y="2813050"/>
          <p14:tracePt t="83420" x="1136650" y="2813050"/>
          <p14:tracePt t="83436" x="1104900" y="2813050"/>
          <p14:tracePt t="83453" x="1073150" y="2813050"/>
          <p14:tracePt t="83470" x="1047750" y="2813050"/>
          <p14:tracePt t="83486" x="1003300" y="2813050"/>
          <p14:tracePt t="83486" x="977900" y="2813050"/>
          <p14:tracePt t="83504" x="965200" y="2813050"/>
          <p14:tracePt t="83520" x="920750" y="2813050"/>
          <p14:tracePt t="83537" x="895350" y="2813050"/>
          <p14:tracePt t="83553" x="876300" y="2813050"/>
          <p14:tracePt t="83570" x="857250" y="2813050"/>
          <p14:tracePt t="83587" x="838200" y="2813050"/>
          <p14:tracePt t="83603" x="825500" y="2813050"/>
          <p14:tracePt t="83620" x="812800" y="2813050"/>
          <p14:tracePt t="83637" x="800100" y="2813050"/>
          <p14:tracePt t="83653" x="793750" y="2813050"/>
          <p14:tracePt t="83670" x="787400" y="2813050"/>
          <p14:tracePt t="83687" x="762000" y="2813050"/>
          <p14:tracePt t="83687" x="749300" y="2813050"/>
          <p14:tracePt t="83704" x="742950" y="2813050"/>
          <p14:tracePt t="83720" x="711200" y="2813050"/>
          <p14:tracePt t="83736" x="692150" y="2813050"/>
          <p14:tracePt t="83753" x="679450" y="2813050"/>
          <p14:tracePt t="83770" x="660400" y="2813050"/>
          <p14:tracePt t="83787" x="641350" y="2813050"/>
          <p14:tracePt t="83803" x="622300" y="2813050"/>
          <p14:tracePt t="83819" x="609600" y="2819400"/>
          <p14:tracePt t="83836" x="596900" y="2825750"/>
          <p14:tracePt t="83853" x="590550" y="2825750"/>
          <p14:tracePt t="83870" x="571500" y="2832100"/>
          <p14:tracePt t="83886" x="558800" y="2844800"/>
          <p14:tracePt t="83903" x="546100" y="2851150"/>
          <p14:tracePt t="83920" x="539750" y="2863850"/>
          <p14:tracePt t="83936" x="533400" y="2876550"/>
          <p14:tracePt t="83953" x="533400" y="2889250"/>
          <p14:tracePt t="83969" x="533400" y="2901950"/>
          <p14:tracePt t="83987" x="533400" y="2914650"/>
          <p14:tracePt t="84003" x="533400" y="2921000"/>
          <p14:tracePt t="84019" x="539750" y="2927350"/>
          <p14:tracePt t="84036" x="546100" y="2946400"/>
          <p14:tracePt t="84053" x="565150" y="2971800"/>
          <p14:tracePt t="84070" x="584200" y="2997200"/>
          <p14:tracePt t="84086" x="596900" y="3009900"/>
          <p14:tracePt t="84103" x="609600" y="3028950"/>
          <p14:tracePt t="84120" x="628650" y="3054350"/>
          <p14:tracePt t="84136" x="654050" y="3067050"/>
          <p14:tracePt t="84153" x="679450" y="3086100"/>
          <p14:tracePt t="84169" x="698500" y="3098800"/>
          <p14:tracePt t="84186" x="717550" y="3105150"/>
          <p14:tracePt t="84203" x="736600" y="3111500"/>
          <p14:tracePt t="84219" x="755650" y="3124200"/>
          <p14:tracePt t="84236" x="787400" y="3130550"/>
          <p14:tracePt t="84252" x="831850" y="3143250"/>
          <p14:tracePt t="84270" x="876300" y="3149600"/>
          <p14:tracePt t="84286" x="939800" y="3162300"/>
          <p14:tracePt t="84302" x="1016000" y="3168650"/>
          <p14:tracePt t="84302" x="1066800" y="3175000"/>
          <p14:tracePt t="84320" x="1149350" y="3175000"/>
          <p14:tracePt t="84336" x="1238250" y="3175000"/>
          <p14:tracePt t="84353" x="1327150" y="3175000"/>
          <p14:tracePt t="84369" x="1428750" y="3175000"/>
          <p14:tracePt t="84386" x="1517650" y="3175000"/>
          <p14:tracePt t="84403" x="1606550" y="3175000"/>
          <p14:tracePt t="84419" x="1689100" y="3175000"/>
          <p14:tracePt t="84436" x="1758950" y="3175000"/>
          <p14:tracePt t="84452" x="1816100" y="3175000"/>
          <p14:tracePt t="84469" x="1866900" y="3175000"/>
          <p14:tracePt t="84486" x="1911350" y="3175000"/>
          <p14:tracePt t="84502" x="1955800" y="3175000"/>
          <p14:tracePt t="84502" x="1981200" y="3175000"/>
          <p14:tracePt t="84520" x="2032000" y="3175000"/>
          <p14:tracePt t="84536" x="2070100" y="3175000"/>
          <p14:tracePt t="84553" x="2120900" y="3175000"/>
          <p14:tracePt t="84569" x="2165350" y="3175000"/>
          <p14:tracePt t="84586" x="2203450" y="3181350"/>
          <p14:tracePt t="84602" x="2228850" y="3181350"/>
          <p14:tracePt t="84619" x="2260600" y="3181350"/>
          <p14:tracePt t="84636" x="2286000" y="3181350"/>
          <p14:tracePt t="84652" x="2305050" y="3181350"/>
          <p14:tracePt t="84669" x="2336800" y="3181350"/>
          <p14:tracePt t="84686" x="2355850" y="3181350"/>
          <p14:tracePt t="84702" x="2374900" y="3181350"/>
          <p14:tracePt t="84720" x="2393950" y="3181350"/>
          <p14:tracePt t="84735" x="2406650" y="3181350"/>
          <p14:tracePt t="85144" x="2413000" y="3181350"/>
          <p14:tracePt t="85152" x="2413000" y="3168650"/>
          <p14:tracePt t="85154" x="2413000" y="3155950"/>
          <p14:tracePt t="85168" x="2413000" y="3149600"/>
          <p14:tracePt t="85170" x="2425700" y="3117850"/>
          <p14:tracePt t="85185" x="2438400" y="3079750"/>
          <p14:tracePt t="85202" x="2444750" y="3054350"/>
          <p14:tracePt t="85219" x="2457450" y="3022600"/>
          <p14:tracePt t="85236" x="2463800" y="2997200"/>
          <p14:tracePt t="85252" x="2463800" y="2971800"/>
          <p14:tracePt t="85269" x="2470150" y="2946400"/>
          <p14:tracePt t="85285" x="2470150" y="2933700"/>
          <p14:tracePt t="85302" x="2470150" y="2927350"/>
          <p14:tracePt t="85319" x="2470150" y="2921000"/>
          <p14:tracePt t="85335" x="2470150" y="2914650"/>
          <p14:tracePt t="85352" x="2470150" y="2908300"/>
          <p14:tracePt t="85416" x="2470150" y="2901950"/>
          <p14:tracePt t="85432" x="2470150" y="2895600"/>
          <p14:tracePt t="85448" x="2470150" y="2889250"/>
          <p14:tracePt t="85472" x="2470150" y="2882900"/>
          <p14:tracePt t="85487" x="2470150" y="2876550"/>
          <p14:tracePt t="85496" x="2470150" y="2870200"/>
          <p14:tracePt t="85519" x="2470150" y="2863850"/>
          <p14:tracePt t="85529" x="2470150" y="2857500"/>
          <p14:tracePt t="85640" x="2463800" y="2857500"/>
          <p14:tracePt t="85664" x="2457450" y="2857500"/>
          <p14:tracePt t="85670" x="2451100" y="2857500"/>
          <p14:tracePt t="85685" x="2444750" y="2857500"/>
          <p14:tracePt t="85687" x="2432050" y="2857500"/>
          <p14:tracePt t="85702" x="2425700" y="2857500"/>
          <p14:tracePt t="85719" x="2413000" y="2857500"/>
          <p14:tracePt t="85735" x="2406650" y="2857500"/>
          <p14:tracePt t="85752" x="2393950" y="2857500"/>
          <p14:tracePt t="85768" x="2381250" y="2857500"/>
          <p14:tracePt t="85785" x="2368550" y="2857500"/>
          <p14:tracePt t="85802" x="2343150" y="2857500"/>
          <p14:tracePt t="85818" x="2317750" y="2857500"/>
          <p14:tracePt t="85836" x="2286000" y="2857500"/>
          <p14:tracePt t="85851" x="2235200" y="2857500"/>
          <p14:tracePt t="85868" x="2184400" y="2857500"/>
          <p14:tracePt t="85886" x="2146300" y="2857500"/>
          <p14:tracePt t="85901" x="2108200" y="2857500"/>
          <p14:tracePt t="85919" x="2082800" y="2857500"/>
          <p14:tracePt t="85935" x="2044700" y="2857500"/>
          <p14:tracePt t="85951" x="1993900" y="2857500"/>
          <p14:tracePt t="85969" x="1962150" y="2857500"/>
          <p14:tracePt t="85985" x="1930400" y="2857500"/>
          <p14:tracePt t="86002" x="1911350" y="2851150"/>
          <p14:tracePt t="86018" x="1885950" y="2851150"/>
          <p14:tracePt t="86035" x="1854200" y="2851150"/>
          <p14:tracePt t="86051" x="1835150" y="2851150"/>
          <p14:tracePt t="86068" x="1816100" y="2851150"/>
          <p14:tracePt t="86085" x="1809750" y="2851150"/>
          <p14:tracePt t="86121" x="1803400" y="2851150"/>
          <p14:tracePt t="86224" x="1797050" y="2851150"/>
          <p14:tracePt t="86241" x="1790700" y="2851150"/>
          <p14:tracePt t="86251" x="1778000" y="2851150"/>
          <p14:tracePt t="86268" x="1752600" y="2851150"/>
          <p14:tracePt t="86268" x="1739900" y="2851150"/>
          <p14:tracePt t="86284" x="1739900" y="2844800"/>
          <p14:tracePt t="86286" x="1714500" y="2844800"/>
          <p14:tracePt t="86301" x="1695450" y="2844800"/>
          <p14:tracePt t="86433" x="1695450" y="2838450"/>
          <p14:tracePt t="86437" x="1701800" y="2832100"/>
          <p14:tracePt t="86455" x="1701800" y="2819400"/>
          <p14:tracePt t="86468" x="1708150" y="2806700"/>
          <p14:tracePt t="86470" x="1714500" y="2800350"/>
          <p14:tracePt t="86484" x="1714500" y="2774950"/>
          <p14:tracePt t="86501" x="1727200" y="2743200"/>
          <p14:tracePt t="86518" x="1733550" y="2717800"/>
          <p14:tracePt t="86534" x="1733550" y="2679700"/>
          <p14:tracePt t="86551" x="1733550" y="2654300"/>
          <p14:tracePt t="86568" x="1733550" y="2584450"/>
          <p14:tracePt t="86584" x="1733550" y="2540000"/>
          <p14:tracePt t="86601" x="1733550" y="2495550"/>
          <p14:tracePt t="86617" x="1727200" y="2451100"/>
          <p14:tracePt t="86635" x="1727200" y="2419350"/>
          <p14:tracePt t="86651" x="1727200" y="2381250"/>
          <p14:tracePt t="86668" x="1727200" y="2349500"/>
          <p14:tracePt t="86685" x="1727200" y="2317750"/>
          <p14:tracePt t="86701" x="1727200" y="2286000"/>
          <p14:tracePt t="86718" x="1720850" y="2241550"/>
          <p14:tracePt t="86735" x="1720850" y="2209800"/>
          <p14:tracePt t="86751" x="1701800" y="2146300"/>
          <p14:tracePt t="86768" x="1701800" y="2120900"/>
          <p14:tracePt t="86784" x="1701800" y="2095500"/>
          <p14:tracePt t="86801" x="1689100" y="2063750"/>
          <p14:tracePt t="86818" x="1676400" y="2051050"/>
          <p14:tracePt t="86834" x="1663700" y="2032000"/>
          <p14:tracePt t="86852" x="1644650" y="2012950"/>
          <p14:tracePt t="86867" x="1619250" y="1981200"/>
          <p14:tracePt t="86884" x="1593850" y="1962150"/>
          <p14:tracePt t="86901" x="1581150" y="1949450"/>
          <p14:tracePt t="86917" x="1555750" y="1936750"/>
          <p14:tracePt t="86935" x="1536700" y="1924050"/>
          <p14:tracePt t="86951" x="1498600" y="1911350"/>
          <p14:tracePt t="86968" x="1466850" y="1892300"/>
          <p14:tracePt t="86984" x="1422400" y="1873250"/>
          <p14:tracePt t="87000" x="1384300" y="1854200"/>
          <p14:tracePt t="87017" x="1358900" y="1841500"/>
          <p14:tracePt t="87034" x="1327150" y="1835150"/>
          <p14:tracePt t="87051" x="1308100" y="1835150"/>
          <p14:tracePt t="87067" x="1301750" y="1835150"/>
          <p14:tracePt t="87084" x="1276350" y="1835150"/>
          <p14:tracePt t="87100" x="1250950" y="1835150"/>
          <p14:tracePt t="87117" x="1231900" y="1835150"/>
          <p14:tracePt t="87135" x="1187450" y="1835150"/>
          <p14:tracePt t="87151" x="1136650" y="1835150"/>
          <p14:tracePt t="87151" x="1104900" y="1835150"/>
          <p14:tracePt t="87168" x="1060450" y="1835150"/>
          <p14:tracePt t="87184" x="1009650" y="1835150"/>
          <p14:tracePt t="87200" x="965200" y="1835150"/>
          <p14:tracePt t="87217" x="933450" y="1835150"/>
          <p14:tracePt t="87234" x="920750" y="1835150"/>
          <p14:tracePt t="87251" x="901700" y="1835150"/>
          <p14:tracePt t="87267" x="889000" y="1841500"/>
          <p14:tracePt t="87284" x="876300" y="1847850"/>
          <p14:tracePt t="87301" x="844550" y="1866900"/>
          <p14:tracePt t="87317" x="812800" y="1885950"/>
          <p14:tracePt t="87334" x="787400" y="1898650"/>
          <p14:tracePt t="87350" x="762000" y="1911350"/>
          <p14:tracePt t="87350" x="762000" y="1917700"/>
          <p14:tracePt t="87368" x="742950" y="1936750"/>
          <p14:tracePt t="87384" x="730250" y="1943100"/>
          <p14:tracePt t="87400" x="717550" y="1962150"/>
          <p14:tracePt t="87417" x="711200" y="1968500"/>
          <p14:tracePt t="87434" x="692150" y="1993900"/>
          <p14:tracePt t="87451" x="673100" y="2019300"/>
          <p14:tracePt t="87467" x="666750" y="2044700"/>
          <p14:tracePt t="87484" x="647700" y="2070100"/>
          <p14:tracePt t="87500" x="628650" y="2101850"/>
          <p14:tracePt t="87517" x="622300" y="2127250"/>
          <p14:tracePt t="87534" x="609600" y="2159000"/>
          <p14:tracePt t="87550" x="596900" y="2203450"/>
          <p14:tracePt t="87550" x="584200" y="2228850"/>
          <p14:tracePt t="87568" x="577850" y="2254250"/>
          <p14:tracePt t="87583" x="565150" y="2324100"/>
          <p14:tracePt t="87600" x="558800" y="2362200"/>
          <p14:tracePt t="87617" x="552450" y="2393950"/>
          <p14:tracePt t="87634" x="552450" y="2413000"/>
          <p14:tracePt t="87651" x="552450" y="2425700"/>
          <p14:tracePt t="87667" x="552450" y="2444750"/>
          <p14:tracePt t="87683" x="552450" y="2476500"/>
          <p14:tracePt t="87700" x="552450" y="2501900"/>
          <p14:tracePt t="87717" x="552450" y="2520950"/>
          <p14:tracePt t="87734" x="565150" y="2540000"/>
          <p14:tracePt t="87750" x="584200" y="2559050"/>
          <p14:tracePt t="87767" x="596900" y="2571750"/>
          <p14:tracePt t="87783" x="615950" y="2590800"/>
          <p14:tracePt t="87800" x="622300" y="2603500"/>
          <p14:tracePt t="87817" x="628650" y="2609850"/>
          <p14:tracePt t="87833" x="641350" y="2622550"/>
          <p14:tracePt t="87850" x="654050" y="2635250"/>
          <p14:tracePt t="87866" x="673100" y="2654300"/>
          <p14:tracePt t="87883" x="692150" y="2673350"/>
          <p14:tracePt t="87901" x="698500" y="2698750"/>
          <p14:tracePt t="87917" x="717550" y="2717800"/>
          <p14:tracePt t="87934" x="730250" y="2736850"/>
          <p14:tracePt t="87950" x="730250" y="2743200"/>
          <p14:tracePt t="87967" x="742950" y="2762250"/>
          <p14:tracePt t="87984" x="755650" y="2768600"/>
          <p14:tracePt t="88000" x="768350" y="2774950"/>
          <p14:tracePt t="88018" x="781050" y="2781300"/>
          <p14:tracePt t="88033" x="793750" y="2794000"/>
          <p14:tracePt t="88050" x="806450" y="2800350"/>
          <p14:tracePt t="88067" x="819150" y="2806700"/>
          <p14:tracePt t="88083" x="844550" y="2813050"/>
          <p14:tracePt t="88100" x="863600" y="2825750"/>
          <p14:tracePt t="88116" x="901700" y="2832100"/>
          <p14:tracePt t="88134" x="927100" y="2838450"/>
          <p14:tracePt t="88150" x="971550" y="2844800"/>
          <p14:tracePt t="88167" x="1022350" y="2851150"/>
          <p14:tracePt t="88183" x="1092200" y="2857500"/>
          <p14:tracePt t="88200" x="1143000" y="2857500"/>
          <p14:tracePt t="88217" x="1187450" y="2857500"/>
          <p14:tracePt t="88233" x="1231900" y="2857500"/>
          <p14:tracePt t="88250" x="1263650" y="2857500"/>
          <p14:tracePt t="88266" x="1295400" y="2857500"/>
          <p14:tracePt t="88283" x="1314450" y="2857500"/>
          <p14:tracePt t="88300" x="1327150" y="2857500"/>
          <p14:tracePt t="88316" x="1358900" y="2857500"/>
          <p14:tracePt t="88334" x="1371600" y="2857500"/>
          <p14:tracePt t="88350" x="1397000" y="2857500"/>
          <p14:tracePt t="88366" x="1409700" y="2857500"/>
          <p14:tracePt t="88383" x="1422400" y="2857500"/>
          <p14:tracePt t="88432" x="1428750" y="2857500"/>
          <p14:tracePt t="88613" x="0" y="0"/>
        </p14:tracePtLst>
        <p14:tracePtLst>
          <p14:tracePt t="103496" x="1771650" y="5016500"/>
          <p14:tracePt t="103648" x="1758950" y="5016500"/>
          <p14:tracePt t="103656" x="1746250" y="5016500"/>
          <p14:tracePt t="103672" x="1720850" y="5016500"/>
          <p14:tracePt t="103690" x="1714500" y="5016500"/>
          <p14:tracePt t="103706" x="1676400" y="5016500"/>
          <p14:tracePt t="103723" x="1651000" y="5016500"/>
          <p14:tracePt t="103728" x="1612900" y="5016500"/>
          <p14:tracePt t="103739" x="1581150" y="5016500"/>
          <p14:tracePt t="103757" x="1555750" y="5016500"/>
          <p14:tracePt t="103775" x="1530350" y="5016500"/>
          <p14:tracePt t="103793" x="1511300" y="5016500"/>
          <p14:tracePt t="103793" x="1504950" y="5022850"/>
          <p14:tracePt t="103808" x="1492250" y="5022850"/>
          <p14:tracePt t="103832" x="1479550" y="5022850"/>
          <p14:tracePt t="103839" x="1447800" y="5022850"/>
          <p14:tracePt t="103871" x="1428750" y="5029200"/>
          <p14:tracePt t="103888" x="1409700" y="5029200"/>
          <p14:tracePt t="103908" x="1403350" y="5035550"/>
          <p14:tracePt t="103910" x="1390650" y="5041900"/>
          <p14:tracePt t="103923" x="1371600" y="5048250"/>
          <p14:tracePt t="103940" x="1358900" y="5048250"/>
          <p14:tracePt t="103957" x="1352550" y="5067300"/>
          <p14:tracePt t="103972" x="1339850" y="5086350"/>
          <p14:tracePt t="103989" x="1327150" y="5105400"/>
          <p14:tracePt t="104006" x="1320800" y="5137150"/>
          <p14:tracePt t="104023" x="1308100" y="5181600"/>
          <p14:tracePt t="104041" x="1308100" y="5213350"/>
          <p14:tracePt t="104059" x="1308100" y="5245100"/>
          <p14:tracePt t="104081" x="1314450" y="5251450"/>
          <p14:tracePt t="104090" x="1333500" y="5283200"/>
          <p14:tracePt t="104106" x="1346200" y="5314950"/>
          <p14:tracePt t="104124" x="1365250" y="5340350"/>
          <p14:tracePt t="104140" x="1371600" y="5359400"/>
          <p14:tracePt t="104156" x="1377950" y="5372100"/>
          <p14:tracePt t="104172" x="1390650" y="5384800"/>
          <p14:tracePt t="104190" x="1390650" y="5391150"/>
          <p14:tracePt t="104207" x="1409700" y="5410200"/>
          <p14:tracePt t="104224" x="1416050" y="5416550"/>
          <p14:tracePt t="104239" x="1441450" y="5435600"/>
          <p14:tracePt t="104256" x="1460500" y="5454650"/>
          <p14:tracePt t="104273" x="1473200" y="5454650"/>
          <p14:tracePt t="104289" x="1492250" y="5454650"/>
          <p14:tracePt t="104306" x="1504950" y="5454650"/>
          <p14:tracePt t="104322" x="1524000" y="5461000"/>
          <p14:tracePt t="104340" x="1568450" y="5461000"/>
          <p14:tracePt t="104356" x="1619250" y="5461000"/>
          <p14:tracePt t="104374" x="1663700" y="5461000"/>
          <p14:tracePt t="104391" x="1714500" y="5448300"/>
          <p14:tracePt t="104407" x="1765300" y="5429250"/>
          <p14:tracePt t="104424" x="1835150" y="5384800"/>
          <p14:tracePt t="104440" x="1847850" y="5378450"/>
          <p14:tracePt t="104455" x="1866900" y="5340350"/>
          <p14:tracePt t="104489" x="1866900" y="5321300"/>
          <p14:tracePt t="104494" x="1866900" y="5289550"/>
          <p14:tracePt t="104506" x="1866900" y="5257800"/>
          <p14:tracePt t="104522" x="1866900" y="5219700"/>
          <p14:tracePt t="104539" x="1841500" y="5175250"/>
          <p14:tracePt t="104555" x="1822450" y="5149850"/>
          <p14:tracePt t="104572" x="1790700" y="5124450"/>
          <p14:tracePt t="104589" x="1758950" y="5099050"/>
          <p14:tracePt t="104605" x="1727200" y="5080000"/>
          <p14:tracePt t="104622" x="1695450" y="5060950"/>
          <p14:tracePt t="104639" x="1625600" y="5048250"/>
          <p14:tracePt t="104655" x="1562100" y="5048250"/>
          <p14:tracePt t="104672" x="1492250" y="5048250"/>
          <p14:tracePt t="104689" x="1422400" y="5054600"/>
          <p14:tracePt t="104706" x="1371600" y="5073650"/>
          <p14:tracePt t="104722" x="1333500" y="5111750"/>
          <p14:tracePt t="104739" x="1308100" y="5175250"/>
          <p14:tracePt t="104755" x="1308100" y="5264150"/>
          <p14:tracePt t="104772" x="1320800" y="5346700"/>
          <p14:tracePt t="104789" x="1346200" y="5391150"/>
          <p14:tracePt t="104805" x="1365250" y="5410200"/>
          <p14:tracePt t="104822" x="1384300" y="5429250"/>
          <p14:tracePt t="104838" x="1416050" y="5448300"/>
          <p14:tracePt t="104855" x="1466850" y="5461000"/>
          <p14:tracePt t="104872" x="1511300" y="5461000"/>
          <p14:tracePt t="104888" x="1543050" y="5461000"/>
          <p14:tracePt t="104905" x="1581150" y="5461000"/>
          <p14:tracePt t="104922" x="1625600" y="5435600"/>
          <p14:tracePt t="104938" x="1682750" y="5391150"/>
          <p14:tracePt t="104955" x="1733550" y="5327650"/>
          <p14:tracePt t="104972" x="1778000" y="5251450"/>
          <p14:tracePt t="104989" x="1790700" y="5130800"/>
          <p14:tracePt t="105005" x="1803400" y="4997450"/>
          <p14:tracePt t="105022" x="1803400" y="4883150"/>
          <p14:tracePt t="105038" x="1803400" y="4781550"/>
          <p14:tracePt t="105055" x="1752600" y="4616450"/>
          <p14:tracePt t="105072" x="1720850" y="4527550"/>
          <p14:tracePt t="105088" x="1689100" y="4445000"/>
          <p14:tracePt t="105105" x="1663700" y="4381500"/>
          <p14:tracePt t="105121" x="1651000" y="4337050"/>
          <p14:tracePt t="105138" x="1631950" y="4305300"/>
          <p14:tracePt t="105155" x="1619250" y="4298950"/>
          <p14:tracePt t="105171" x="1606550" y="4292600"/>
          <p14:tracePt t="105189" x="1593850" y="4292600"/>
          <p14:tracePt t="105206" x="1568450" y="4292600"/>
          <p14:tracePt t="105222" x="1524000" y="4292600"/>
          <p14:tracePt t="105238" x="1498600" y="4311650"/>
          <p14:tracePt t="105255" x="1473200" y="4343400"/>
          <p14:tracePt t="105272" x="1460500" y="4381500"/>
          <p14:tracePt t="105288" x="1460500" y="4425950"/>
          <p14:tracePt t="105305" x="1460500" y="4476750"/>
          <p14:tracePt t="105322" x="1466850" y="4521200"/>
          <p14:tracePt t="105338" x="1485900" y="4559300"/>
          <p14:tracePt t="105355" x="1511300" y="4597400"/>
          <p14:tracePt t="105372" x="1524000" y="4616450"/>
          <p14:tracePt t="105389" x="1549400" y="4622800"/>
          <p14:tracePt t="105405" x="1574800" y="4635500"/>
          <p14:tracePt t="105422" x="1593850" y="4641850"/>
          <p14:tracePt t="105438" x="1606550" y="4641850"/>
          <p14:tracePt t="105455" x="1644650" y="4641850"/>
          <p14:tracePt t="105472" x="1657350" y="4622800"/>
          <p14:tracePt t="105488" x="1689100" y="4584700"/>
          <p14:tracePt t="105505" x="1720850" y="4527550"/>
          <p14:tracePt t="105522" x="1727200" y="4489450"/>
          <p14:tracePt t="105538" x="1727200" y="4445000"/>
          <p14:tracePt t="105554" x="1727200" y="4400550"/>
          <p14:tracePt t="105571" x="1714500" y="4368800"/>
          <p14:tracePt t="105588" x="1682750" y="4324350"/>
          <p14:tracePt t="105605" x="1631950" y="4273550"/>
          <p14:tracePt t="105621" x="1587500" y="4248150"/>
          <p14:tracePt t="105638" x="1555750" y="4229100"/>
          <p14:tracePt t="105655" x="1524000" y="4229100"/>
          <p14:tracePt t="105655" x="1511300" y="4229100"/>
          <p14:tracePt t="105671" x="1485900" y="4229100"/>
          <p14:tracePt t="105688" x="1466850" y="4229100"/>
          <p14:tracePt t="105705" x="1454150" y="4235450"/>
          <p14:tracePt t="105721" x="1441450" y="4248150"/>
          <p14:tracePt t="105738" x="1441450" y="4273550"/>
          <p14:tracePt t="105755" x="1441450" y="4324350"/>
          <p14:tracePt t="105771" x="1441450" y="4362450"/>
          <p14:tracePt t="105788" x="1447800" y="4425950"/>
          <p14:tracePt t="105804" x="1466850" y="4495800"/>
          <p14:tracePt t="105821" x="1485900" y="4546600"/>
          <p14:tracePt t="105838" x="1511300" y="4597400"/>
          <p14:tracePt t="105854" x="1530350" y="4616450"/>
          <p14:tracePt t="105854" x="1536700" y="4629150"/>
          <p14:tracePt t="105871" x="1549400" y="4635500"/>
          <p14:tracePt t="105888" x="1568450" y="4635500"/>
          <p14:tracePt t="105904" x="1581150" y="4635500"/>
          <p14:tracePt t="105921" x="1606550" y="4635500"/>
          <p14:tracePt t="105938" x="1638300" y="4635500"/>
          <p14:tracePt t="105954" x="1670050" y="4635500"/>
          <p14:tracePt t="105971" x="1708150" y="4616450"/>
          <p14:tracePt t="105988" x="1746250" y="4584700"/>
          <p14:tracePt t="106004" x="1771650" y="4546600"/>
          <p14:tracePt t="106021" x="1784350" y="4502150"/>
          <p14:tracePt t="106038" x="1784350" y="4451350"/>
          <p14:tracePt t="106054" x="1784350" y="4406900"/>
          <p14:tracePt t="106071" x="1765300" y="4362450"/>
          <p14:tracePt t="106087" x="1752600" y="4330700"/>
          <p14:tracePt t="106104" x="1746250" y="4318000"/>
          <p14:tracePt t="106152" x="1739900" y="4318000"/>
          <p14:tracePt t="106183" x="1733550" y="4318000"/>
          <p14:tracePt t="107271" x="1727200" y="4318000"/>
          <p14:tracePt t="107278" x="1714500" y="4318000"/>
          <p14:tracePt t="107286" x="1695450" y="4324350"/>
          <p14:tracePt t="107302" x="1651000" y="4343400"/>
          <p14:tracePt t="107319" x="1625600" y="4356100"/>
          <p14:tracePt t="107336" x="1600200" y="4362450"/>
          <p14:tracePt t="107352" x="1568450" y="4362450"/>
          <p14:tracePt t="107369" x="1524000" y="4362450"/>
          <p14:tracePt t="107386" x="1479550" y="4362450"/>
          <p14:tracePt t="107403" x="1428750" y="4362450"/>
          <p14:tracePt t="107420" x="1384300" y="4362450"/>
          <p14:tracePt t="107437" x="1358900" y="4362450"/>
          <p14:tracePt t="107454" x="1346200" y="4362450"/>
          <p14:tracePt t="107470" x="1327150" y="4362450"/>
          <p14:tracePt t="107506" x="1320800" y="4362450"/>
          <p14:tracePt t="107509" x="1314450" y="4362450"/>
          <p14:tracePt t="107792" x="1320800" y="4362450"/>
          <p14:tracePt t="107795" x="1327150" y="4362450"/>
          <p14:tracePt t="107807" x="1339850" y="4362450"/>
          <p14:tracePt t="107820" x="1358900" y="4362450"/>
          <p14:tracePt t="107823" x="1384300" y="4362450"/>
          <p14:tracePt t="107836" x="1397000" y="4362450"/>
          <p14:tracePt t="107853" x="1422400" y="4362450"/>
          <p14:tracePt t="107870" x="1428750" y="4362450"/>
          <p14:tracePt t="108537" x="1428750" y="4343400"/>
          <p14:tracePt t="108539" x="1428750" y="4318000"/>
          <p14:tracePt t="108552" x="1435100" y="4292600"/>
          <p14:tracePt t="108555" x="1441450" y="4235450"/>
          <p14:tracePt t="108569" x="1441450" y="4184650"/>
          <p14:tracePt t="108585" x="1441450" y="4121150"/>
          <p14:tracePt t="108602" x="1441450" y="4070350"/>
          <p14:tracePt t="108619" x="1441450" y="4025900"/>
          <p14:tracePt t="108636" x="1435100" y="3987800"/>
          <p14:tracePt t="108653" x="1422400" y="3937000"/>
          <p14:tracePt t="108669" x="1409700" y="3892550"/>
          <p14:tracePt t="108686" x="1384300" y="3841750"/>
          <p14:tracePt t="108703" x="1371600" y="3797300"/>
          <p14:tracePt t="108720" x="1333500" y="3689350"/>
          <p14:tracePt t="108736" x="1314450" y="3638550"/>
          <p14:tracePt t="108753" x="1295400" y="3587750"/>
          <p14:tracePt t="108769" x="1270000" y="3549650"/>
          <p14:tracePt t="108785" x="1250950" y="3517900"/>
          <p14:tracePt t="108802" x="1231900" y="3492500"/>
          <p14:tracePt t="108819" x="1206500" y="3467100"/>
          <p14:tracePt t="108836" x="1181100" y="3435350"/>
          <p14:tracePt t="108852" x="1155700" y="3409950"/>
          <p14:tracePt t="108869" x="1130300" y="3384550"/>
          <p14:tracePt t="108885" x="1104900" y="3359150"/>
          <p14:tracePt t="108902" x="1085850" y="3346450"/>
          <p14:tracePt t="108919" x="1054100" y="3321050"/>
          <p14:tracePt t="108936" x="1028700" y="3302000"/>
          <p14:tracePt t="108952" x="1003300" y="3276600"/>
          <p14:tracePt t="108969" x="984250" y="3257550"/>
          <p14:tracePt t="108985" x="952500" y="3232150"/>
          <p14:tracePt t="109002" x="927100" y="3219450"/>
          <p14:tracePt t="109019" x="908050" y="3206750"/>
          <p14:tracePt t="109035" x="895350" y="3200400"/>
          <p14:tracePt t="109052" x="876300" y="3181350"/>
          <p14:tracePt t="109069" x="863600" y="3175000"/>
          <p14:tracePt t="109085" x="857250" y="3168650"/>
          <p14:tracePt t="109102" x="850900" y="3162300"/>
          <p14:tracePt t="109255" x="844550" y="3168650"/>
          <p14:tracePt t="109266" x="844550" y="3175000"/>
          <p14:tracePt t="109270" x="844550" y="3206750"/>
          <p14:tracePt t="109289" x="844550" y="3219450"/>
          <p14:tracePt t="109293" x="844550" y="3244850"/>
          <p14:tracePt t="109302" x="844550" y="3302000"/>
          <p14:tracePt t="109319" x="863600" y="3473450"/>
          <p14:tracePt t="109335" x="901700" y="3606800"/>
          <p14:tracePt t="109352" x="946150" y="3740150"/>
          <p14:tracePt t="109369" x="990600" y="3867150"/>
          <p14:tracePt t="109385" x="1028700" y="3994150"/>
          <p14:tracePt t="109402" x="1054100" y="4064000"/>
          <p14:tracePt t="109419" x="1060450" y="4127500"/>
          <p14:tracePt t="109435" x="1073150" y="4159250"/>
          <p14:tracePt t="109452" x="1073150" y="4165600"/>
          <p14:tracePt t="109527" x="1073150" y="4171950"/>
          <p14:tracePt t="109543" x="1073150" y="4178300"/>
          <p14:tracePt t="109567" x="1066800" y="4178300"/>
          <p14:tracePt t="109572" x="1060450" y="4178300"/>
          <p14:tracePt t="109590" x="1054100" y="4178300"/>
          <p14:tracePt t="109602" x="1047750" y="4178300"/>
          <p14:tracePt t="109605" x="1028700" y="4184650"/>
          <p14:tracePt t="109618" x="1003300" y="4184650"/>
          <p14:tracePt t="109635" x="977900" y="4184650"/>
          <p14:tracePt t="109652" x="952500" y="4191000"/>
          <p14:tracePt t="109668" x="933450" y="4203700"/>
          <p14:tracePt t="109685" x="920750" y="4203700"/>
          <p14:tracePt t="109721" x="920750" y="4210050"/>
          <p14:tracePt t="109738" x="920750" y="4216400"/>
          <p14:tracePt t="109741" x="920750" y="4222750"/>
          <p14:tracePt t="109752" x="933450" y="4235450"/>
          <p14:tracePt t="109768" x="958850" y="4248150"/>
          <p14:tracePt t="109785" x="984250" y="4248150"/>
          <p14:tracePt t="109801" x="1003300" y="4248150"/>
          <p14:tracePt t="109818" x="1009650" y="4235450"/>
          <p14:tracePt t="109835" x="1028700" y="4197350"/>
          <p14:tracePt t="109851" x="1054100" y="4146550"/>
          <p14:tracePt t="109868" x="1066800" y="4095750"/>
          <p14:tracePt t="109885" x="1092200" y="4051300"/>
          <p14:tracePt t="109901" x="1104900" y="4019550"/>
          <p14:tracePt t="109918" x="1111250" y="3994150"/>
          <p14:tracePt t="109935" x="1111250" y="3981450"/>
          <p14:tracePt t="110024" x="1111250" y="3987800"/>
          <p14:tracePt t="110033" x="1111250" y="4006850"/>
          <p14:tracePt t="110035" x="1111250" y="4025900"/>
          <p14:tracePt t="110051" x="1111250" y="4038600"/>
          <p14:tracePt t="110055" x="1111250" y="4089400"/>
          <p14:tracePt t="110068" x="1117600" y="4140200"/>
          <p14:tracePt t="110085" x="1123950" y="4178300"/>
          <p14:tracePt t="110101" x="1123950" y="4216400"/>
          <p14:tracePt t="110118" x="1123950" y="4241800"/>
          <p14:tracePt t="110135" x="1123950" y="4267200"/>
          <p14:tracePt t="110152" x="1123950" y="4279900"/>
          <p14:tracePt t="110168" x="1117600" y="4286250"/>
          <p14:tracePt t="110185" x="1111250" y="4292600"/>
          <p14:tracePt t="110201" x="1104900" y="4292600"/>
          <p14:tracePt t="110241" x="1098550" y="4292600"/>
          <p14:tracePt t="110328" x="1098550" y="4298950"/>
          <p14:tracePt t="110335" x="1130300" y="4298950"/>
          <p14:tracePt t="110354" x="1155700" y="4298950"/>
          <p14:tracePt t="110368" x="1193800" y="4298950"/>
          <p14:tracePt t="110384" x="1219200" y="4298950"/>
          <p14:tracePt t="110401" x="1225550" y="4298950"/>
          <p14:tracePt t="110505" x="1219200" y="4298950"/>
          <p14:tracePt t="110509" x="1212850" y="4305300"/>
          <p14:tracePt t="110520" x="1206500" y="4318000"/>
          <p14:tracePt t="110522" x="1200150" y="4343400"/>
          <p14:tracePt t="110534" x="1174750" y="4476750"/>
          <p14:tracePt t="110551" x="1168400" y="4603750"/>
          <p14:tracePt t="110568" x="1149350" y="4730750"/>
          <p14:tracePt t="110584" x="1149350" y="4819650"/>
          <p14:tracePt t="110601" x="1149350" y="4864100"/>
          <p14:tracePt t="110618" x="1149350" y="4889500"/>
          <p14:tracePt t="110634" x="1162050" y="4927600"/>
          <p14:tracePt t="110651" x="1168400" y="4965700"/>
          <p14:tracePt t="110668" x="1174750" y="4997450"/>
          <p14:tracePt t="110684" x="1174750" y="5016500"/>
          <p14:tracePt t="110701" x="1174750" y="5029200"/>
          <p14:tracePt t="110717" x="1174750" y="5035550"/>
          <p14:tracePt t="110871" x="1181100" y="5041900"/>
          <p14:tracePt t="110880" x="1187450" y="5041900"/>
          <p14:tracePt t="110895" x="1193800" y="5041900"/>
          <p14:tracePt t="110900" x="1206500" y="5041900"/>
          <p14:tracePt t="110920" x="1219200" y="5041900"/>
          <p14:tracePt t="110923" x="1225550" y="5041900"/>
          <p14:tracePt t="110934" x="1231900" y="5029200"/>
          <p14:tracePt t="110951" x="1231900" y="5016500"/>
          <p14:tracePt t="110967" x="1212850" y="4991100"/>
          <p14:tracePt t="110984" x="1181100" y="4991100"/>
          <p14:tracePt t="111001" x="1168400" y="4991100"/>
          <p14:tracePt t="111017" x="1155700" y="5029200"/>
          <p14:tracePt t="111034" x="1149350" y="5073650"/>
          <p14:tracePt t="111051" x="1149350" y="5111750"/>
          <p14:tracePt t="111068" x="1149350" y="5137150"/>
          <p14:tracePt t="111084" x="1149350" y="5156200"/>
          <p14:tracePt t="111101" x="1149350" y="5168900"/>
          <p14:tracePt t="111117" x="1149350" y="5175250"/>
          <p14:tracePt t="111192" x="1143000" y="5175250"/>
          <p14:tracePt t="111327" x="1155700" y="5181600"/>
          <p14:tracePt t="111335" x="1200150" y="5194300"/>
          <p14:tracePt t="111350" x="1250950" y="5207000"/>
          <p14:tracePt t="111367" x="1428750" y="5251450"/>
          <p14:tracePt t="111383" x="1568450" y="5295900"/>
          <p14:tracePt t="111386" x="1670050" y="5334000"/>
          <p14:tracePt t="111400" x="1733550" y="5365750"/>
          <p14:tracePt t="111417" x="1778000" y="5397500"/>
          <p14:tracePt t="111434" x="1809750" y="5435600"/>
          <p14:tracePt t="111450" x="1835150" y="5467350"/>
          <p14:tracePt t="111467" x="1841500" y="5505450"/>
          <p14:tracePt t="111484" x="1841500" y="5530850"/>
          <p14:tracePt t="111501" x="1841500" y="5556250"/>
          <p14:tracePt t="111517" x="1847850" y="5575300"/>
          <p14:tracePt t="111533" x="1854200" y="5594350"/>
          <p14:tracePt t="111550" x="1854200" y="5613400"/>
          <p14:tracePt t="111567" x="1854200" y="5632450"/>
          <p14:tracePt t="111584" x="1854200" y="5645150"/>
          <p14:tracePt t="111600" x="1854200" y="5651500"/>
          <p14:tracePt t="111640" x="1854200" y="5657850"/>
          <p14:tracePt t="111642" x="1847850" y="5657850"/>
          <p14:tracePt t="111672" x="1841500" y="5657850"/>
          <p14:tracePt t="111674" x="1841500" y="5664200"/>
          <p14:tracePt t="111683" x="1835150" y="5664200"/>
          <p14:tracePt t="111700" x="1828800" y="5664200"/>
          <p14:tracePt t="111717" x="1828800" y="5670550"/>
          <p14:tracePt t="111734" x="1822450" y="5676900"/>
          <p14:tracePt t="111750" x="1816100" y="5683250"/>
          <p14:tracePt t="111767" x="1809750" y="5689600"/>
          <p14:tracePt t="111783" x="1803400" y="5702300"/>
          <p14:tracePt t="111801" x="1797050" y="5715000"/>
          <p14:tracePt t="111817" x="1790700" y="5727700"/>
          <p14:tracePt t="111833" x="1790700" y="5734050"/>
          <p14:tracePt t="111921" x="1790700" y="5740400"/>
          <p14:tracePt t="111936" x="1790700" y="5746750"/>
          <p14:tracePt t="111951" x="1790700" y="5753100"/>
          <p14:tracePt t="111985" x="1790700" y="5759450"/>
          <p14:tracePt t="112089" x="1790700" y="5753100"/>
          <p14:tracePt t="112095" x="1797050" y="5746750"/>
          <p14:tracePt t="112101" x="1803400" y="5715000"/>
          <p14:tracePt t="112116" x="1803400" y="5689600"/>
          <p14:tracePt t="112133" x="1803400" y="5651500"/>
          <p14:tracePt t="112150" x="1803400" y="5613400"/>
          <p14:tracePt t="112166" x="1784350" y="5568950"/>
          <p14:tracePt t="112183" x="1771650" y="5543550"/>
          <p14:tracePt t="112200" x="1765300" y="5492750"/>
          <p14:tracePt t="112216" x="1746250" y="5441950"/>
          <p14:tracePt t="112233" x="1733550" y="5391150"/>
          <p14:tracePt t="112250" x="1733550" y="5346700"/>
          <p14:tracePt t="112266" x="1733550" y="5295900"/>
          <p14:tracePt t="112283" x="1733550" y="5232400"/>
          <p14:tracePt t="112299" x="1727200" y="5130800"/>
          <p14:tracePt t="112316" x="1701800" y="5022850"/>
          <p14:tracePt t="112333" x="1657350" y="4883150"/>
          <p14:tracePt t="112350" x="1638300" y="4813300"/>
          <p14:tracePt t="112366" x="1638300" y="4768850"/>
          <p14:tracePt t="112383" x="1638300" y="4711700"/>
          <p14:tracePt t="112400" x="1638300" y="4679950"/>
          <p14:tracePt t="112416" x="1638300" y="4629150"/>
          <p14:tracePt t="112433" x="1638300" y="4565650"/>
          <p14:tracePt t="112450" x="1638300" y="4521200"/>
          <p14:tracePt t="112467" x="1638300" y="4495800"/>
          <p14:tracePt t="112483" x="1644650" y="4464050"/>
          <p14:tracePt t="112500" x="1651000" y="4445000"/>
          <p14:tracePt t="112516" x="1657350" y="4419600"/>
          <p14:tracePt t="112533" x="1657350" y="4394200"/>
          <p14:tracePt t="112550" x="1657350" y="4368800"/>
          <p14:tracePt t="112566" x="1657350" y="4324350"/>
          <p14:tracePt t="112583" x="1657350" y="4286250"/>
          <p14:tracePt t="112600" x="1670050" y="4254500"/>
          <p14:tracePt t="112616" x="1682750" y="4222750"/>
          <p14:tracePt t="112633" x="1701800" y="4178300"/>
          <p14:tracePt t="112649" x="1733550" y="4140200"/>
          <p14:tracePt t="112666" x="1765300" y="4095750"/>
          <p14:tracePt t="112683" x="1797050" y="4064000"/>
          <p14:tracePt t="112699" x="1816100" y="4038600"/>
          <p14:tracePt t="112716" x="1847850" y="4025900"/>
          <p14:tracePt t="112733" x="1866900" y="4013200"/>
          <p14:tracePt t="112749" x="1879600" y="4000500"/>
          <p14:tracePt t="112766" x="1892300" y="3994150"/>
          <p14:tracePt t="112783" x="1917700" y="3975100"/>
          <p14:tracePt t="112800" x="1936750" y="3968750"/>
          <p14:tracePt t="112816" x="1955800" y="3968750"/>
          <p14:tracePt t="112833" x="1993900" y="3968750"/>
          <p14:tracePt t="112849" x="2044700" y="3968750"/>
          <p14:tracePt t="112866" x="2089150" y="3968750"/>
          <p14:tracePt t="112883" x="2139950" y="3968750"/>
          <p14:tracePt t="112899" x="2178050" y="3968750"/>
          <p14:tracePt t="112916" x="2222500" y="3968750"/>
          <p14:tracePt t="112932" x="2235200" y="3968750"/>
          <p14:tracePt t="112949" x="2241550" y="3968750"/>
          <p14:tracePt t="114879" x="2241550" y="3975100"/>
          <p14:tracePt t="114891" x="2235200" y="3975100"/>
          <p14:tracePt t="114893" x="2228850" y="3975100"/>
          <p14:tracePt t="114928" x="2228850" y="3981450"/>
          <p14:tracePt t="114944" x="2222500" y="3987800"/>
          <p14:tracePt t="114952" x="2216150" y="4000500"/>
          <p14:tracePt t="114965" x="2209800" y="4013200"/>
          <p14:tracePt t="114967" x="2184400" y="4038600"/>
          <p14:tracePt t="114982" x="2165350" y="4083050"/>
          <p14:tracePt t="114999" x="2139950" y="4127500"/>
          <p14:tracePt t="115014" x="2101850" y="4229100"/>
          <p14:tracePt t="115031" x="2063750" y="4305300"/>
          <p14:tracePt t="115049" x="2032000" y="4406900"/>
          <p14:tracePt t="115064" x="1987550" y="4521200"/>
          <p14:tracePt t="115081" x="1936750" y="4660900"/>
          <p14:tracePt t="115097" x="1911350" y="4800600"/>
          <p14:tracePt t="115114" x="1879600" y="4914900"/>
          <p14:tracePt t="115132" x="1866900" y="4978400"/>
          <p14:tracePt t="115147" x="1860550" y="5035550"/>
          <p14:tracePt t="115164" x="1860550" y="5080000"/>
          <p14:tracePt t="115181" x="1860550" y="5118100"/>
          <p14:tracePt t="115198" x="1860550" y="5162550"/>
          <p14:tracePt t="115215" x="1860550" y="5168900"/>
          <p14:tracePt t="115231" x="1854200" y="5187950"/>
          <p14:tracePt t="115249" x="1854200" y="5194300"/>
          <p14:tracePt t="115266" x="1854200" y="5200650"/>
          <p14:tracePt t="115423" x="1854200" y="5194300"/>
          <p14:tracePt t="115431" x="1854200" y="5187950"/>
          <p14:tracePt t="115450" x="1854200" y="5181600"/>
          <p14:tracePt t="115453" x="1854200" y="5168900"/>
          <p14:tracePt t="115464" x="1854200" y="5162550"/>
          <p14:tracePt t="115482" x="1847850" y="5156200"/>
          <p14:tracePt t="115497" x="1847850" y="5149850"/>
          <p14:tracePt t="115514" x="1841500" y="5143500"/>
          <p14:tracePt t="115530" x="1835150" y="5137150"/>
          <p14:tracePt t="115548" x="1822450" y="5118100"/>
          <p14:tracePt t="115564" x="1797050" y="5111750"/>
          <p14:tracePt t="115582" x="1778000" y="5099050"/>
          <p14:tracePt t="115598" x="1746250" y="5086350"/>
          <p14:tracePt t="115614" x="1727200" y="5080000"/>
          <p14:tracePt t="115631" x="1714500" y="5073650"/>
          <p14:tracePt t="115648" x="1701800" y="5073650"/>
          <p14:tracePt t="115665" x="1689100" y="5073650"/>
          <p14:tracePt t="115682" x="1676400" y="5067300"/>
          <p14:tracePt t="115697" x="1657350" y="5067300"/>
          <p14:tracePt t="115714" x="1651000" y="5067300"/>
          <p14:tracePt t="115731" x="1612900" y="5067300"/>
          <p14:tracePt t="115747" x="1593850" y="5067300"/>
          <p14:tracePt t="115764" x="1574800" y="5067300"/>
          <p14:tracePt t="115780" x="1549400" y="5073650"/>
          <p14:tracePt t="115797" x="1536700" y="5073650"/>
          <p14:tracePt t="115814" x="1517650" y="5073650"/>
          <p14:tracePt t="115830" x="1492250" y="5080000"/>
          <p14:tracePt t="115848" x="1466850" y="5092700"/>
          <p14:tracePt t="115864" x="1447800" y="5099050"/>
          <p14:tracePt t="115880" x="1422400" y="5111750"/>
          <p14:tracePt t="115897" x="1403350" y="5124450"/>
          <p14:tracePt t="115913" x="1384300" y="5137150"/>
          <p14:tracePt t="115931" x="1371600" y="5149850"/>
          <p14:tracePt t="115947" x="1365250" y="5162550"/>
          <p14:tracePt t="115964" x="1352550" y="5168900"/>
          <p14:tracePt t="115980" x="1346200" y="5181600"/>
          <p14:tracePt t="115997" x="1333500" y="5194300"/>
          <p14:tracePt t="116014" x="1327150" y="5207000"/>
          <p14:tracePt t="116030" x="1301750" y="5226050"/>
          <p14:tracePt t="116047" x="1301750" y="5232400"/>
          <p14:tracePt t="116063" x="1301750" y="5245100"/>
          <p14:tracePt t="116081" x="1295400" y="5257800"/>
          <p14:tracePt t="116097" x="1295400" y="5264150"/>
          <p14:tracePt t="116113" x="1295400" y="5289550"/>
          <p14:tracePt t="116131" x="1295400" y="5302250"/>
          <p14:tracePt t="116147" x="1295400" y="5314950"/>
          <p14:tracePt t="116164" x="1295400" y="5327650"/>
          <p14:tracePt t="116180" x="1295400" y="5346700"/>
          <p14:tracePt t="116197" x="1295400" y="5359400"/>
          <p14:tracePt t="116213" x="1314450" y="5384800"/>
          <p14:tracePt t="116230" x="1327150" y="5397500"/>
          <p14:tracePt t="116230" x="1333500" y="5410200"/>
          <p14:tracePt t="116247" x="1346200" y="5416550"/>
          <p14:tracePt t="116263" x="1358900" y="5435600"/>
          <p14:tracePt t="116280" x="1390650" y="5454650"/>
          <p14:tracePt t="116297" x="1435100" y="5499100"/>
          <p14:tracePt t="116313" x="1479550" y="5524500"/>
          <p14:tracePt t="116331" x="1517650" y="5543550"/>
          <p14:tracePt t="116347" x="1543050" y="5556250"/>
          <p14:tracePt t="116363" x="1562100" y="5568950"/>
          <p14:tracePt t="116380" x="1581150" y="5575300"/>
          <p14:tracePt t="116396" x="1612900" y="5575300"/>
          <p14:tracePt t="116414" x="1644650" y="5575300"/>
          <p14:tracePt t="116430" x="1720850" y="5575300"/>
          <p14:tracePt t="116447" x="1771650" y="5549900"/>
          <p14:tracePt t="116463" x="1809750" y="5537200"/>
          <p14:tracePt t="116480" x="1835150" y="5518150"/>
          <p14:tracePt t="116497" x="1854200" y="5486400"/>
          <p14:tracePt t="116513" x="1873250" y="5441950"/>
          <p14:tracePt t="116530" x="1879600" y="5391150"/>
          <p14:tracePt t="116546" x="1879600" y="5346700"/>
          <p14:tracePt t="116563" x="1879600" y="5295900"/>
          <p14:tracePt t="116581" x="1879600" y="5245100"/>
          <p14:tracePt t="116596" x="1860550" y="5194300"/>
          <p14:tracePt t="116614" x="1828800" y="5149850"/>
          <p14:tracePt t="116630" x="1778000" y="5092700"/>
          <p14:tracePt t="116646" x="1720850" y="5067300"/>
          <p14:tracePt t="116664" x="1695450" y="5041900"/>
          <p14:tracePt t="116680" x="1644650" y="5029200"/>
          <p14:tracePt t="116697" x="1593850" y="5029200"/>
          <p14:tracePt t="116713" x="1543050" y="5029200"/>
          <p14:tracePt t="116730" x="1498600" y="5029200"/>
          <p14:tracePt t="116747" x="1454150" y="5029200"/>
          <p14:tracePt t="116763" x="1428750" y="5041900"/>
          <p14:tracePt t="116780" x="1397000" y="5067300"/>
          <p14:tracePt t="116796" x="1377950" y="5086350"/>
          <p14:tracePt t="116813" x="1365250" y="5149850"/>
          <p14:tracePt t="116830" x="1358900" y="5194300"/>
          <p14:tracePt t="116846" x="1346200" y="5270500"/>
          <p14:tracePt t="116863" x="1346200" y="5327650"/>
          <p14:tracePt t="116880" x="1346200" y="5378450"/>
          <p14:tracePt t="116897" x="1358900" y="5422900"/>
          <p14:tracePt t="116913" x="1384300" y="5454650"/>
          <p14:tracePt t="116930" x="1422400" y="5480050"/>
          <p14:tracePt t="116947" x="1473200" y="5499100"/>
          <p14:tracePt t="116963" x="1504950" y="5524500"/>
          <p14:tracePt t="116980" x="1536700" y="5524500"/>
          <p14:tracePt t="116996" x="1555750" y="5530850"/>
          <p14:tracePt t="117013" x="1587500" y="5530850"/>
          <p14:tracePt t="117030" x="1619250" y="5530850"/>
          <p14:tracePt t="117046" x="1695450" y="5499100"/>
          <p14:tracePt t="117063" x="1739900" y="5473700"/>
          <p14:tracePt t="117079" x="1784350" y="5429250"/>
          <p14:tracePt t="117097" x="1803400" y="5372100"/>
          <p14:tracePt t="117113" x="1803400" y="5314950"/>
          <p14:tracePt t="117129" x="1803400" y="5276850"/>
          <p14:tracePt t="117146" x="1778000" y="5245100"/>
          <p14:tracePt t="117163" x="1758950" y="5219700"/>
          <p14:tracePt t="117179" x="1720850" y="5200650"/>
          <p14:tracePt t="117196" x="1682750" y="5181600"/>
          <p14:tracePt t="117213" x="1644650" y="5181600"/>
          <p14:tracePt t="117229" x="1619250" y="5181600"/>
          <p14:tracePt t="117246" x="1587500" y="5213350"/>
          <p14:tracePt t="117263" x="1581150" y="5251450"/>
          <p14:tracePt t="117279" x="1581150" y="5276850"/>
          <p14:tracePt t="117297" x="1581150" y="5295900"/>
          <p14:tracePt t="117312" x="1581150" y="5302250"/>
          <p14:tracePt t="117329" x="1593850" y="5302250"/>
          <p14:tracePt t="117346" x="1612900" y="5302250"/>
          <p14:tracePt t="117363" x="1644650" y="5283200"/>
          <p14:tracePt t="117380" x="1689100" y="5245100"/>
          <p14:tracePt t="117396" x="1733550" y="5156200"/>
          <p14:tracePt t="117413" x="1778000" y="5041900"/>
          <p14:tracePt t="117430" x="1803400" y="4908550"/>
          <p14:tracePt t="117446" x="1809750" y="4775200"/>
          <p14:tracePt t="117446" x="1809750" y="4711700"/>
          <p14:tracePt t="117463" x="1809750" y="4578350"/>
          <p14:tracePt t="117479" x="1790700" y="4476750"/>
          <p14:tracePt t="117497" x="1778000" y="4419600"/>
          <p14:tracePt t="117512" x="1771650" y="4387850"/>
          <p14:tracePt t="117529" x="1752600" y="4381500"/>
          <p14:tracePt t="117546" x="1739900" y="4375150"/>
          <p14:tracePt t="117563" x="1720850" y="4375150"/>
          <p14:tracePt t="117579" x="1689100" y="4375150"/>
          <p14:tracePt t="117596" x="1663700" y="4375150"/>
          <p14:tracePt t="117612" x="1625600" y="4387850"/>
          <p14:tracePt t="117630" x="1593850" y="4394200"/>
          <p14:tracePt t="117646" x="1555750" y="4400550"/>
          <p14:tracePt t="117646" x="1549400" y="4400550"/>
          <p14:tracePt t="117663" x="1530350" y="4400550"/>
          <p14:tracePt t="117679" x="1517650" y="4413250"/>
          <p14:tracePt t="117696" x="1511300" y="4432300"/>
          <p14:tracePt t="117712" x="1504950" y="4470400"/>
          <p14:tracePt t="117729" x="1504950" y="4533900"/>
          <p14:tracePt t="117746" x="1530350" y="4610100"/>
          <p14:tracePt t="117762" x="1549400" y="4648200"/>
          <p14:tracePt t="117779" x="1612900" y="4724400"/>
          <p14:tracePt t="117796" x="1657350" y="4743450"/>
          <p14:tracePt t="117812" x="1708150" y="4749800"/>
          <p14:tracePt t="117830" x="1752600" y="4749800"/>
          <p14:tracePt t="117846" x="1797050" y="4749800"/>
          <p14:tracePt t="117846" x="1816100" y="4737100"/>
          <p14:tracePt t="117863" x="1847850" y="4711700"/>
          <p14:tracePt t="117879" x="1866900" y="4654550"/>
          <p14:tracePt t="117895" x="1866900" y="4597400"/>
          <p14:tracePt t="117912" x="1866900" y="4521200"/>
          <p14:tracePt t="117929" x="1841500" y="4438650"/>
          <p14:tracePt t="117946" x="1797050" y="4375150"/>
          <p14:tracePt t="117962" x="1746250" y="4305300"/>
          <p14:tracePt t="117979" x="1695450" y="4248150"/>
          <p14:tracePt t="117995" x="1631950" y="4210050"/>
          <p14:tracePt t="118012" x="1581150" y="4203700"/>
          <p14:tracePt t="118029" x="1543050" y="4203700"/>
          <p14:tracePt t="118046" x="1504950" y="4241800"/>
          <p14:tracePt t="118062" x="1485900" y="4292600"/>
          <p14:tracePt t="118079" x="1485900" y="4387850"/>
          <p14:tracePt t="118095" x="1492250" y="4425950"/>
          <p14:tracePt t="118112" x="1517650" y="4464050"/>
          <p14:tracePt t="118129" x="1549400" y="4495800"/>
          <p14:tracePt t="118146" x="1574800" y="4521200"/>
          <p14:tracePt t="118162" x="1606550" y="4533900"/>
          <p14:tracePt t="118179" x="1631950" y="4540250"/>
          <p14:tracePt t="118195" x="1651000" y="4540250"/>
          <p14:tracePt t="118212" x="1663700" y="4540250"/>
          <p14:tracePt t="118229" x="1670050" y="4540250"/>
          <p14:tracePt t="118245" x="1676400" y="4540250"/>
          <p14:tracePt t="118263" x="1682750" y="4533900"/>
          <p14:tracePt t="118279" x="1682750" y="4527550"/>
          <p14:tracePt t="118840" x="1676400" y="4527550"/>
          <p14:tracePt t="118847" x="1663700" y="4546600"/>
          <p14:tracePt t="118855" x="1657350" y="4565650"/>
          <p14:tracePt t="118863" x="1644650" y="4622800"/>
          <p14:tracePt t="118878" x="1631950" y="4718050"/>
          <p14:tracePt t="118878" x="1631950" y="4762500"/>
          <p14:tracePt t="118895" x="1631950" y="4870450"/>
          <p14:tracePt t="118912" x="1631950" y="4978400"/>
          <p14:tracePt t="118928" x="1631950" y="5111750"/>
          <p14:tracePt t="118945" x="1625600" y="5219700"/>
          <p14:tracePt t="118961" x="1625600" y="5295900"/>
          <p14:tracePt t="118978" x="1625600" y="5346700"/>
          <p14:tracePt t="118995" x="1631950" y="5372100"/>
          <p14:tracePt t="119011" x="1638300" y="5378450"/>
          <p14:tracePt t="119028" x="1644650" y="5378450"/>
          <p14:tracePt t="119135" x="1651000" y="5378450"/>
          <p14:tracePt t="119143" x="1663700" y="5378450"/>
          <p14:tracePt t="119146" x="1670050" y="5365750"/>
          <p14:tracePt t="119161" x="1682750" y="5359400"/>
          <p14:tracePt t="119178" x="1689100" y="5340350"/>
          <p14:tracePt t="119195" x="1689100" y="5327650"/>
          <p14:tracePt t="119211" x="1689100" y="5308600"/>
          <p14:tracePt t="119228" x="1689100" y="5283200"/>
          <p14:tracePt t="119244" x="1689100" y="5264150"/>
          <p14:tracePt t="119261" x="1689100" y="5238750"/>
          <p14:tracePt t="119278" x="1670050" y="5200650"/>
          <p14:tracePt t="119294" x="1631950" y="5162550"/>
          <p14:tracePt t="119312" x="1606550" y="5156200"/>
          <p14:tracePt t="119328" x="1574800" y="5156200"/>
          <p14:tracePt t="119344" x="1562100" y="5156200"/>
          <p14:tracePt t="119361" x="1549400" y="5156200"/>
          <p14:tracePt t="119378" x="1524000" y="5156200"/>
          <p14:tracePt t="119395" x="1517650" y="5168900"/>
          <p14:tracePt t="119411" x="1498600" y="5200650"/>
          <p14:tracePt t="119428" x="1492250" y="5251450"/>
          <p14:tracePt t="119444" x="1492250" y="5308600"/>
          <p14:tracePt t="119461" x="1492250" y="5359400"/>
          <p14:tracePt t="119478" x="1498600" y="5384800"/>
          <p14:tracePt t="119494" x="1524000" y="5429250"/>
          <p14:tracePt t="119511" x="1543050" y="5435600"/>
          <p14:tracePt t="119527" x="1562100" y="5448300"/>
          <p14:tracePt t="119544" x="1587500" y="5461000"/>
          <p14:tracePt t="119561" x="1625600" y="5486400"/>
          <p14:tracePt t="119577" x="1644650" y="5492750"/>
          <p14:tracePt t="119595" x="1676400" y="5499100"/>
          <p14:tracePt t="119611" x="1682750" y="5499100"/>
          <p14:tracePt t="119628" x="1689100" y="5499100"/>
          <p14:tracePt t="119663" x="1695450" y="5499100"/>
          <p14:tracePt t="119695" x="1701800" y="5499100"/>
          <p14:tracePt t="119711" x="1708150" y="5499100"/>
          <p14:tracePt t="119751" x="1714500" y="5499100"/>
          <p14:tracePt t="119991" x="1720850" y="5499100"/>
          <p14:tracePt t="120223" x="1727200" y="5499100"/>
          <p14:tracePt t="120226" x="1727200" y="5492750"/>
          <p14:tracePt t="120243" x="1727200" y="5486400"/>
          <p14:tracePt t="120260" x="1739900" y="5461000"/>
          <p14:tracePt t="120262" x="1746250" y="5416550"/>
          <p14:tracePt t="120277" x="1765300" y="5353050"/>
          <p14:tracePt t="120294" x="1790700" y="5295900"/>
          <p14:tracePt t="120294" x="1797050" y="5245100"/>
          <p14:tracePt t="120311" x="1822450" y="5156200"/>
          <p14:tracePt t="120327" x="1835150" y="5092700"/>
          <p14:tracePt t="120344" x="1847850" y="5054600"/>
          <p14:tracePt t="120360" x="1854200" y="5016500"/>
          <p14:tracePt t="120377" x="1860550" y="4991100"/>
          <p14:tracePt t="120394" x="1860550" y="4959350"/>
          <p14:tracePt t="120411" x="1860550" y="4940300"/>
          <p14:tracePt t="120427" x="1860550" y="4927600"/>
          <p14:tracePt t="120444" x="1854200" y="4921250"/>
          <p14:tracePt t="120460" x="1854200" y="4914900"/>
          <p14:tracePt t="121639" x="1847850" y="4914900"/>
          <p14:tracePt t="121655" x="1841500" y="4914900"/>
          <p14:tracePt t="121663" x="1835150" y="4921250"/>
          <p14:tracePt t="121664" x="1828800" y="4927600"/>
          <p14:tracePt t="121676" x="1790700" y="4953000"/>
          <p14:tracePt t="121693" x="1752600" y="4997450"/>
          <p14:tracePt t="121709" x="1708150" y="5073650"/>
          <p14:tracePt t="121726" x="1644650" y="5219700"/>
          <p14:tracePt t="121744" x="1606550" y="5302250"/>
          <p14:tracePt t="121759" x="1581150" y="5365750"/>
          <p14:tracePt t="121776" x="1574800" y="5391150"/>
          <p14:tracePt t="121794" x="1574800" y="5403850"/>
          <p14:tracePt t="121855" x="1581150" y="5403850"/>
          <p14:tracePt t="121863" x="1587500" y="5403850"/>
          <p14:tracePt t="121888" x="1593850" y="5397500"/>
          <p14:tracePt t="121897" x="1593850" y="5391150"/>
          <p14:tracePt t="121909" x="1600200" y="5353050"/>
          <p14:tracePt t="121913" x="1600200" y="5327650"/>
          <p14:tracePt t="121926" x="1587500" y="5257800"/>
          <p14:tracePt t="121944" x="1562100" y="5213350"/>
          <p14:tracePt t="121959" x="1530350" y="5200650"/>
          <p14:tracePt t="121976" x="1517650" y="5187950"/>
          <p14:tracePt t="121993" x="1511300" y="5187950"/>
          <p14:tracePt t="122011" x="1504950" y="5187950"/>
          <p14:tracePt t="122026" x="1498600" y="5194300"/>
          <p14:tracePt t="122043" x="1485900" y="5219700"/>
          <p14:tracePt t="122061" x="1479550" y="5264150"/>
          <p14:tracePt t="122077" x="1479550" y="5314950"/>
          <p14:tracePt t="122094" x="1485900" y="5353050"/>
          <p14:tracePt t="122110" x="1511300" y="5397500"/>
          <p14:tracePt t="122126" x="1581150" y="5441950"/>
          <p14:tracePt t="122143" x="1644650" y="5473700"/>
          <p14:tracePt t="122159" x="1695450" y="5486400"/>
          <p14:tracePt t="122176" x="1720850" y="5486400"/>
          <p14:tracePt t="122193" x="1771650" y="5480050"/>
          <p14:tracePt t="122209" x="1790700" y="5441950"/>
          <p14:tracePt t="122225" x="1797050" y="5391150"/>
          <p14:tracePt t="122244" x="1797050" y="5314950"/>
          <p14:tracePt t="122259" x="1746250" y="5219700"/>
          <p14:tracePt t="122276" x="1689100" y="5175250"/>
          <p14:tracePt t="122293" x="1657350" y="5149850"/>
          <p14:tracePt t="122309" x="1619250" y="5143500"/>
          <p14:tracePt t="122326" x="1587500" y="5137150"/>
          <p14:tracePt t="122343" x="1555750" y="5149850"/>
          <p14:tracePt t="122359" x="1543050" y="5200650"/>
          <p14:tracePt t="122375" x="1543050" y="5257800"/>
          <p14:tracePt t="122392" x="1549400" y="5289550"/>
          <p14:tracePt t="122409" x="1562100" y="5289550"/>
          <p14:tracePt t="122426" x="1581150" y="5295900"/>
          <p14:tracePt t="122443" x="1606550" y="5289550"/>
          <p14:tracePt t="122459" x="1638300" y="5251450"/>
          <p14:tracePt t="122475" x="1676400" y="5187950"/>
          <p14:tracePt t="122493" x="1695450" y="5105400"/>
          <p14:tracePt t="122509" x="1708150" y="5035550"/>
          <p14:tracePt t="122525" x="1708150" y="4959350"/>
          <p14:tracePt t="122542" x="1708150" y="4845050"/>
          <p14:tracePt t="122559" x="1708150" y="4768850"/>
          <p14:tracePt t="122576" x="1676400" y="4686300"/>
          <p14:tracePt t="122592" x="1638300" y="4635500"/>
          <p14:tracePt t="122609" x="1606550" y="4603750"/>
          <p14:tracePt t="122625" x="1587500" y="4603750"/>
          <p14:tracePt t="122642" x="1581150" y="4603750"/>
          <p14:tracePt t="122659" x="1574800" y="4610100"/>
          <p14:tracePt t="122675" x="1574800" y="4641850"/>
          <p14:tracePt t="122692" x="1574800" y="4699000"/>
          <p14:tracePt t="122708" x="1574800" y="4743450"/>
          <p14:tracePt t="122725" x="1574800" y="4768850"/>
          <p14:tracePt t="122725" x="1574800" y="4781550"/>
          <p14:tracePt t="122742" x="1574800" y="4787900"/>
          <p14:tracePt t="122847" x="1568450" y="4787900"/>
          <p14:tracePt t="122856" x="1555750" y="4775200"/>
          <p14:tracePt t="122858" x="1543050" y="4749800"/>
          <p14:tracePt t="122875" x="1530350" y="4711700"/>
          <p14:tracePt t="122877" x="1492250" y="4660900"/>
          <p14:tracePt t="122892" x="1447800" y="4584700"/>
          <p14:tracePt t="122908" x="1422400" y="4521200"/>
          <p14:tracePt t="122925" x="1422400" y="4483100"/>
          <p14:tracePt t="122943" x="1422400" y="4464050"/>
          <p14:tracePt t="122958" x="1422400" y="4419600"/>
          <p14:tracePt t="122976" x="1428750" y="4400550"/>
          <p14:tracePt t="122992" x="1454150" y="4375150"/>
          <p14:tracePt t="123008" x="1479550" y="4362450"/>
          <p14:tracePt t="123025" x="1492250" y="4343400"/>
          <p14:tracePt t="123042" x="1524000" y="4330700"/>
          <p14:tracePt t="123059" x="1543050" y="4311650"/>
          <p14:tracePt t="123075" x="1562100" y="4305300"/>
          <p14:tracePt t="123092" x="1568450" y="4298950"/>
          <p14:tracePt t="123108" x="1593850" y="4298950"/>
          <p14:tracePt t="123125" x="1612900" y="4298950"/>
          <p14:tracePt t="123142" x="1638300" y="4298950"/>
          <p14:tracePt t="123158" x="1676400" y="4298950"/>
          <p14:tracePt t="123176" x="1695450" y="4298950"/>
          <p14:tracePt t="123192" x="1720850" y="4311650"/>
          <p14:tracePt t="123208" x="1733550" y="4324350"/>
          <p14:tracePt t="123225" x="1752600" y="4343400"/>
          <p14:tracePt t="123241" x="1758950" y="4381500"/>
          <p14:tracePt t="123259" x="1758950" y="4425950"/>
          <p14:tracePt t="123275" x="1746250" y="4476750"/>
          <p14:tracePt t="123292" x="1733550" y="4502150"/>
          <p14:tracePt t="123308" x="1720850" y="4508500"/>
          <p14:tracePt t="123325" x="1708150" y="4514850"/>
          <p14:tracePt t="123342" x="1701800" y="4521200"/>
          <p14:tracePt t="123358" x="1676400" y="4527550"/>
          <p14:tracePt t="123375" x="1657350" y="4527550"/>
          <p14:tracePt t="123391" x="1625600" y="4527550"/>
          <p14:tracePt t="123408" x="1593850" y="4527550"/>
          <p14:tracePt t="123425" x="1574800" y="4527550"/>
          <p14:tracePt t="123441" x="1543050" y="4527550"/>
          <p14:tracePt t="123459" x="1536700" y="4508500"/>
          <p14:tracePt t="123475" x="1524000" y="4502150"/>
          <p14:tracePt t="123492" x="1517650" y="4476750"/>
          <p14:tracePt t="123508" x="1511300" y="4451350"/>
          <p14:tracePt t="123524" x="1511300" y="4425950"/>
          <p14:tracePt t="123542" x="1511300" y="4394200"/>
          <p14:tracePt t="123558" x="1511300" y="4349750"/>
          <p14:tracePt t="123575" x="1517650" y="4330700"/>
          <p14:tracePt t="123591" x="1530350" y="4311650"/>
          <p14:tracePt t="123608" x="1543050" y="4298950"/>
          <p14:tracePt t="123625" x="1549400" y="4292600"/>
          <p14:tracePt t="123641" x="1555750" y="4286250"/>
          <p14:tracePt t="123658" x="1568450" y="4286250"/>
          <p14:tracePt t="123674" x="1581150" y="4286250"/>
          <p14:tracePt t="123691" x="1600200" y="4286250"/>
          <p14:tracePt t="123708" x="1631950" y="4298950"/>
          <p14:tracePt t="123725" x="1676400" y="4324350"/>
          <p14:tracePt t="123742" x="1708150" y="4356100"/>
          <p14:tracePt t="123758" x="1720850" y="4400550"/>
          <p14:tracePt t="123775" x="1720850" y="4413250"/>
          <p14:tracePt t="123791" x="1720850" y="4419600"/>
          <p14:tracePt t="123871" x="1720850" y="4425950"/>
          <p14:tracePt t="124247" x="1714500" y="4425950"/>
          <p14:tracePt t="124264" x="1714500" y="4419600"/>
          <p14:tracePt t="124265" x="1714500" y="4413250"/>
          <p14:tracePt t="124274" x="1708150" y="4381500"/>
          <p14:tracePt t="124291" x="1701800" y="4349750"/>
          <p14:tracePt t="124308" x="1682750" y="4298950"/>
          <p14:tracePt t="124324" x="1676400" y="4273550"/>
          <p14:tracePt t="124341" x="1676400" y="4260850"/>
          <p14:tracePt t="124357" x="1676400" y="4254500"/>
          <p14:tracePt t="124374" x="1676400" y="4241800"/>
          <p14:tracePt t="124391" x="1676400" y="4235450"/>
          <p14:tracePt t="124407" x="1676400" y="4222750"/>
          <p14:tracePt t="124424" x="1676400" y="4210050"/>
          <p14:tracePt t="124441" x="1676400" y="4197350"/>
          <p14:tracePt t="124552" x="1670050" y="4216400"/>
          <p14:tracePt t="124558" x="1663700" y="4279900"/>
          <p14:tracePt t="124574" x="1663700" y="4324350"/>
          <p14:tracePt t="124577" x="1663700" y="4368800"/>
          <p14:tracePt t="124590" x="1663700" y="4540250"/>
          <p14:tracePt t="124607" x="1663700" y="4673600"/>
          <p14:tracePt t="124624" x="1663700" y="4800600"/>
          <p14:tracePt t="124640" x="1663700" y="4953000"/>
          <p14:tracePt t="124657" x="1663700" y="5105400"/>
          <p14:tracePt t="124690" x="1663700" y="5245100"/>
          <p14:tracePt t="124693" x="1663700" y="5346700"/>
          <p14:tracePt t="124708" x="1657350" y="5416550"/>
          <p14:tracePt t="124724" x="1657350" y="5473700"/>
          <p14:tracePt t="124741" x="1657350" y="5511800"/>
          <p14:tracePt t="124757" x="1657350" y="5530850"/>
          <p14:tracePt t="124774" x="1657350" y="5549900"/>
          <p14:tracePt t="126063" x="1657350" y="5543550"/>
          <p14:tracePt t="126095" x="1657350" y="5537200"/>
          <p14:tracePt t="126112" x="1657350" y="5530850"/>
          <p14:tracePt t="126200" x="1657350" y="5524500"/>
          <p14:tracePt t="126567" x="1657350" y="5511800"/>
          <p14:tracePt t="126585" x="1657350" y="5467350"/>
          <p14:tracePt t="126591" x="1657350" y="5137150"/>
          <p14:tracePt t="126608" x="1657350" y="5010150"/>
          <p14:tracePt t="126624" x="1644650" y="4711700"/>
          <p14:tracePt t="126640" x="1625600" y="4432300"/>
          <p14:tracePt t="126644" x="1600200" y="4216400"/>
          <p14:tracePt t="126657" x="1562100" y="4051300"/>
          <p14:tracePt t="126675" x="1530350" y="3911600"/>
          <p14:tracePt t="126690" x="1511300" y="3860800"/>
          <p14:tracePt t="126708" x="1504950" y="3841750"/>
          <p14:tracePt t="126724" x="1492250" y="3822700"/>
          <p14:tracePt t="126762" x="1485900" y="3822700"/>
          <p14:tracePt t="126911" x="1485900" y="3810000"/>
          <p14:tracePt t="126919" x="1479550" y="3790950"/>
          <p14:tracePt t="126934" x="1454150" y="3759200"/>
          <p14:tracePt t="126945" x="1441450" y="3727450"/>
          <p14:tracePt t="126946" x="1422400" y="3695700"/>
          <p14:tracePt t="126957" x="1371600" y="3606800"/>
          <p14:tracePt t="126973" x="1339850" y="3530600"/>
          <p14:tracePt t="126990" x="1308100" y="3460750"/>
          <p14:tracePt t="127007" x="1263650" y="3359150"/>
          <p14:tracePt t="127025" x="1231900" y="3295650"/>
          <p14:tracePt t="127041" x="1200150" y="3251200"/>
          <p14:tracePt t="127057" x="1155700" y="3194050"/>
          <p14:tracePt t="127073" x="1130300" y="3175000"/>
          <p14:tracePt t="127090" x="1123950" y="3162300"/>
          <p14:tracePt t="127108" x="1111250" y="3155950"/>
          <p14:tracePt t="127140" x="1098550" y="3143250"/>
          <p14:tracePt t="127142" x="1079500" y="3111500"/>
          <p14:tracePt t="127156" x="1041400" y="3079750"/>
          <p14:tracePt t="127173" x="1016000" y="3054350"/>
          <p14:tracePt t="127191" x="977900" y="3028950"/>
          <p14:tracePt t="127191" x="965200" y="3022600"/>
          <p14:tracePt t="127207" x="946150" y="3016250"/>
          <p14:tracePt t="127223" x="901700" y="3016250"/>
          <p14:tracePt t="127240" x="882650" y="3009900"/>
          <p14:tracePt t="127256" x="844550" y="3003550"/>
          <p14:tracePt t="127273" x="812800" y="2997200"/>
          <p14:tracePt t="127290" x="774700" y="2984500"/>
          <p14:tracePt t="127307" x="742950" y="2978150"/>
          <p14:tracePt t="127323" x="717550" y="2978150"/>
          <p14:tracePt t="127340" x="704850" y="2978150"/>
          <p14:tracePt t="127357" x="698500" y="2978150"/>
          <p14:tracePt t="127374" x="679450" y="2978150"/>
          <p14:tracePt t="127390" x="660400" y="2978150"/>
          <p14:tracePt t="127390" x="647700" y="2978150"/>
          <p14:tracePt t="127407" x="641350" y="2978150"/>
          <p14:tracePt t="127424" x="628650" y="2978150"/>
          <p14:tracePt t="127440" x="622300" y="2984500"/>
          <p14:tracePt t="127456" x="609600" y="2984500"/>
          <p14:tracePt t="127473" x="603250" y="2990850"/>
          <p14:tracePt t="127490" x="596900" y="3009900"/>
          <p14:tracePt t="127507" x="590550" y="3028950"/>
          <p14:tracePt t="127525" x="590550" y="3035300"/>
          <p14:tracePt t="127539" x="590550" y="3048000"/>
          <p14:tracePt t="127557" x="590550" y="3073400"/>
          <p14:tracePt t="127574" x="590550" y="3086100"/>
          <p14:tracePt t="127590" x="590550" y="3105150"/>
          <p14:tracePt t="127606" x="596900" y="3117850"/>
          <p14:tracePt t="127624" x="609600" y="3143250"/>
          <p14:tracePt t="127640" x="615950" y="3155950"/>
          <p14:tracePt t="127656" x="628650" y="3168650"/>
          <p14:tracePt t="127673" x="641350" y="3175000"/>
          <p14:tracePt t="127690" x="654050" y="3194050"/>
          <p14:tracePt t="127706" x="685800" y="3200400"/>
          <p14:tracePt t="127723" x="730250" y="3206750"/>
          <p14:tracePt t="127739" x="787400" y="3206750"/>
          <p14:tracePt t="127756" x="863600" y="3206750"/>
          <p14:tracePt t="127773" x="927100" y="3206750"/>
          <p14:tracePt t="127789" x="977900" y="3206750"/>
          <p14:tracePt t="127806" x="1028700" y="3206750"/>
          <p14:tracePt t="127823" x="1098550" y="3206750"/>
          <p14:tracePt t="127839" x="1149350" y="3206750"/>
          <p14:tracePt t="127856" x="1206500" y="3206750"/>
          <p14:tracePt t="127872" x="1270000" y="3206750"/>
          <p14:tracePt t="127890" x="1320800" y="3213100"/>
          <p14:tracePt t="127906" x="1397000" y="3213100"/>
          <p14:tracePt t="127922" x="1473200" y="3213100"/>
          <p14:tracePt t="127939" x="1562100" y="3225800"/>
          <p14:tracePt t="127956" x="1644650" y="3232150"/>
          <p14:tracePt t="127973" x="1714500" y="3244850"/>
          <p14:tracePt t="127989" x="1797050" y="3257550"/>
          <p14:tracePt t="128006" x="1873250" y="3257550"/>
          <p14:tracePt t="128022" x="1943100" y="3257550"/>
          <p14:tracePt t="128039" x="2051050" y="3257550"/>
          <p14:tracePt t="128056" x="2127250" y="3257550"/>
          <p14:tracePt t="128072" x="2197100" y="3257550"/>
          <p14:tracePt t="128089" x="2241550" y="3257550"/>
          <p14:tracePt t="128106" x="2292350" y="3257550"/>
          <p14:tracePt t="128122" x="2330450" y="3251200"/>
          <p14:tracePt t="128139" x="2362200" y="3238500"/>
          <p14:tracePt t="128156" x="2419350" y="3219450"/>
          <p14:tracePt t="128173" x="2463800" y="3200400"/>
          <p14:tracePt t="128189" x="2508250" y="3181350"/>
          <p14:tracePt t="128206" x="2533650" y="3168650"/>
          <p14:tracePt t="128222" x="2565400" y="3149600"/>
          <p14:tracePt t="128239" x="2597150" y="3117850"/>
          <p14:tracePt t="128256" x="2616200" y="3098800"/>
          <p14:tracePt t="128273" x="2628900" y="3067050"/>
          <p14:tracePt t="128289" x="2635250" y="3048000"/>
          <p14:tracePt t="128306" x="2635250" y="3028950"/>
          <p14:tracePt t="128322" x="2635250" y="3009900"/>
          <p14:tracePt t="128339" x="2616200" y="2990850"/>
          <p14:tracePt t="128356" x="2590800" y="2965450"/>
          <p14:tracePt t="128389" x="2559050" y="2927350"/>
          <p14:tracePt t="128391" x="2546350" y="2921000"/>
          <p14:tracePt t="128406" x="2527300" y="2908300"/>
          <p14:tracePt t="128422" x="2489200" y="2889250"/>
          <p14:tracePt t="128439" x="2444750" y="2882900"/>
          <p14:tracePt t="128456" x="2406650" y="2882900"/>
          <p14:tracePt t="128472" x="2387600" y="2882900"/>
          <p14:tracePt t="128489" x="2368550" y="2882900"/>
          <p14:tracePt t="128505" x="2349500" y="2882900"/>
          <p14:tracePt t="128522" x="2343150" y="2876550"/>
          <p14:tracePt t="128539" x="2324100" y="2876550"/>
          <p14:tracePt t="128555" x="2286000" y="2876550"/>
          <p14:tracePt t="128573" x="2247900" y="2876550"/>
          <p14:tracePt t="128589" x="2178050" y="2876550"/>
          <p14:tracePt t="128606" x="2114550" y="2876550"/>
          <p14:tracePt t="128622" x="2038350" y="2876550"/>
          <p14:tracePt t="128639" x="1930400" y="2863850"/>
          <p14:tracePt t="128656" x="1873250" y="2863850"/>
          <p14:tracePt t="128672" x="1841500" y="2863850"/>
          <p14:tracePt t="128689" x="1809750" y="2863850"/>
          <p14:tracePt t="128705" x="1803400" y="2863850"/>
          <p14:tracePt t="128722" x="1790700" y="2857500"/>
          <p14:tracePt t="128739" x="1765300" y="2851150"/>
          <p14:tracePt t="128755" x="1746250" y="2851150"/>
          <p14:tracePt t="128772" x="1727200" y="2851150"/>
          <p14:tracePt t="128788" x="1670050" y="2844800"/>
          <p14:tracePt t="128805" x="1631950" y="2844800"/>
          <p14:tracePt t="128822" x="1587500" y="2844800"/>
          <p14:tracePt t="128838" x="1498600" y="2844800"/>
          <p14:tracePt t="128855" x="1428750" y="2844800"/>
          <p14:tracePt t="128872" x="1352550" y="2844800"/>
          <p14:tracePt t="128889" x="1282700" y="2844800"/>
          <p14:tracePt t="128905" x="1225550" y="2844800"/>
          <p14:tracePt t="128922" x="1187450" y="2844800"/>
          <p14:tracePt t="128938" x="1136650" y="2838450"/>
          <p14:tracePt t="128955" x="1092200" y="2838450"/>
          <p14:tracePt t="128972" x="1066800" y="2838450"/>
          <p14:tracePt t="128988" x="1041400" y="2832100"/>
          <p14:tracePt t="129005" x="1022350" y="2825750"/>
          <p14:tracePt t="129022" x="996950" y="2825750"/>
          <p14:tracePt t="129038" x="946150" y="2819400"/>
          <p14:tracePt t="129055" x="914400" y="2813050"/>
          <p14:tracePt t="129071" x="876300" y="2806700"/>
          <p14:tracePt t="129089" x="857250" y="2806700"/>
          <p14:tracePt t="129105" x="844550" y="2806700"/>
          <p14:tracePt t="129122" x="831850" y="2806700"/>
          <p14:tracePt t="129138" x="812800" y="2806700"/>
          <p14:tracePt t="129155" x="787400" y="2806700"/>
          <p14:tracePt t="129172" x="762000" y="2806700"/>
          <p14:tracePt t="129188" x="717550" y="2819400"/>
          <p14:tracePt t="129205" x="679450" y="2825750"/>
          <p14:tracePt t="129221" x="654050" y="2838450"/>
          <p14:tracePt t="129238" x="622300" y="2851150"/>
          <p14:tracePt t="129238" x="609600" y="2851150"/>
          <p14:tracePt t="129255" x="596900" y="2870200"/>
          <p14:tracePt t="129274" x="571500" y="2889250"/>
          <p14:tracePt t="129288" x="546100" y="2908300"/>
          <p14:tracePt t="129305" x="527050" y="2946400"/>
          <p14:tracePt t="129321" x="514350" y="2971800"/>
          <p14:tracePt t="129338" x="501650" y="2997200"/>
          <p14:tracePt t="129355" x="501650" y="3035300"/>
          <p14:tracePt t="129371" x="501650" y="3054350"/>
          <p14:tracePt t="129388" x="501650" y="3073400"/>
          <p14:tracePt t="129405" x="508000" y="3092450"/>
          <p14:tracePt t="129421" x="514350" y="3111500"/>
          <p14:tracePt t="129438" x="527050" y="3117850"/>
          <p14:tracePt t="129438" x="533400" y="3124200"/>
          <p14:tracePt t="129455" x="552450" y="3130550"/>
          <p14:tracePt t="129471" x="577850" y="3143250"/>
          <p14:tracePt t="129488" x="596900" y="3143250"/>
          <p14:tracePt t="129504" x="622300" y="3149600"/>
          <p14:tracePt t="129521" x="647700" y="3155950"/>
          <p14:tracePt t="129538" x="692150" y="3175000"/>
          <p14:tracePt t="129555" x="742950" y="3194050"/>
          <p14:tracePt t="129572" x="831850" y="3225800"/>
          <p14:tracePt t="129588" x="914400" y="3251200"/>
          <p14:tracePt t="129604" x="990600" y="3270250"/>
          <p14:tracePt t="129622" x="1066800" y="3282950"/>
          <p14:tracePt t="129638" x="1123950" y="3282950"/>
          <p14:tracePt t="129638" x="1155700" y="3282950"/>
          <p14:tracePt t="129655" x="1187450" y="3282950"/>
          <p14:tracePt t="129671" x="1289050" y="3295650"/>
          <p14:tracePt t="129688" x="1365250" y="3295650"/>
          <p14:tracePt t="129704" x="1447800" y="3295650"/>
          <p14:tracePt t="129721" x="1485900" y="3302000"/>
          <p14:tracePt t="129738" x="1517650" y="3302000"/>
          <p14:tracePt t="129823" x="1517650" y="3314700"/>
          <p14:tracePt t="129834" x="1517650" y="3333750"/>
          <p14:tracePt t="129837" x="1517650" y="3378200"/>
          <p14:tracePt t="129854" x="1517650" y="3422650"/>
          <p14:tracePt t="129857" x="1517650" y="3543300"/>
          <p14:tracePt t="129871" x="1517650" y="3676650"/>
          <p14:tracePt t="129888" x="1549400" y="3841750"/>
          <p14:tracePt t="129904" x="1562100" y="4038600"/>
          <p14:tracePt t="129921" x="1562100" y="4248150"/>
          <p14:tracePt t="129938" x="1562100" y="4432300"/>
          <p14:tracePt t="129954" x="1562100" y="4603750"/>
          <p14:tracePt t="129971" x="1562100" y="4781550"/>
          <p14:tracePt t="129987" x="1574800" y="4933950"/>
          <p14:tracePt t="130004" x="1587500" y="5041900"/>
          <p14:tracePt t="130021" x="1593850" y="5130800"/>
          <p14:tracePt t="130037" x="1593850" y="5219700"/>
          <p14:tracePt t="130037" x="1600200" y="5257800"/>
          <p14:tracePt t="130055" x="1600200" y="5289550"/>
          <p14:tracePt t="130071" x="1600200" y="5346700"/>
          <p14:tracePt t="130087" x="1606550" y="5359400"/>
          <p14:tracePt t="130104" x="1606550" y="5365750"/>
          <p14:tracePt t="130121" x="1606550" y="5378450"/>
          <p14:tracePt t="130138" x="1606550" y="5384800"/>
          <p14:tracePt t="130154" x="1606550" y="5397500"/>
          <p14:tracePt t="130171" x="1606550" y="5410200"/>
          <p14:tracePt t="130187" x="1619250" y="5441950"/>
          <p14:tracePt t="130204" x="1638300" y="5461000"/>
          <p14:tracePt t="130221" x="1644650" y="5480050"/>
          <p14:tracePt t="130237" x="1663700" y="5492750"/>
          <p14:tracePt t="130254" x="1689100" y="5524500"/>
          <p14:tracePt t="130275" x="1720850" y="5556250"/>
          <p14:tracePt t="130287" x="1739900" y="5581650"/>
          <p14:tracePt t="130304" x="1739900" y="5588000"/>
          <p14:tracePt t="130471" x="1733550" y="5588000"/>
          <p14:tracePt t="130494" x="1727200" y="5581650"/>
          <p14:tracePt t="130504" x="1720850" y="5556250"/>
          <p14:tracePt t="130506" x="1714500" y="5530850"/>
          <p14:tracePt t="130520" x="1714500" y="5486400"/>
          <p14:tracePt t="130537" x="1695450" y="5410200"/>
          <p14:tracePt t="130554" x="1682750" y="5276850"/>
          <p14:tracePt t="130556" x="1657350" y="5143500"/>
          <p14:tracePt t="130570" x="1631950" y="4997450"/>
          <p14:tracePt t="130588" x="1631950" y="4864100"/>
          <p14:tracePt t="130604" x="1631950" y="4743450"/>
          <p14:tracePt t="130620" x="1631950" y="4616450"/>
          <p14:tracePt t="130637" x="1631950" y="4514850"/>
          <p14:tracePt t="130654" x="1631950" y="4438650"/>
          <p14:tracePt t="130671" x="1631950" y="4375150"/>
          <p14:tracePt t="130687" x="1631950" y="4267200"/>
          <p14:tracePt t="130704" x="1638300" y="4222750"/>
          <p14:tracePt t="130720" x="1657350" y="4165600"/>
          <p14:tracePt t="130737" x="1689100" y="4121150"/>
          <p14:tracePt t="130755" x="1720850" y="4083050"/>
          <p14:tracePt t="130770" x="1752600" y="4057650"/>
          <p14:tracePt t="130787" x="1778000" y="4013200"/>
          <p14:tracePt t="130804" x="1803400" y="3981450"/>
          <p14:tracePt t="130820" x="1835150" y="3956050"/>
          <p14:tracePt t="130838" x="1866900" y="3943350"/>
          <p14:tracePt t="130854" x="1879600" y="3943350"/>
          <p14:tracePt t="130871" x="1905000" y="3930650"/>
          <p14:tracePt t="130887" x="1968500" y="3930650"/>
          <p14:tracePt t="130905" x="2000250" y="3930650"/>
          <p14:tracePt t="130920" x="2038350" y="3930650"/>
          <p14:tracePt t="130937" x="2063750" y="3930650"/>
          <p14:tracePt t="130954" x="2076450" y="3930650"/>
          <p14:tracePt t="130970" x="2082800" y="3930650"/>
          <p14:tracePt t="130987" x="2089150" y="3930650"/>
          <p14:tracePt t="131003" x="2095500" y="3930650"/>
          <p14:tracePt t="131417" x="2095500" y="3924300"/>
          <p14:tracePt t="131423" x="2076450" y="3867150"/>
          <p14:tracePt t="131430" x="2038350" y="3765550"/>
          <p14:tracePt t="131436" x="2006600" y="3663950"/>
          <p14:tracePt t="131453" x="1797050" y="3232150"/>
          <p14:tracePt t="131470" x="1701800" y="3003550"/>
          <p14:tracePt t="131486" x="1625600" y="2806700"/>
          <p14:tracePt t="131503" x="1612900" y="2755900"/>
          <p14:tracePt t="131520" x="1606550" y="2736850"/>
          <p14:tracePt t="131537" x="1600200" y="2736850"/>
          <p14:tracePt t="131554" x="1593850" y="2736850"/>
          <p14:tracePt t="131773" x="1587500" y="2743200"/>
          <p14:tracePt t="131783" x="1587500" y="2755900"/>
          <p14:tracePt t="131803" x="1574800" y="2762250"/>
          <p14:tracePt t="131819" x="1574800" y="2768600"/>
          <p14:tracePt t="131822" x="1568450" y="2781300"/>
          <p14:tracePt t="131836" x="1555750" y="2787650"/>
          <p14:tracePt t="131853" x="1524000" y="2794000"/>
          <p14:tracePt t="131869" x="1473200" y="2794000"/>
          <p14:tracePt t="131887" x="1409700" y="2794000"/>
          <p14:tracePt t="131903" x="1339850" y="2794000"/>
          <p14:tracePt t="131920" x="1282700" y="2794000"/>
          <p14:tracePt t="131936" x="1238250" y="2794000"/>
          <p14:tracePt t="131952" x="1187450" y="2794000"/>
          <p14:tracePt t="131970" x="1143000" y="2794000"/>
          <p14:tracePt t="131986" x="1092200" y="2794000"/>
          <p14:tracePt t="132003" x="1041400" y="2794000"/>
          <p14:tracePt t="132019" x="1009650" y="2794000"/>
          <p14:tracePt t="132036" x="971550" y="2794000"/>
          <p14:tracePt t="132053" x="946150" y="2787650"/>
          <p14:tracePt t="132069" x="920750" y="2781300"/>
          <p14:tracePt t="132087" x="889000" y="2774950"/>
          <p14:tracePt t="132103" x="838200" y="2774950"/>
          <p14:tracePt t="132120" x="800100" y="2755900"/>
          <p14:tracePt t="132136" x="768350" y="2736850"/>
          <p14:tracePt t="132153" x="730250" y="2692400"/>
          <p14:tracePt t="132169" x="704850" y="2635250"/>
          <p14:tracePt t="132186" x="685800" y="2584450"/>
          <p14:tracePt t="132203" x="666750" y="2533650"/>
          <p14:tracePt t="132219" x="660400" y="2482850"/>
          <p14:tracePt t="132236" x="660400" y="2432050"/>
          <p14:tracePt t="132252" x="660400" y="2387600"/>
          <p14:tracePt t="132269" x="654050" y="2336800"/>
          <p14:tracePt t="132287" x="654050" y="2286000"/>
          <p14:tracePt t="132303" x="635000" y="2203450"/>
          <p14:tracePt t="132319" x="622300" y="2159000"/>
          <p14:tracePt t="132336" x="622300" y="2133600"/>
          <p14:tracePt t="132352" x="615950" y="2108200"/>
          <p14:tracePt t="132369" x="615950" y="2095500"/>
          <p14:tracePt t="132386" x="615950" y="2082800"/>
          <p14:tracePt t="132403" x="615950" y="2063750"/>
          <p14:tracePt t="132419" x="615950" y="2057400"/>
          <p14:tracePt t="132436" x="615950" y="2051050"/>
          <p14:tracePt t="132452" x="628650" y="2038350"/>
          <p14:tracePt t="132469" x="628650" y="2032000"/>
          <p14:tracePt t="132486" x="647700" y="2012950"/>
          <p14:tracePt t="132502" x="673100" y="1993900"/>
          <p14:tracePt t="132520" x="692150" y="1987550"/>
          <p14:tracePt t="132536" x="711200" y="1968500"/>
          <p14:tracePt t="132552" x="730250" y="1962150"/>
          <p14:tracePt t="132569" x="755650" y="1955800"/>
          <p14:tracePt t="132586" x="774700" y="1949450"/>
          <p14:tracePt t="132603" x="800100" y="1943100"/>
          <p14:tracePt t="132619" x="812800" y="1936750"/>
          <p14:tracePt t="132636" x="825500" y="1936750"/>
          <p14:tracePt t="132652" x="838200" y="1930400"/>
          <p14:tracePt t="132669" x="857250" y="1930400"/>
          <p14:tracePt t="132686" x="882650" y="1930400"/>
          <p14:tracePt t="132702" x="939800" y="1930400"/>
          <p14:tracePt t="132719" x="977900" y="1930400"/>
          <p14:tracePt t="132736" x="1028700" y="1930400"/>
          <p14:tracePt t="132752" x="1073150" y="1930400"/>
          <p14:tracePt t="132769" x="1130300" y="1930400"/>
          <p14:tracePt t="132786" x="1181100" y="1930400"/>
          <p14:tracePt t="132802" x="1231900" y="1930400"/>
          <p14:tracePt t="132819" x="1257300" y="1930400"/>
          <p14:tracePt t="132836" x="1295400" y="1930400"/>
          <p14:tracePt t="132852" x="1339850" y="1936750"/>
          <p14:tracePt t="132869" x="1397000" y="1955800"/>
          <p14:tracePt t="132886" x="1441450" y="1968500"/>
          <p14:tracePt t="132902" x="1511300" y="1987550"/>
          <p14:tracePt t="132919" x="1549400" y="2006600"/>
          <p14:tracePt t="132936" x="1555750" y="2012950"/>
          <p14:tracePt t="132952" x="1568450" y="2025650"/>
          <p14:tracePt t="132969" x="1574800" y="2038350"/>
          <p14:tracePt t="132985" x="1587500" y="2051050"/>
          <p14:tracePt t="133002" x="1600200" y="2063750"/>
          <p14:tracePt t="133019" x="1606550" y="2076450"/>
          <p14:tracePt t="133035" x="1612900" y="2089150"/>
          <p14:tracePt t="133052" x="1619250" y="2108200"/>
          <p14:tracePt t="133068" x="1631950" y="2127250"/>
          <p14:tracePt t="133086" x="1644650" y="2152650"/>
          <p14:tracePt t="133102" x="1651000" y="2171700"/>
          <p14:tracePt t="133102" x="1651000" y="2190750"/>
          <p14:tracePt t="133119" x="1651000" y="2222500"/>
          <p14:tracePt t="133135" x="1651000" y="2260600"/>
          <p14:tracePt t="133152" x="1651000" y="2286000"/>
          <p14:tracePt t="133169" x="1651000" y="2324100"/>
          <p14:tracePt t="133185" x="1651000" y="2343150"/>
          <p14:tracePt t="133202" x="1651000" y="2374900"/>
          <p14:tracePt t="133218" x="1651000" y="2413000"/>
          <p14:tracePt t="133235" x="1651000" y="2444750"/>
          <p14:tracePt t="133252" x="1651000" y="2495550"/>
          <p14:tracePt t="133268" x="1651000" y="2533650"/>
          <p14:tracePt t="133286" x="1651000" y="2578100"/>
          <p14:tracePt t="133302" x="1651000" y="2616200"/>
          <p14:tracePt t="133319" x="1651000" y="2654300"/>
          <p14:tracePt t="133335" x="1651000" y="2679700"/>
          <p14:tracePt t="133352" x="1651000" y="2698750"/>
          <p14:tracePt t="133368" x="1644650" y="2717800"/>
          <p14:tracePt t="133385" x="1631950" y="2730500"/>
          <p14:tracePt t="133402" x="1625600" y="2749550"/>
          <p14:tracePt t="133418" x="1606550" y="2755900"/>
          <p14:tracePt t="133435" x="1587500" y="2774950"/>
          <p14:tracePt t="133452" x="1555750" y="2787650"/>
          <p14:tracePt t="133468" x="1517650" y="2800350"/>
          <p14:tracePt t="133485" x="1479550" y="2806700"/>
          <p14:tracePt t="133501" x="1428750" y="2813050"/>
          <p14:tracePt t="133518" x="1346200" y="2813050"/>
          <p14:tracePt t="133535" x="1301750" y="2813050"/>
          <p14:tracePt t="133551" x="1250950" y="2813050"/>
          <p14:tracePt t="133569" x="1206500" y="2813050"/>
          <p14:tracePt t="133585" x="1174750" y="2813050"/>
          <p14:tracePt t="133602" x="1136650" y="2813050"/>
          <p14:tracePt t="133618" x="1104900" y="2813050"/>
          <p14:tracePt t="133635" x="1066800" y="2813050"/>
          <p14:tracePt t="133652" x="1035050" y="2806700"/>
          <p14:tracePt t="133668" x="1016000" y="2806700"/>
          <p14:tracePt t="133685" x="958850" y="2800350"/>
          <p14:tracePt t="133701" x="927100" y="2800350"/>
          <p14:tracePt t="133718" x="882650" y="2800350"/>
          <p14:tracePt t="133735" x="863600" y="2794000"/>
          <p14:tracePt t="133751" x="831850" y="2787650"/>
          <p14:tracePt t="133769" x="812800" y="2774950"/>
          <p14:tracePt t="133785" x="774700" y="2762250"/>
          <p14:tracePt t="133802" x="755650" y="2749550"/>
          <p14:tracePt t="133818" x="723900" y="2743200"/>
          <p14:tracePt t="133835" x="698500" y="2730500"/>
          <p14:tracePt t="133852" x="666750" y="2711450"/>
          <p14:tracePt t="133868" x="628650" y="2698750"/>
          <p14:tracePt t="133885" x="603250" y="2679700"/>
          <p14:tracePt t="133901" x="584200" y="2667000"/>
          <p14:tracePt t="133918" x="558800" y="2647950"/>
          <p14:tracePt t="133935" x="546100" y="2628900"/>
          <p14:tracePt t="133951" x="533400" y="2609850"/>
          <p14:tracePt t="133968" x="533400" y="2565400"/>
          <p14:tracePt t="133984" x="533400" y="2520950"/>
          <p14:tracePt t="134001" x="533400" y="2470150"/>
          <p14:tracePt t="134018" x="533400" y="2413000"/>
          <p14:tracePt t="134034" x="527050" y="2355850"/>
          <p14:tracePt t="134051" x="527050" y="2305050"/>
          <p14:tracePt t="134068" x="527050" y="2247900"/>
          <p14:tracePt t="134085" x="527050" y="2203450"/>
          <p14:tracePt t="134101" x="527050" y="2152650"/>
          <p14:tracePt t="134118" x="527050" y="2127250"/>
          <p14:tracePt t="134118" x="533400" y="2114550"/>
          <p14:tracePt t="134135" x="533400" y="2095500"/>
          <p14:tracePt t="134151" x="539750" y="2076450"/>
          <p14:tracePt t="134168" x="539750" y="2070100"/>
          <p14:tracePt t="134184" x="539750" y="2044700"/>
          <p14:tracePt t="134201" x="552450" y="2032000"/>
          <p14:tracePt t="134218" x="558800" y="2025650"/>
          <p14:tracePt t="134234" x="571500" y="2000250"/>
          <p14:tracePt t="134252" x="577850" y="1987550"/>
          <p14:tracePt t="134268" x="603250" y="1962150"/>
          <p14:tracePt t="134285" x="622300" y="1943100"/>
          <p14:tracePt t="134301" x="647700" y="1917700"/>
          <p14:tracePt t="134318" x="673100" y="1898650"/>
          <p14:tracePt t="134335" x="704850" y="1879600"/>
          <p14:tracePt t="134351" x="717550" y="1873250"/>
          <p14:tracePt t="134368" x="736600" y="1873250"/>
          <p14:tracePt t="134384" x="755650" y="1866900"/>
          <p14:tracePt t="134401" x="768350" y="1866900"/>
          <p14:tracePt t="134417" x="781050" y="1866900"/>
          <p14:tracePt t="134434" x="812800" y="1866900"/>
          <p14:tracePt t="134451" x="838200" y="1866900"/>
          <p14:tracePt t="134467" x="876300" y="1866900"/>
          <p14:tracePt t="134485" x="927100" y="1866900"/>
          <p14:tracePt t="134501" x="977900" y="1866900"/>
          <p14:tracePt t="134517" x="1028700" y="1866900"/>
          <p14:tracePt t="134535" x="1073150" y="1866900"/>
          <p14:tracePt t="134551" x="1149350" y="1866900"/>
          <p14:tracePt t="134568" x="1187450" y="1866900"/>
          <p14:tracePt t="134584" x="1231900" y="1873250"/>
          <p14:tracePt t="134601" x="1270000" y="1873250"/>
          <p14:tracePt t="134618" x="1314450" y="1885950"/>
          <p14:tracePt t="134634" x="1352550" y="1892300"/>
          <p14:tracePt t="134651" x="1371600" y="1898650"/>
          <p14:tracePt t="134667" x="1377950" y="1898650"/>
          <p14:tracePt t="134845" x="1384300" y="1898650"/>
          <p14:tracePt t="134856" x="1397000" y="1905000"/>
          <p14:tracePt t="134857" x="1409700" y="1905000"/>
          <p14:tracePt t="134867" x="1441450" y="1917700"/>
          <p14:tracePt t="134884" x="1466850" y="1924050"/>
          <p14:tracePt t="134901" x="1485900" y="1930400"/>
          <p14:tracePt t="134917" x="1498600" y="1936750"/>
          <p14:tracePt t="134934" x="1504950" y="1936750"/>
          <p14:tracePt t="134950" x="1511300" y="1943100"/>
          <p14:tracePt t="135000" x="1517650" y="1943100"/>
          <p14:tracePt t="135176" x="1517650" y="1949450"/>
          <p14:tracePt t="135199" x="1517650" y="1955800"/>
          <p14:tracePt t="135231" x="1524000" y="1962150"/>
          <p14:tracePt t="135255" x="1524000" y="1968500"/>
          <p14:tracePt t="137422" x="0" y="0"/>
        </p14:tracePtLst>
        <p14:tracePtLst>
          <p14:tracePt t="145710" x="1739900" y="2813050"/>
          <p14:tracePt t="145776" x="1733550" y="2813050"/>
          <p14:tracePt t="145808" x="1727200" y="2813050"/>
          <p14:tracePt t="145824" x="1720850" y="2813050"/>
          <p14:tracePt t="145848" x="1714500" y="2813050"/>
          <p14:tracePt t="145856" x="1714500" y="2819400"/>
          <p14:tracePt t="145864" x="1701800" y="2819400"/>
          <p14:tracePt t="145888" x="1695450" y="2825750"/>
          <p14:tracePt t="145896" x="1676400" y="2825750"/>
          <p14:tracePt t="145912" x="1663700" y="2825750"/>
          <p14:tracePt t="145936" x="1657350" y="2825750"/>
          <p14:tracePt t="145945" x="1638300" y="2825750"/>
          <p14:tracePt t="145967" x="1625600" y="2825750"/>
          <p14:tracePt t="145984" x="1606550" y="2825750"/>
          <p14:tracePt t="146000" x="1587500" y="2825750"/>
          <p14:tracePt t="146011" x="1568450" y="2825750"/>
          <p14:tracePt t="146032" x="1549400" y="2825750"/>
          <p14:tracePt t="146048" x="1524000" y="2825750"/>
          <p14:tracePt t="146064" x="1504950" y="2825750"/>
          <p14:tracePt t="146080" x="1479550" y="2825750"/>
          <p14:tracePt t="146095" x="1454150" y="2825750"/>
          <p14:tracePt t="146112" x="1441450" y="2825750"/>
          <p14:tracePt t="146127" x="1422400" y="2825750"/>
          <p14:tracePt t="146144" x="1390650" y="2825750"/>
          <p14:tracePt t="146161" x="1371600" y="2825750"/>
          <p14:tracePt t="146179" x="1346200" y="2825750"/>
          <p14:tracePt t="146195" x="1314450" y="2825750"/>
          <p14:tracePt t="146211" x="1276350" y="2825750"/>
          <p14:tracePt t="146228" x="1250950" y="2825750"/>
          <p14:tracePt t="146245" x="1200150" y="2825750"/>
          <p14:tracePt t="146261" x="1155700" y="2825750"/>
          <p14:tracePt t="146278" x="1104900" y="2825750"/>
          <p14:tracePt t="146294" x="1054100" y="2825750"/>
          <p14:tracePt t="146311" x="996950" y="2825750"/>
          <p14:tracePt t="146329" x="965200" y="2825750"/>
          <p14:tracePt t="146347" x="927100" y="2825750"/>
          <p14:tracePt t="146361" x="895350" y="2825750"/>
          <p14:tracePt t="146378" x="857250" y="2819400"/>
          <p14:tracePt t="146394" x="831850" y="2813050"/>
          <p14:tracePt t="146412" x="793750" y="2787650"/>
          <p14:tracePt t="146428" x="762000" y="2774950"/>
          <p14:tracePt t="146444" x="742950" y="2755900"/>
          <p14:tracePt t="146461" x="717550" y="2749550"/>
          <p14:tracePt t="146477" x="698500" y="2724150"/>
          <p14:tracePt t="146495" x="666750" y="2698750"/>
          <p14:tracePt t="146511" x="641350" y="2667000"/>
          <p14:tracePt t="146528" x="615950" y="2609850"/>
          <p14:tracePt t="146544" x="571500" y="2540000"/>
          <p14:tracePt t="146561" x="546100" y="2489200"/>
          <p14:tracePt t="146578" x="520700" y="2432050"/>
          <p14:tracePt t="146610" x="495300" y="2381250"/>
          <p14:tracePt t="146613" x="476250" y="2330450"/>
          <p14:tracePt t="146627" x="463550" y="2279650"/>
          <p14:tracePt t="146644" x="450850" y="2228850"/>
          <p14:tracePt t="146661" x="450850" y="2184400"/>
          <p14:tracePt t="146678" x="450850" y="2152650"/>
          <p14:tracePt t="146694" x="450850" y="2133600"/>
          <p14:tracePt t="146711" x="450850" y="2108200"/>
          <p14:tracePt t="146727" x="450850" y="2095500"/>
          <p14:tracePt t="146744" x="463550" y="2076450"/>
          <p14:tracePt t="146761" x="476250" y="2063750"/>
          <p14:tracePt t="146777" x="488950" y="2044700"/>
          <p14:tracePt t="146794" x="508000" y="2032000"/>
          <p14:tracePt t="146810" x="527050" y="2019300"/>
          <p14:tracePt t="146827" x="558800" y="2000250"/>
          <p14:tracePt t="146844" x="584200" y="1987550"/>
          <p14:tracePt t="146860" x="603250" y="1981200"/>
          <p14:tracePt t="146878" x="622300" y="1968500"/>
          <p14:tracePt t="146894" x="660400" y="1955800"/>
          <p14:tracePt t="146911" x="711200" y="1930400"/>
          <p14:tracePt t="146927" x="755650" y="1917700"/>
          <p14:tracePt t="146944" x="806450" y="1905000"/>
          <p14:tracePt t="146961" x="838200" y="1898650"/>
          <p14:tracePt t="146978" x="863600" y="1892300"/>
          <p14:tracePt t="146994" x="889000" y="1892300"/>
          <p14:tracePt t="147010" x="908050" y="1892300"/>
          <p14:tracePt t="147028" x="939800" y="1885950"/>
          <p14:tracePt t="147043" x="971550" y="1885950"/>
          <p14:tracePt t="147059" x="1003300" y="1885950"/>
          <p14:tracePt t="147077" x="1041400" y="1885950"/>
          <p14:tracePt t="147093" x="1073150" y="1885950"/>
          <p14:tracePt t="147110" x="1111250" y="1885950"/>
          <p14:tracePt t="147126" x="1143000" y="1885950"/>
          <p14:tracePt t="147142" x="1187450" y="1885950"/>
          <p14:tracePt t="147160" x="1219200" y="1885950"/>
          <p14:tracePt t="147176" x="1244600" y="1885950"/>
          <p14:tracePt t="147193" x="1263650" y="1885950"/>
          <p14:tracePt t="147209" x="1289050" y="1885950"/>
          <p14:tracePt t="147226" x="1314450" y="1898650"/>
          <p14:tracePt t="147242" x="1339850" y="1911350"/>
          <p14:tracePt t="147259" x="1365250" y="1924050"/>
          <p14:tracePt t="147276" x="1397000" y="1930400"/>
          <p14:tracePt t="147293" x="1428750" y="1943100"/>
          <p14:tracePt t="147310" x="1466850" y="1949450"/>
          <p14:tracePt t="147326" x="1498600" y="1962150"/>
          <p14:tracePt t="147342" x="1530350" y="1981200"/>
          <p14:tracePt t="147359" x="1536700" y="1987550"/>
          <p14:tracePt t="147376" x="1562100" y="1993900"/>
          <p14:tracePt t="147393" x="1568450" y="2000250"/>
          <p14:tracePt t="147440" x="1574800" y="2006600"/>
          <p14:tracePt t="147456" x="1581150" y="2012950"/>
          <p14:tracePt t="147463" x="1587500" y="2025650"/>
          <p14:tracePt t="147476" x="1593850" y="2032000"/>
          <p14:tracePt t="147478" x="1600200" y="2051050"/>
          <p14:tracePt t="147492" x="1612900" y="2070100"/>
          <p14:tracePt t="147510" x="1625600" y="2101850"/>
          <p14:tracePt t="147526" x="1644650" y="2133600"/>
          <p14:tracePt t="147542" x="1657350" y="2184400"/>
          <p14:tracePt t="147559" x="1657350" y="2209800"/>
          <p14:tracePt t="147576" x="1663700" y="2228850"/>
          <p14:tracePt t="147593" x="1670050" y="2241550"/>
          <p14:tracePt t="147609" x="1670050" y="2254250"/>
          <p14:tracePt t="147626" x="1670050" y="2286000"/>
          <p14:tracePt t="147642" x="1670050" y="2317750"/>
          <p14:tracePt t="147659" x="1670050" y="2349500"/>
          <p14:tracePt t="147676" x="1670050" y="2381250"/>
          <p14:tracePt t="147692" x="1670050" y="2406650"/>
          <p14:tracePt t="147709" x="1670050" y="2438400"/>
          <p14:tracePt t="147725" x="1670050" y="2470150"/>
          <p14:tracePt t="147742" x="1663700" y="2514600"/>
          <p14:tracePt t="147742" x="1663700" y="2540000"/>
          <p14:tracePt t="147759" x="1657350" y="2584450"/>
          <p14:tracePt t="147775" x="1657350" y="2616200"/>
          <p14:tracePt t="147793" x="1651000" y="2641600"/>
          <p14:tracePt t="147809" x="1651000" y="2660650"/>
          <p14:tracePt t="147825" x="1651000" y="2679700"/>
          <p14:tracePt t="147842" x="1651000" y="2686050"/>
          <p14:tracePt t="147879" x="1651000" y="2692400"/>
          <p14:tracePt t="147927" x="1651000" y="2698750"/>
          <p14:tracePt t="148008" x="1651000" y="2705100"/>
          <p14:tracePt t="148153" x="1651000" y="2711450"/>
          <p14:tracePt t="148160" x="1644650" y="2711450"/>
          <p14:tracePt t="148162" x="1644650" y="2717800"/>
          <p14:tracePt t="148176" x="1644650" y="2724150"/>
          <p14:tracePt t="148193" x="1644650" y="2736850"/>
          <p14:tracePt t="148209" x="1631950" y="2736850"/>
          <p14:tracePt t="148226" x="1631950" y="2743200"/>
          <p14:tracePt t="148263" x="1631950" y="2749550"/>
          <p14:tracePt t="148265" x="1625600" y="2749550"/>
          <p14:tracePt t="148277" x="1612900" y="2749550"/>
          <p14:tracePt t="148293" x="1606550" y="2762250"/>
          <p14:tracePt t="148309" x="1600200" y="2768600"/>
          <p14:tracePt t="148326" x="1587500" y="2774950"/>
          <p14:tracePt t="148343" x="1574800" y="2781300"/>
          <p14:tracePt t="148360" x="1543050" y="2781300"/>
          <p14:tracePt t="148376" x="1498600" y="2781300"/>
          <p14:tracePt t="148393" x="1460500" y="2787650"/>
          <p14:tracePt t="148409" x="1416050" y="2787650"/>
          <p14:tracePt t="148426" x="1377950" y="2787650"/>
          <p14:tracePt t="148443" x="1339850" y="2787650"/>
          <p14:tracePt t="148459" x="1308100" y="2787650"/>
          <p14:tracePt t="148476" x="1276350" y="2787650"/>
          <p14:tracePt t="148493" x="1244600" y="2787650"/>
          <p14:tracePt t="148509" x="1200150" y="2787650"/>
          <p14:tracePt t="148526" x="1149350" y="2787650"/>
          <p14:tracePt t="148543" x="1098550" y="2787650"/>
          <p14:tracePt t="148560" x="1060450" y="2787650"/>
          <p14:tracePt t="148576" x="1022350" y="2787650"/>
          <p14:tracePt t="148593" x="984250" y="2787650"/>
          <p14:tracePt t="148609" x="958850" y="2787650"/>
          <p14:tracePt t="148626" x="939800" y="2787650"/>
          <p14:tracePt t="148643" x="908050" y="2787650"/>
          <p14:tracePt t="148659" x="895350" y="2787650"/>
          <p14:tracePt t="148676" x="876300" y="2787650"/>
          <p14:tracePt t="148692" x="857250" y="2787650"/>
          <p14:tracePt t="148709" x="831850" y="2787650"/>
          <p14:tracePt t="148726" x="812800" y="2787650"/>
          <p14:tracePt t="148742" x="793750" y="2787650"/>
          <p14:tracePt t="148760" x="774700" y="2787650"/>
          <p14:tracePt t="148775" x="742950" y="2768600"/>
          <p14:tracePt t="148791" x="730250" y="2749550"/>
          <p14:tracePt t="148808" x="711200" y="2736850"/>
          <p14:tracePt t="148825" x="692150" y="2717800"/>
          <p14:tracePt t="148842" x="673100" y="2686050"/>
          <p14:tracePt t="148858" x="647700" y="2660650"/>
          <p14:tracePt t="148875" x="622300" y="2616200"/>
          <p14:tracePt t="148891" x="603250" y="2565400"/>
          <p14:tracePt t="148908" x="596900" y="2540000"/>
          <p14:tracePt t="148925" x="590550" y="2533650"/>
          <p14:tracePt t="148960" x="590550" y="2527300"/>
          <p14:tracePt t="149041" x="590550" y="2533650"/>
          <p14:tracePt t="149043" x="590550" y="2546350"/>
          <p14:tracePt t="149059" x="590550" y="2565400"/>
          <p14:tracePt t="149061" x="590550" y="2597150"/>
          <p14:tracePt t="149076" x="596900" y="2647950"/>
          <p14:tracePt t="149092" x="596900" y="2698750"/>
          <p14:tracePt t="149109" x="603250" y="2743200"/>
          <p14:tracePt t="149126" x="609600" y="2794000"/>
          <p14:tracePt t="149142" x="615950" y="2838450"/>
          <p14:tracePt t="149159" x="628650" y="2889250"/>
          <p14:tracePt t="149175" x="660400" y="2978150"/>
          <p14:tracePt t="149192" x="685800" y="3022600"/>
          <p14:tracePt t="149209" x="704850" y="3035300"/>
          <p14:tracePt t="149225" x="711200" y="3041650"/>
          <p14:tracePt t="149265" x="717550" y="3041650"/>
          <p14:tracePt t="149313" x="717550" y="3035300"/>
          <p14:tracePt t="149329" x="717550" y="3016250"/>
          <p14:tracePt t="149336" x="717550" y="3009900"/>
          <p14:tracePt t="149351" x="717550" y="2984500"/>
          <p14:tracePt t="149361" x="717550" y="2978150"/>
          <p14:tracePt t="149362" x="717550" y="2965450"/>
          <p14:tracePt t="149375" x="692150" y="2927350"/>
          <p14:tracePt t="149392" x="679450" y="2908300"/>
          <p14:tracePt t="149409" x="660400" y="2895600"/>
          <p14:tracePt t="149425" x="641350" y="2889250"/>
          <p14:tracePt t="149442" x="628650" y="2889250"/>
          <p14:tracePt t="149458" x="609600" y="2889250"/>
          <p14:tracePt t="149476" x="584200" y="2908300"/>
          <p14:tracePt t="149492" x="565150" y="2921000"/>
          <p14:tracePt t="149508" x="558800" y="2933700"/>
          <p14:tracePt t="149526" x="552450" y="2959100"/>
          <p14:tracePt t="149542" x="546100" y="2971800"/>
          <p14:tracePt t="149559" x="546100" y="3003550"/>
          <p14:tracePt t="149575" x="539750" y="3041650"/>
          <p14:tracePt t="149592" x="539750" y="3105150"/>
          <p14:tracePt t="149609" x="539750" y="3155950"/>
          <p14:tracePt t="149625" x="558800" y="3200400"/>
          <p14:tracePt t="149642" x="577850" y="3244850"/>
          <p14:tracePt t="149658" x="609600" y="3276600"/>
          <p14:tracePt t="149675" x="641350" y="3302000"/>
          <p14:tracePt t="149692" x="685800" y="3321050"/>
          <p14:tracePt t="149708" x="736600" y="3346450"/>
          <p14:tracePt t="149725" x="819150" y="3359150"/>
          <p14:tracePt t="149742" x="895350" y="3365500"/>
          <p14:tracePt t="149757" x="984250" y="3365500"/>
          <p14:tracePt t="149774" x="1073150" y="3365500"/>
          <p14:tracePt t="149791" x="1193800" y="3365500"/>
          <p14:tracePt t="149808" x="1263650" y="3352800"/>
          <p14:tracePt t="149824" x="1339850" y="3327400"/>
          <p14:tracePt t="149841" x="1390650" y="3308350"/>
          <p14:tracePt t="149857" x="1409700" y="3302000"/>
          <p14:tracePt t="149874" x="1479550" y="3276600"/>
          <p14:tracePt t="149891" x="1498600" y="3257550"/>
          <p14:tracePt t="149907" x="1517650" y="3238500"/>
          <p14:tracePt t="149924" x="1530350" y="3219450"/>
          <p14:tracePt t="149940" x="1530350" y="3206750"/>
          <p14:tracePt t="149957" x="1530350" y="3187700"/>
          <p14:tracePt t="149974" x="1536700" y="3162300"/>
          <p14:tracePt t="149991" x="1536700" y="3130550"/>
          <p14:tracePt t="150007" x="1536700" y="3111500"/>
          <p14:tracePt t="150024" x="1536700" y="3092450"/>
          <p14:tracePt t="150041" x="1536700" y="3060700"/>
          <p14:tracePt t="150057" x="1530350" y="3048000"/>
          <p14:tracePt t="150074" x="1511300" y="3028950"/>
          <p14:tracePt t="150090" x="1498600" y="3009900"/>
          <p14:tracePt t="150107" x="1466850" y="2990850"/>
          <p14:tracePt t="150124" x="1441450" y="2971800"/>
          <p14:tracePt t="150140" x="1422400" y="2952750"/>
          <p14:tracePt t="150157" x="1384300" y="2933700"/>
          <p14:tracePt t="150174" x="1346200" y="2914650"/>
          <p14:tracePt t="150190" x="1276350" y="2908300"/>
          <p14:tracePt t="150207" x="1212850" y="2901950"/>
          <p14:tracePt t="150224" x="1155700" y="2901950"/>
          <p14:tracePt t="150241" x="1117600" y="2901950"/>
          <p14:tracePt t="150257" x="1073150" y="2901950"/>
          <p14:tracePt t="150273" x="1035050" y="2901950"/>
          <p14:tracePt t="150290" x="984250" y="2901950"/>
          <p14:tracePt t="150307" x="920750" y="2901950"/>
          <p14:tracePt t="150324" x="857250" y="2901950"/>
          <p14:tracePt t="150340" x="806450" y="2901950"/>
          <p14:tracePt t="150357" x="768350" y="2901950"/>
          <p14:tracePt t="150373" x="723900" y="2901950"/>
          <p14:tracePt t="150390" x="685800" y="2927350"/>
          <p14:tracePt t="150407" x="654050" y="2940050"/>
          <p14:tracePt t="150423" x="635000" y="2965450"/>
          <p14:tracePt t="150441" x="609600" y="2984500"/>
          <p14:tracePt t="150457" x="596900" y="3016250"/>
          <p14:tracePt t="150473" x="596900" y="3041650"/>
          <p14:tracePt t="150490" x="596900" y="3073400"/>
          <p14:tracePt t="150507" x="596900" y="3098800"/>
          <p14:tracePt t="150524" x="628650" y="3124200"/>
          <p14:tracePt t="150540" x="654050" y="3143250"/>
          <p14:tracePt t="150557" x="704850" y="3162300"/>
          <p14:tracePt t="150573" x="749300" y="3181350"/>
          <p14:tracePt t="150590" x="806450" y="3206750"/>
          <p14:tracePt t="150590" x="825500" y="3213100"/>
          <p14:tracePt t="150607" x="889000" y="3219450"/>
          <p14:tracePt t="150623" x="946150" y="3225800"/>
          <p14:tracePt t="150640" x="1022350" y="3225800"/>
          <p14:tracePt t="150657" x="1092200" y="3225800"/>
          <p14:tracePt t="150673" x="1168400" y="3225800"/>
          <p14:tracePt t="150690" x="1257300" y="3219450"/>
          <p14:tracePt t="150707" x="1339850" y="3206750"/>
          <p14:tracePt t="150724" x="1397000" y="3200400"/>
          <p14:tracePt t="150740" x="1422400" y="3187700"/>
          <p14:tracePt t="151046" x="0" y="0"/>
        </p14:tracePtLst>
        <p14:tracePtLst>
          <p14:tracePt t="156673" x="1847850" y="2044700"/>
          <p14:tracePt t="156720" x="1841500" y="2044700"/>
          <p14:tracePt t="156743" x="1835150" y="2044700"/>
          <p14:tracePt t="156765" x="1822450" y="2044700"/>
          <p14:tracePt t="156768" x="1797050" y="2032000"/>
          <p14:tracePt t="156776" x="1739900" y="1993900"/>
          <p14:tracePt t="156792" x="1663700" y="1936750"/>
          <p14:tracePt t="156808" x="1568450" y="1905000"/>
          <p14:tracePt t="156823" x="1466850" y="1873250"/>
          <p14:tracePt t="156839" x="1377950" y="1854200"/>
          <p14:tracePt t="156856" x="1320800" y="1854200"/>
          <p14:tracePt t="156872" x="1276350" y="1860550"/>
          <p14:tracePt t="156888" x="1250950" y="1892300"/>
          <p14:tracePt t="156903" x="1244600" y="1943100"/>
          <p14:tracePt t="156922" x="1244600" y="1968500"/>
          <p14:tracePt t="156937" x="1250950" y="2000250"/>
          <p14:tracePt t="156959" x="1257300" y="2012950"/>
          <p14:tracePt t="156975" x="1276350" y="2038350"/>
          <p14:tracePt t="156987" x="1308100" y="2057400"/>
          <p14:tracePt t="157003" x="1327150" y="2057400"/>
          <p14:tracePt t="157020" x="1352550" y="2057400"/>
          <p14:tracePt t="157037" x="1384300" y="2051050"/>
          <p14:tracePt t="157053" x="1409700" y="2025650"/>
          <p14:tracePt t="157070" x="1422400" y="1993900"/>
          <p14:tracePt t="157086" x="1428750" y="1968500"/>
          <p14:tracePt t="157103" x="1428750" y="1930400"/>
          <p14:tracePt t="157120" x="1409700" y="1917700"/>
          <p14:tracePt t="157137" x="1390650" y="1911350"/>
          <p14:tracePt t="157154" x="1365250" y="1905000"/>
          <p14:tracePt t="157186" x="1352550" y="1905000"/>
          <p14:tracePt t="157190" x="1333500" y="1905000"/>
          <p14:tracePt t="157203" x="1314450" y="1924050"/>
          <p14:tracePt t="157219" x="1301750" y="1968500"/>
          <p14:tracePt t="157236" x="1301750" y="2000250"/>
          <p14:tracePt t="157253" x="1301750" y="2019300"/>
          <p14:tracePt t="157253" x="1308100" y="2032000"/>
          <p14:tracePt t="157271" x="1314450" y="2038350"/>
          <p14:tracePt t="157286" x="1314450" y="2044700"/>
          <p14:tracePt t="157303" x="1320800" y="2051050"/>
          <p14:tracePt t="157368" x="1314450" y="2044700"/>
          <p14:tracePt t="157376" x="1301750" y="2038350"/>
          <p14:tracePt t="157376" x="1270000" y="2006600"/>
          <p14:tracePt t="157393" x="1244600" y="1981200"/>
          <p14:tracePt t="157403" x="1193800" y="1949450"/>
          <p14:tracePt t="157419" x="1098550" y="1917700"/>
          <p14:tracePt t="157422" x="996950" y="1885950"/>
          <p14:tracePt t="157437" x="869950" y="1885950"/>
          <p14:tracePt t="157454" x="755650" y="1892300"/>
          <p14:tracePt t="157471" x="698500" y="1924050"/>
          <p14:tracePt t="157486" x="673100" y="1955800"/>
          <p14:tracePt t="157503" x="673100" y="1993900"/>
          <p14:tracePt t="157521" x="685800" y="2019300"/>
          <p14:tracePt t="157536" x="711200" y="2032000"/>
          <p14:tracePt t="157553" x="736600" y="2051050"/>
          <p14:tracePt t="157569" x="774700" y="2063750"/>
          <p14:tracePt t="157586" x="812800" y="2076450"/>
          <p14:tracePt t="157603" x="831850" y="2082800"/>
          <p14:tracePt t="157619" x="844550" y="2089150"/>
          <p14:tracePt t="157636" x="863600" y="2089150"/>
          <p14:tracePt t="157652" x="882650" y="2089150"/>
          <p14:tracePt t="157669" x="908050" y="2089150"/>
          <p14:tracePt t="157686" x="958850" y="2089150"/>
          <p14:tracePt t="157702" x="1028700" y="2089150"/>
          <p14:tracePt t="157702" x="1073150" y="2089150"/>
          <p14:tracePt t="157720" x="1162050" y="2089150"/>
          <p14:tracePt t="157736" x="1276350" y="2089150"/>
          <p14:tracePt t="157753" x="1454150" y="2095500"/>
          <p14:tracePt t="157769" x="1670050" y="2095500"/>
          <p14:tracePt t="157786" x="1993900" y="2095500"/>
          <p14:tracePt t="157803" x="2349500" y="2095500"/>
          <p14:tracePt t="157819" x="2679700" y="2095500"/>
          <p14:tracePt t="157836" x="2889250" y="2101850"/>
          <p14:tracePt t="157852" x="3073400" y="2101850"/>
          <p14:tracePt t="157869" x="3200400" y="2101850"/>
          <p14:tracePt t="157886" x="3314700" y="2101850"/>
          <p14:tracePt t="157902" x="3378200" y="2101850"/>
          <p14:tracePt t="157902" x="3397250" y="2101850"/>
          <p14:tracePt t="157919" x="3416300" y="2101850"/>
          <p14:tracePt t="157936" x="3435350" y="2095500"/>
          <p14:tracePt t="157953" x="3441700" y="2089150"/>
          <p14:tracePt t="157969" x="3473450" y="2089150"/>
          <p14:tracePt t="157986" x="3517900" y="2089150"/>
          <p14:tracePt t="158003" x="3587750" y="2089150"/>
          <p14:tracePt t="158019" x="3651250" y="2082800"/>
          <p14:tracePt t="158036" x="3733800" y="2076450"/>
          <p14:tracePt t="158052" x="3778250" y="2051050"/>
          <p14:tracePt t="158069" x="3797300" y="2038350"/>
          <p14:tracePt t="158086" x="3810000" y="2025650"/>
          <p14:tracePt t="158102" x="3822700" y="2006600"/>
          <p14:tracePt t="158119" x="3873500" y="1981200"/>
          <p14:tracePt t="158136" x="3911600" y="1974850"/>
          <p14:tracePt t="158152" x="3943350" y="1955800"/>
          <p14:tracePt t="158169" x="3975100" y="1936750"/>
          <p14:tracePt t="158185" x="3994150" y="1917700"/>
          <p14:tracePt t="158203" x="4006850" y="1898650"/>
          <p14:tracePt t="158219" x="4025900" y="1866900"/>
          <p14:tracePt t="158236" x="4038600" y="1854200"/>
          <p14:tracePt t="158252" x="4070350" y="1828800"/>
          <p14:tracePt t="158269" x="4095750" y="1803400"/>
          <p14:tracePt t="158286" x="4108450" y="1803400"/>
          <p14:tracePt t="158302" x="4114800" y="1803400"/>
          <p14:tracePt t="158360" x="4114800" y="1797050"/>
          <p14:tracePt t="158384" x="4121150" y="1797050"/>
          <p14:tracePt t="158400" x="4127500" y="1797050"/>
          <p14:tracePt t="158402" x="4127500" y="1790700"/>
          <p14:tracePt t="158418" x="4133850" y="1790700"/>
          <p14:tracePt t="158441" x="4140200" y="1790700"/>
          <p14:tracePt t="158496" x="4146550" y="1784350"/>
          <p14:tracePt t="158511" x="4152900" y="1784350"/>
          <p14:tracePt t="158521" x="4159250" y="1784350"/>
          <p14:tracePt t="158522" x="4165600" y="1784350"/>
          <p14:tracePt t="158535" x="4171950" y="1784350"/>
          <p14:tracePt t="158552" x="4184650" y="1784350"/>
          <p14:tracePt t="158569" x="4191000" y="1784350"/>
          <p14:tracePt t="158672" x="4184650" y="1784350"/>
          <p14:tracePt t="158681" x="4178300" y="1790700"/>
          <p14:tracePt t="158683" x="4165600" y="1809750"/>
          <p14:tracePt t="158695" x="4146550" y="1835150"/>
          <p14:tracePt t="158702" x="4102100" y="1911350"/>
          <p14:tracePt t="158719" x="4064000" y="1987550"/>
          <p14:tracePt t="158735" x="4013200" y="2089150"/>
          <p14:tracePt t="158752" x="4013200" y="2152650"/>
          <p14:tracePt t="158768" x="4044950" y="2222500"/>
          <p14:tracePt t="158785" x="4095750" y="2279650"/>
          <p14:tracePt t="158802" x="4171950" y="2330450"/>
          <p14:tracePt t="158818" x="4254500" y="2362200"/>
          <p14:tracePt t="158835" x="4324350" y="2368550"/>
          <p14:tracePt t="158852" x="4394200" y="2362200"/>
          <p14:tracePt t="158868" x="4445000" y="2305050"/>
          <p14:tracePt t="158885" x="4476750" y="2222500"/>
          <p14:tracePt t="158901" x="4476750" y="2133600"/>
          <p14:tracePt t="158919" x="4470400" y="2012950"/>
          <p14:tracePt t="158935" x="4406900" y="1924050"/>
          <p14:tracePt t="158952" x="4349750" y="1879600"/>
          <p14:tracePt t="158968" x="4292600" y="1854200"/>
          <p14:tracePt t="158985" x="4260850" y="1854200"/>
          <p14:tracePt t="159002" x="4210050" y="1860550"/>
          <p14:tracePt t="159018" x="4133850" y="1917700"/>
          <p14:tracePt t="159035" x="4038600" y="1987550"/>
          <p14:tracePt t="159052" x="3975100" y="2070100"/>
          <p14:tracePt t="159068" x="3930650" y="2146300"/>
          <p14:tracePt t="159085" x="3924300" y="2190750"/>
          <p14:tracePt t="159101" x="3924300" y="2228850"/>
          <p14:tracePt t="159119" x="3949700" y="2260600"/>
          <p14:tracePt t="159135" x="4032250" y="2311400"/>
          <p14:tracePt t="159152" x="4076700" y="2330450"/>
          <p14:tracePt t="159168" x="4121150" y="2330450"/>
          <p14:tracePt t="159185" x="4171950" y="2330450"/>
          <p14:tracePt t="159202" x="4216400" y="2273300"/>
          <p14:tracePt t="159218" x="4254500" y="2203450"/>
          <p14:tracePt t="159235" x="4267200" y="2120900"/>
          <p14:tracePt t="159251" x="4260850" y="2051050"/>
          <p14:tracePt t="159268" x="4241800" y="1993900"/>
          <p14:tracePt t="159285" x="4203700" y="1955800"/>
          <p14:tracePt t="159301" x="4171950" y="1924050"/>
          <p14:tracePt t="159319" x="4121150" y="1911350"/>
          <p14:tracePt t="159335" x="4064000" y="1911350"/>
          <p14:tracePt t="159351" x="4032250" y="1936750"/>
          <p14:tracePt t="159368" x="4019550" y="1962150"/>
          <p14:tracePt t="159385" x="4006850" y="2006600"/>
          <p14:tracePt t="159402" x="4006850" y="2044700"/>
          <p14:tracePt t="159418" x="4013200" y="2089150"/>
          <p14:tracePt t="159434" x="4038600" y="2133600"/>
          <p14:tracePt t="159451" x="4070350" y="2171700"/>
          <p14:tracePt t="159468" x="4127500" y="2216150"/>
          <p14:tracePt t="159485" x="4203700" y="2260600"/>
          <p14:tracePt t="159501" x="4311650" y="2298700"/>
          <p14:tracePt t="159518" x="4445000" y="2324100"/>
          <p14:tracePt t="159534" x="4584700" y="2324100"/>
          <p14:tracePt t="159551" x="4902200" y="2286000"/>
          <p14:tracePt t="159568" x="5092700" y="2222500"/>
          <p14:tracePt t="159584" x="5257800" y="2178050"/>
          <p14:tracePt t="159602" x="5353050" y="2152650"/>
          <p14:tracePt t="159618" x="5403850" y="2133600"/>
          <p14:tracePt t="159634" x="5422900" y="2108200"/>
          <p14:tracePt t="159652" x="5422900" y="2095500"/>
          <p14:tracePt t="159668" x="5422900" y="2076450"/>
          <p14:tracePt t="159685" x="5410200" y="2044700"/>
          <p14:tracePt t="159701" x="5397500" y="2025650"/>
          <p14:tracePt t="159718" x="5384800" y="2006600"/>
          <p14:tracePt t="159735" x="5378450" y="2006600"/>
          <p14:tracePt t="159751" x="5365750" y="1993900"/>
          <p14:tracePt t="159768" x="5359400" y="1993900"/>
          <p14:tracePt t="159784" x="5334000" y="1993900"/>
          <p14:tracePt t="159801" x="5289550" y="2006600"/>
          <p14:tracePt t="159817" x="5251450" y="2032000"/>
          <p14:tracePt t="159834" x="5226050" y="2076450"/>
          <p14:tracePt t="159851" x="5207000" y="2127250"/>
          <p14:tracePt t="159869" x="5194300" y="2209800"/>
          <p14:tracePt t="159886" x="5194300" y="2254250"/>
          <p14:tracePt t="159902" x="5219700" y="2298700"/>
          <p14:tracePt t="159918" x="5251450" y="2330450"/>
          <p14:tracePt t="159935" x="5295900" y="2349500"/>
          <p14:tracePt t="159952" x="5353050" y="2349500"/>
          <p14:tracePt t="159969" x="5391150" y="2330450"/>
          <p14:tracePt t="159985" x="5416550" y="2260600"/>
          <p14:tracePt t="160002" x="5422900" y="2139950"/>
          <p14:tracePt t="160018" x="5422900" y="2051050"/>
          <p14:tracePt t="160035" x="5422900" y="2006600"/>
          <p14:tracePt t="160052" x="5391150" y="1968500"/>
          <p14:tracePt t="160067" x="5372100" y="1943100"/>
          <p14:tracePt t="160085" x="5340350" y="1930400"/>
          <p14:tracePt t="160101" x="5314950" y="1930400"/>
          <p14:tracePt t="160117" x="5276850" y="1955800"/>
          <p14:tracePt t="160134" x="5238750" y="2032000"/>
          <p14:tracePt t="160151" x="5238750" y="2133600"/>
          <p14:tracePt t="160168" x="5264150" y="2203450"/>
          <p14:tracePt t="160184" x="5308600" y="2273300"/>
          <p14:tracePt t="160201" x="5372100" y="2324100"/>
          <p14:tracePt t="160217" x="5448300" y="2355850"/>
          <p14:tracePt t="160234" x="5511800" y="2355850"/>
          <p14:tracePt t="160251" x="5575300" y="2355850"/>
          <p14:tracePt t="160267" x="5619750" y="2305050"/>
          <p14:tracePt t="160284" x="5645150" y="2222500"/>
          <p14:tracePt t="160300" x="5632450" y="2120900"/>
          <p14:tracePt t="160317" x="5581650" y="2051050"/>
          <p14:tracePt t="160334" x="5543550" y="2019300"/>
          <p14:tracePt t="160350" x="5454650" y="2000250"/>
          <p14:tracePt t="160368" x="5403850" y="2006600"/>
          <p14:tracePt t="160384" x="5346700" y="2057400"/>
          <p14:tracePt t="160401" x="5302250" y="2108200"/>
          <p14:tracePt t="160417" x="5283200" y="2159000"/>
          <p14:tracePt t="160434" x="5283200" y="2190750"/>
          <p14:tracePt t="160451" x="5283200" y="2216150"/>
          <p14:tracePt t="160467" x="5295900" y="2222500"/>
          <p14:tracePt t="160485" x="5302250" y="2235200"/>
          <p14:tracePt t="160500" x="5321300" y="2235200"/>
          <p14:tracePt t="160517" x="5327650" y="2241550"/>
          <p14:tracePt t="160624" x="5321300" y="2228850"/>
          <p14:tracePt t="160632" x="5308600" y="2203450"/>
          <p14:tracePt t="160641" x="5270500" y="2146300"/>
          <p14:tracePt t="160651" x="5207000" y="2057400"/>
          <p14:tracePt t="160668" x="5111750" y="1936750"/>
          <p14:tracePt t="160685" x="5003800" y="1809750"/>
          <p14:tracePt t="160701" x="4927600" y="1695450"/>
          <p14:tracePt t="160718" x="4895850" y="1644650"/>
          <p14:tracePt t="160734" x="4876800" y="1619250"/>
          <p14:tracePt t="160750" x="4864100" y="1600200"/>
          <p14:tracePt t="160750" x="4864100" y="1593850"/>
          <p14:tracePt t="160768" x="4864100" y="1587500"/>
          <p14:tracePt t="160783" x="4857750" y="1581150"/>
          <p14:tracePt t="160800" x="4857750" y="1574800"/>
          <p14:tracePt t="160817" x="4851400" y="1568450"/>
          <p14:tracePt t="160833" x="4851400" y="1562100"/>
          <p14:tracePt t="160850" x="4851400" y="1549400"/>
          <p14:tracePt t="160867" x="4851400" y="1536700"/>
          <p14:tracePt t="160884" x="4851400" y="1524000"/>
          <p14:tracePt t="160900" x="4845050" y="1492250"/>
          <p14:tracePt t="160917" x="4845050" y="1466850"/>
          <p14:tracePt t="160934" x="4845050" y="1441450"/>
          <p14:tracePt t="160950" x="4845050" y="1416050"/>
          <p14:tracePt t="160967" x="4845050" y="1409700"/>
          <p14:tracePt t="160967" x="4845050" y="1403350"/>
          <p14:tracePt t="160984" x="4845050" y="1397000"/>
          <p14:tracePt t="161112" x="4845050" y="1416050"/>
          <p14:tracePt t="161120" x="4845050" y="1422400"/>
          <p14:tracePt t="161120" x="4845050" y="1441450"/>
          <p14:tracePt t="161138" x="4851400" y="1460500"/>
          <p14:tracePt t="161139" x="4851400" y="1479550"/>
          <p14:tracePt t="161151" x="4851400" y="1504950"/>
          <p14:tracePt t="161151" x="4851400" y="1517650"/>
          <p14:tracePt t="161168" x="4851400" y="1530350"/>
          <p14:tracePt t="161184" x="4864100" y="1574800"/>
          <p14:tracePt t="161201" x="4876800" y="1606550"/>
          <p14:tracePt t="161218" x="4889500" y="1638300"/>
          <p14:tracePt t="161234" x="4895850" y="1657350"/>
          <p14:tracePt t="161251" x="4902200" y="1670050"/>
          <p14:tracePt t="161268" x="4908550" y="1682750"/>
          <p14:tracePt t="161284" x="4921250" y="1695450"/>
          <p14:tracePt t="161301" x="4933950" y="1714500"/>
          <p14:tracePt t="161377" x="4927600" y="1714500"/>
          <p14:tracePt t="161386" x="4908550" y="1714500"/>
          <p14:tracePt t="161392" x="4832350" y="1651000"/>
          <p14:tracePt t="161405" x="4718050" y="1600200"/>
          <p14:tracePt t="161417" x="4597400" y="1536700"/>
          <p14:tracePt t="161434" x="4489450" y="1498600"/>
          <p14:tracePt t="161451" x="4387850" y="1492250"/>
          <p14:tracePt t="161467" x="4337050" y="1492250"/>
          <p14:tracePt t="161484" x="4305300" y="1517650"/>
          <p14:tracePt t="161501" x="4267200" y="1562100"/>
          <p14:tracePt t="161517" x="4222750" y="1638300"/>
          <p14:tracePt t="161535" x="4171950" y="1746250"/>
          <p14:tracePt t="161550" x="4133850" y="1847850"/>
          <p14:tracePt t="161567" x="4095750" y="1993900"/>
          <p14:tracePt t="161567" x="4095750" y="2057400"/>
          <p14:tracePt t="161584" x="4095750" y="2190750"/>
          <p14:tracePt t="161600" x="4165600" y="2311400"/>
          <p14:tracePt t="161618" x="4254500" y="2393950"/>
          <p14:tracePt t="161634" x="4343400" y="2432050"/>
          <p14:tracePt t="161650" x="4425950" y="2470150"/>
          <p14:tracePt t="161667" x="4527550" y="2476500"/>
          <p14:tracePt t="161684" x="4616450" y="2476500"/>
          <p14:tracePt t="161701" x="4711700" y="2476500"/>
          <p14:tracePt t="161717" x="4787900" y="2444750"/>
          <p14:tracePt t="161734" x="4845050" y="2406650"/>
          <p14:tracePt t="161751" x="4895850" y="2355850"/>
          <p14:tracePt t="161767" x="4902200" y="2324100"/>
          <p14:tracePt t="161767" x="4902200" y="2317750"/>
          <p14:tracePt t="161784" x="4902200" y="2311400"/>
          <p14:tracePt t="161865" x="4902200" y="2324100"/>
          <p14:tracePt t="161867" x="4902200" y="2349500"/>
          <p14:tracePt t="161876" x="4889500" y="2374900"/>
          <p14:tracePt t="161884" x="4870450" y="2419350"/>
          <p14:tracePt t="161901" x="4845050" y="2476500"/>
          <p14:tracePt t="161917" x="4826000" y="2527300"/>
          <p14:tracePt t="161934" x="4813300" y="2578100"/>
          <p14:tracePt t="161950" x="4806950" y="2609850"/>
          <p14:tracePt t="161967" x="4806950" y="2654300"/>
          <p14:tracePt t="161967" x="4806950" y="2673350"/>
          <p14:tracePt t="161984" x="4806950" y="2686050"/>
          <p14:tracePt t="162000" x="4806950" y="2724150"/>
          <p14:tracePt t="162018" x="4819650" y="2755900"/>
          <p14:tracePt t="162034" x="4838700" y="2781300"/>
          <p14:tracePt t="162050" x="4857750" y="2800350"/>
          <p14:tracePt t="162067" x="4889500" y="2819400"/>
          <p14:tracePt t="162084" x="4927600" y="2838450"/>
          <p14:tracePt t="162100" x="4978400" y="2863850"/>
          <p14:tracePt t="162117" x="5048250" y="2882900"/>
          <p14:tracePt t="162134" x="5130800" y="2901950"/>
          <p14:tracePt t="162151" x="5200650" y="2908300"/>
          <p14:tracePt t="162167" x="5289550" y="2908300"/>
          <p14:tracePt t="162185" x="5314950" y="2908300"/>
          <p14:tracePt t="162200" x="5365750" y="2908300"/>
          <p14:tracePt t="162217" x="5397500" y="2908300"/>
          <p14:tracePt t="162234" x="5410200" y="2908300"/>
          <p14:tracePt t="162250" x="5416550" y="2908300"/>
          <p14:tracePt t="162360" x="5403850" y="2908300"/>
          <p14:tracePt t="162368" x="5346700" y="2908300"/>
          <p14:tracePt t="162385" x="5302250" y="2908300"/>
          <p14:tracePt t="162387" x="5245100" y="2908300"/>
          <p14:tracePt t="162400" x="5092700" y="2908300"/>
          <p14:tracePt t="162417" x="5022850" y="2908300"/>
          <p14:tracePt t="162434" x="4972050" y="2908300"/>
          <p14:tracePt t="162450" x="4946650" y="2908300"/>
          <p14:tracePt t="162467" x="4927600" y="2908300"/>
          <p14:tracePt t="162483" x="4914900" y="2908300"/>
          <p14:tracePt t="162553" x="4908550" y="2908300"/>
          <p14:tracePt t="162577" x="4902200" y="2908300"/>
          <p14:tracePt t="162583" x="4902200" y="2901950"/>
          <p14:tracePt t="162600" x="4883150" y="2895600"/>
          <p14:tracePt t="162602" x="4864100" y="2889250"/>
          <p14:tracePt t="162617" x="4857750" y="2889250"/>
          <p14:tracePt t="162633" x="4845050" y="2876550"/>
          <p14:tracePt t="162650" x="4838700" y="2863850"/>
          <p14:tracePt t="162667" x="4838700" y="2813050"/>
          <p14:tracePt t="162683" x="4838700" y="2736850"/>
          <p14:tracePt t="162700" x="4838700" y="2660650"/>
          <p14:tracePt t="162716" x="4838700" y="2609850"/>
          <p14:tracePt t="162733" x="4845050" y="2565400"/>
          <p14:tracePt t="162750" x="4857750" y="2527300"/>
          <p14:tracePt t="162766" x="4870450" y="2476500"/>
          <p14:tracePt t="162783" x="4870450" y="2425700"/>
          <p14:tracePt t="162800" x="4870450" y="2368550"/>
          <p14:tracePt t="162841" x="4870450" y="2362200"/>
          <p14:tracePt t="162896" x="4870450" y="2368550"/>
          <p14:tracePt t="162909" x="4876800" y="2381250"/>
          <p14:tracePt t="162911" x="4876800" y="2400300"/>
          <p14:tracePt t="162916" x="4883150" y="2432050"/>
          <p14:tracePt t="162933" x="4883150" y="2482850"/>
          <p14:tracePt t="162950" x="4883150" y="2533650"/>
          <p14:tracePt t="162966" x="4883150" y="2552700"/>
          <p14:tracePt t="162983" x="4883150" y="2584450"/>
          <p14:tracePt t="162999" x="4883150" y="2609850"/>
          <p14:tracePt t="163016" x="4883150" y="2622550"/>
          <p14:tracePt t="163033" x="4883150" y="2628900"/>
          <p14:tracePt t="163208" x="4876800" y="2628900"/>
          <p14:tracePt t="163219" x="4870450" y="2628900"/>
          <p14:tracePt t="163248" x="4864100" y="2622550"/>
          <p14:tracePt t="163265" x="4857750" y="2622550"/>
          <p14:tracePt t="163320" x="4851400" y="2622550"/>
          <p14:tracePt t="163519" x="4851400" y="2616200"/>
          <p14:tracePt t="163551" x="4845050" y="2609850"/>
          <p14:tracePt t="163562" x="4838700" y="2609850"/>
          <p14:tracePt t="163566" x="4838700" y="2603500"/>
          <p14:tracePt t="163592" x="4838700" y="2597150"/>
          <p14:tracePt t="163602" x="4838700" y="2590800"/>
          <p14:tracePt t="163618" x="4832350" y="2584450"/>
          <p14:tracePt t="163619" x="4819650" y="2578100"/>
          <p14:tracePt t="163633" x="4819650" y="2565400"/>
          <p14:tracePt t="163649" x="4813300" y="2559050"/>
          <p14:tracePt t="163666" x="4806950" y="2559050"/>
          <p14:tracePt t="163683" x="4800600" y="2546350"/>
          <p14:tracePt t="163699" x="4800600" y="2540000"/>
          <p14:tracePt t="163716" x="4794250" y="2533650"/>
          <p14:tracePt t="163732" x="4787900" y="2533650"/>
          <p14:tracePt t="163749" x="4781550" y="2520950"/>
          <p14:tracePt t="163766" x="4775200" y="2508250"/>
          <p14:tracePt t="163782" x="4768850" y="2501900"/>
          <p14:tracePt t="163799" x="4762500" y="2501900"/>
          <p14:tracePt t="163879" x="4756150" y="2501900"/>
          <p14:tracePt t="163910" x="4749800" y="2501900"/>
          <p14:tracePt t="163921" x="4743450" y="2501900"/>
          <p14:tracePt t="163933" x="4730750" y="2501900"/>
          <p14:tracePt t="163944" x="4724400" y="2501900"/>
          <p14:tracePt t="163949" x="4711700" y="2489200"/>
          <p14:tracePt t="163966" x="4686300" y="2476500"/>
          <p14:tracePt t="163982" x="4654550" y="2457450"/>
          <p14:tracePt t="163999" x="4629150" y="2413000"/>
          <p14:tracePt t="164015" x="4572000" y="2279650"/>
          <p14:tracePt t="164033" x="4514850" y="2152650"/>
          <p14:tracePt t="164049" x="4445000" y="2025650"/>
          <p14:tracePt t="164066" x="4387850" y="1905000"/>
          <p14:tracePt t="164082" x="4343400" y="1835150"/>
          <p14:tracePt t="164099" x="4324350" y="1790700"/>
          <p14:tracePt t="164116" x="4305300" y="1771650"/>
          <p14:tracePt t="164132" x="4298950" y="1758950"/>
          <p14:tracePt t="164149" x="4292600" y="1746250"/>
          <p14:tracePt t="164165" x="4286250" y="1733550"/>
          <p14:tracePt t="164182" x="4286250" y="1727200"/>
          <p14:tracePt t="164448" x="4279900" y="1720850"/>
          <p14:tracePt t="164456" x="4273550" y="1714500"/>
          <p14:tracePt t="164464" x="4273550" y="1708150"/>
          <p14:tracePt t="164482" x="4267200" y="1701800"/>
          <p14:tracePt t="164484" x="4260850" y="1701800"/>
          <p14:tracePt t="164561" x="4260850" y="1695450"/>
          <p14:tracePt t="165096" x="4248150" y="1695450"/>
          <p14:tracePt t="165111" x="4235450" y="1701800"/>
          <p14:tracePt t="165125" x="4229100" y="1708150"/>
          <p14:tracePt t="165127" x="4222750" y="1708150"/>
          <p14:tracePt t="165131" x="4197350" y="1733550"/>
          <p14:tracePt t="165148" x="4171950" y="1771650"/>
          <p14:tracePt t="165164" x="4146550" y="1809750"/>
          <p14:tracePt t="165181" x="4133850" y="1841500"/>
          <p14:tracePt t="165198" x="4108450" y="1873250"/>
          <p14:tracePt t="165215" x="4089400" y="1905000"/>
          <p14:tracePt t="165215" x="4076700" y="1930400"/>
          <p14:tracePt t="165232" x="4064000" y="1949450"/>
          <p14:tracePt t="165248" x="4032250" y="2019300"/>
          <p14:tracePt t="165264" x="4032250" y="2044700"/>
          <p14:tracePt t="165281" x="4032250" y="2057400"/>
          <p14:tracePt t="165298" x="4038600" y="2070100"/>
          <p14:tracePt t="165315" x="4044950" y="2070100"/>
          <p14:tracePt t="165331" x="4051300" y="2070100"/>
          <p14:tracePt t="165424" x="4051300" y="2057400"/>
          <p14:tracePt t="165432" x="4051300" y="2044700"/>
          <p14:tracePt t="165434" x="4044950" y="2032000"/>
          <p14:tracePt t="165448" x="4000500" y="1974850"/>
          <p14:tracePt t="165464" x="3949700" y="1943100"/>
          <p14:tracePt t="165481" x="3892550" y="1917700"/>
          <p14:tracePt t="165498" x="3841750" y="1917700"/>
          <p14:tracePt t="165515" x="3759200" y="1930400"/>
          <p14:tracePt t="165531" x="3683000" y="1993900"/>
          <p14:tracePt t="165548" x="3619500" y="2070100"/>
          <p14:tracePt t="165565" x="3587750" y="2146300"/>
          <p14:tracePt t="165581" x="3587750" y="2203450"/>
          <p14:tracePt t="165598" x="3600450" y="2235200"/>
          <p14:tracePt t="165614" x="3632200" y="2260600"/>
          <p14:tracePt t="165632" x="3689350" y="2266950"/>
          <p14:tracePt t="165647" x="3810000" y="2228850"/>
          <p14:tracePt t="165664" x="3867150" y="2178050"/>
          <p14:tracePt t="165681" x="3873500" y="2108200"/>
          <p14:tracePt t="165697" x="3860800" y="2044700"/>
          <p14:tracePt t="165715" x="3822700" y="2006600"/>
          <p14:tracePt t="165731" x="3816350" y="2006600"/>
          <p14:tracePt t="165769" x="3810000" y="2006600"/>
          <p14:tracePt t="165781" x="3803650" y="2019300"/>
          <p14:tracePt t="165798" x="3803650" y="2057400"/>
          <p14:tracePt t="165798" x="3803650" y="2070100"/>
          <p14:tracePt t="165800" x="3803650" y="2095500"/>
          <p14:tracePt t="165814" x="3803650" y="2133600"/>
          <p14:tracePt t="165831" x="3822700" y="2152650"/>
          <p14:tracePt t="165847" x="3867150" y="2171700"/>
          <p14:tracePt t="165864" x="3911600" y="2171700"/>
          <p14:tracePt t="165881" x="3956050" y="2171700"/>
          <p14:tracePt t="165897" x="4032250" y="2152650"/>
          <p14:tracePt t="165914" x="4089400" y="2101850"/>
          <p14:tracePt t="165930" x="4146550" y="2051050"/>
          <p14:tracePt t="165947" x="4171950" y="1993900"/>
          <p14:tracePt t="165964" x="4178300" y="1943100"/>
          <p14:tracePt t="165981" x="4178300" y="1885950"/>
          <p14:tracePt t="165998" x="4178300" y="1847850"/>
          <p14:tracePt t="166014" x="4184650" y="1828800"/>
          <p14:tracePt t="166047" x="4184650" y="1822450"/>
          <p14:tracePt t="166073" x="4184650" y="1816100"/>
          <p14:tracePt t="166075" x="4184650" y="1809750"/>
          <p14:tracePt t="166080" x="4191000" y="1803400"/>
          <p14:tracePt t="166097" x="4197350" y="1790700"/>
          <p14:tracePt t="166114" x="4203700" y="1784350"/>
          <p14:tracePt t="166130" x="4210050" y="1771650"/>
          <p14:tracePt t="166147" x="4210050" y="1765300"/>
          <p14:tracePt t="166185" x="4210050" y="1758950"/>
          <p14:tracePt t="166224" x="4216400" y="1765300"/>
          <p14:tracePt t="166231" x="4229100" y="1809750"/>
          <p14:tracePt t="166247" x="4229100" y="1841500"/>
          <p14:tracePt t="166249" x="4229100" y="1866900"/>
          <p14:tracePt t="166264" x="4229100" y="2006600"/>
          <p14:tracePt t="166281" x="4229100" y="2101850"/>
          <p14:tracePt t="166297" x="4229100" y="2190750"/>
          <p14:tracePt t="166314" x="4222750" y="2273300"/>
          <p14:tracePt t="166330" x="4222750" y="2330450"/>
          <p14:tracePt t="166347" x="4222750" y="2374900"/>
          <p14:tracePt t="166364" x="4222750" y="2413000"/>
          <p14:tracePt t="166380" x="4229100" y="2444750"/>
          <p14:tracePt t="166398" x="4267200" y="2476500"/>
          <p14:tracePt t="166414" x="4305300" y="2495550"/>
          <p14:tracePt t="166430" x="4337050" y="2508250"/>
          <p14:tracePt t="166447" x="4368800" y="2520950"/>
          <p14:tracePt t="166464" x="4432300" y="2533650"/>
          <p14:tracePt t="166480" x="4489450" y="2533650"/>
          <p14:tracePt t="166497" x="4552950" y="2533650"/>
          <p14:tracePt t="166514" x="4629150" y="2533650"/>
          <p14:tracePt t="166531" x="4711700" y="2533650"/>
          <p14:tracePt t="166547" x="4781550" y="2533650"/>
          <p14:tracePt t="166565" x="4813300" y="2520950"/>
          <p14:tracePt t="166580" x="4826000" y="2520950"/>
          <p14:tracePt t="166649" x="4832350" y="2520950"/>
          <p14:tracePt t="166650" x="4838700" y="2533650"/>
          <p14:tracePt t="166666" x="4851400" y="2552700"/>
          <p14:tracePt t="166667" x="4876800" y="2597150"/>
          <p14:tracePt t="166680" x="4889500" y="2635250"/>
          <p14:tracePt t="166697" x="4902200" y="2673350"/>
          <p14:tracePt t="166713" x="4902200" y="2698750"/>
          <p14:tracePt t="166730" x="4902200" y="2730500"/>
          <p14:tracePt t="166747" x="4902200" y="2774950"/>
          <p14:tracePt t="166763" x="4895850" y="2806700"/>
          <p14:tracePt t="166780" x="4895850" y="2813050"/>
          <p14:tracePt t="166797" x="4889500" y="2819400"/>
          <p14:tracePt t="166832" x="4889500" y="2825750"/>
          <p14:tracePt t="166834" x="4889500" y="2832100"/>
          <p14:tracePt t="166847" x="4883150" y="2838450"/>
          <p14:tracePt t="166880" x="4883150" y="2844800"/>
          <p14:tracePt t="166962" x="4895850" y="2844800"/>
          <p14:tracePt t="166964" x="4908550" y="2857500"/>
          <p14:tracePt t="166980" x="4927600" y="2863850"/>
          <p14:tracePt t="166982" x="4984750" y="2889250"/>
          <p14:tracePt t="166996" x="5041900" y="2901950"/>
          <p14:tracePt t="167014" x="5124450" y="2908300"/>
          <p14:tracePt t="167030" x="5200650" y="2908300"/>
          <p14:tracePt t="167047" x="5270500" y="2908300"/>
          <p14:tracePt t="167063" x="5321300" y="2908300"/>
          <p14:tracePt t="167080" x="5378450" y="2908300"/>
          <p14:tracePt t="167097" x="5384800" y="2908300"/>
          <p14:tracePt t="167400" x="5384800" y="2870200"/>
          <p14:tracePt t="167410" x="5378450" y="2794000"/>
          <p14:tracePt t="167418" x="5378450" y="2717800"/>
          <p14:tracePt t="167419" x="5365750" y="2616200"/>
          <p14:tracePt t="167429" x="5327650" y="2387600"/>
          <p14:tracePt t="167447" x="5295900" y="2178050"/>
          <p14:tracePt t="167464" x="5270500" y="2012950"/>
          <p14:tracePt t="167480" x="5257800" y="1879600"/>
          <p14:tracePt t="167480" x="0" y="0"/>
        </p14:tracePtLst>
        <p14:tracePtLst>
          <p14:tracePt t="167662" x="5251450" y="1752600"/>
          <p14:tracePt t="167935" x="5270500" y="1752600"/>
          <p14:tracePt t="167944" x="5302250" y="1771650"/>
          <p14:tracePt t="167946" x="5327650" y="1778000"/>
          <p14:tracePt t="167962" x="5365750" y="1784350"/>
          <p14:tracePt t="167964" x="5435600" y="1822450"/>
          <p14:tracePt t="167980" x="5480050" y="1835150"/>
          <p14:tracePt t="167996" x="5511800" y="1860550"/>
          <p14:tracePt t="168013" x="5518150" y="1879600"/>
          <p14:tracePt t="168029" x="5524500" y="1905000"/>
          <p14:tracePt t="168046" x="5524500" y="1949450"/>
          <p14:tracePt t="168063" x="5524500" y="1993900"/>
          <p14:tracePt t="168079" x="5524500" y="2063750"/>
          <p14:tracePt t="168079" x="5524500" y="2082800"/>
          <p14:tracePt t="168096" x="5524500" y="2133600"/>
          <p14:tracePt t="168112" x="5530850" y="2178050"/>
          <p14:tracePt t="168129" x="5530850" y="2216150"/>
          <p14:tracePt t="168146" x="5530850" y="2254250"/>
          <p14:tracePt t="168162" x="5530850" y="2305050"/>
          <p14:tracePt t="168179" x="5518150" y="2362200"/>
          <p14:tracePt t="168196" x="5505450" y="2413000"/>
          <p14:tracePt t="168212" x="5486400" y="2457450"/>
          <p14:tracePt t="168229" x="5480050" y="2476500"/>
          <p14:tracePt t="168245" x="5454650" y="2501900"/>
          <p14:tracePt t="168263" x="5416550" y="2527300"/>
          <p14:tracePt t="168279" x="5346700" y="2559050"/>
          <p14:tracePt t="168296" x="5276850" y="2578100"/>
          <p14:tracePt t="168312" x="5194300" y="2584450"/>
          <p14:tracePt t="168329" x="5105400" y="2597150"/>
          <p14:tracePt t="168346" x="5016500" y="2597150"/>
          <p14:tracePt t="168362" x="4959350" y="2597150"/>
          <p14:tracePt t="168379" x="4933950" y="2597150"/>
          <p14:tracePt t="168395" x="4908550" y="2597150"/>
          <p14:tracePt t="168412" x="4902200" y="2597150"/>
          <p14:tracePt t="168924" x="0" y="0"/>
        </p14:tracePtLst>
        <p14:tracePtLst>
          <p14:tracePt t="169742" x="4857750" y="1689100"/>
          <p14:tracePt t="169856" x="4864100" y="1689100"/>
          <p14:tracePt t="169860" x="4883150" y="1689100"/>
          <p14:tracePt t="169878" x="4914900" y="1689100"/>
          <p14:tracePt t="169881" x="4940300" y="1689100"/>
          <p14:tracePt t="169895" x="4991100" y="1689100"/>
          <p14:tracePt t="169895" x="5010150" y="1689100"/>
          <p14:tracePt t="169912" x="5035550" y="1689100"/>
          <p14:tracePt t="169928" x="5118100" y="1689100"/>
          <p14:tracePt t="169946" x="5187950" y="1701800"/>
          <p14:tracePt t="169961" x="5257800" y="1701800"/>
          <p14:tracePt t="169978" x="5295900" y="1708150"/>
          <p14:tracePt t="169995" x="5308600" y="1708150"/>
          <p14:tracePt t="170012" x="5314950" y="1708150"/>
          <p14:tracePt t="170028" x="5340350" y="1714500"/>
          <p14:tracePt t="170045" x="5359400" y="1727200"/>
          <p14:tracePt t="170063" x="5397500" y="1739900"/>
          <p14:tracePt t="170077" x="5422900" y="1758950"/>
          <p14:tracePt t="170095" x="5441950" y="1771650"/>
          <p14:tracePt t="170095" x="5441950" y="1784350"/>
          <p14:tracePt t="170112" x="5448300" y="1784350"/>
          <p14:tracePt t="170128" x="5473700" y="1828800"/>
          <p14:tracePt t="170146" x="5492750" y="1860550"/>
          <p14:tracePt t="170162" x="5511800" y="1911350"/>
          <p14:tracePt t="170179" x="5530850" y="1968500"/>
          <p14:tracePt t="170194" x="5543550" y="2019300"/>
          <p14:tracePt t="170211" x="5549900" y="2063750"/>
          <p14:tracePt t="170229" x="5549900" y="2114550"/>
          <p14:tracePt t="170244" x="5549900" y="2165350"/>
          <p14:tracePt t="170261" x="5549900" y="2222500"/>
          <p14:tracePt t="170278" x="5549900" y="2266950"/>
          <p14:tracePt t="170295" x="5549900" y="2317750"/>
          <p14:tracePt t="170311" x="5549900" y="2343150"/>
          <p14:tracePt t="170328" x="5549900" y="2374900"/>
          <p14:tracePt t="170344" x="5549900" y="2406650"/>
          <p14:tracePt t="170361" x="5549900" y="2425700"/>
          <p14:tracePt t="170379" x="5549900" y="2438400"/>
          <p14:tracePt t="170395" x="5543550" y="2444750"/>
          <p14:tracePt t="170411" x="5543550" y="2457450"/>
          <p14:tracePt t="170429" x="5530850" y="2470150"/>
          <p14:tracePt t="170444" x="5518150" y="2482850"/>
          <p14:tracePt t="170461" x="5505450" y="2489200"/>
          <p14:tracePt t="170477" x="5492750" y="2508250"/>
          <p14:tracePt t="170494" x="5480050" y="2520950"/>
          <p14:tracePt t="170510" x="5467350" y="2527300"/>
          <p14:tracePt t="170527" x="5448300" y="2540000"/>
          <p14:tracePt t="170546" x="5429250" y="2552700"/>
          <p14:tracePt t="170562" x="5410200" y="2565400"/>
          <p14:tracePt t="170577" x="5365750" y="2571750"/>
          <p14:tracePt t="170594" x="5327650" y="2578100"/>
          <p14:tracePt t="170612" x="5283200" y="2578100"/>
          <p14:tracePt t="170628" x="5232400" y="2584450"/>
          <p14:tracePt t="170644" x="5187950" y="2584450"/>
          <p14:tracePt t="170661" x="5137150" y="2584450"/>
          <p14:tracePt t="170677" x="5099050" y="2584450"/>
          <p14:tracePt t="170694" x="5035550" y="2584450"/>
          <p14:tracePt t="170711" x="4946650" y="2584450"/>
          <p14:tracePt t="170727" x="4883150" y="2584450"/>
          <p14:tracePt t="170744" x="4826000" y="2584450"/>
          <p14:tracePt t="170760" x="4806950" y="2584450"/>
          <p14:tracePt t="170880" x="4813300" y="2584450"/>
          <p14:tracePt t="170896" x="4826000" y="2584450"/>
          <p14:tracePt t="170900" x="4845050" y="2590800"/>
          <p14:tracePt t="170912" x="4864100" y="2597150"/>
          <p14:tracePt t="170914" x="4883150" y="2597150"/>
          <p14:tracePt t="170927" x="4978400" y="2609850"/>
          <p14:tracePt t="170944" x="5067300" y="2609850"/>
          <p14:tracePt t="170960" x="5168900" y="2609850"/>
          <p14:tracePt t="170977" x="5232400" y="2609850"/>
          <p14:tracePt t="170994" x="5295900" y="2603500"/>
          <p14:tracePt t="171010" x="5321300" y="2590800"/>
          <p14:tracePt t="171028" x="5340350" y="2578100"/>
          <p14:tracePt t="171265" x="5314950" y="2565400"/>
          <p14:tracePt t="171273" x="5276850" y="2533650"/>
          <p14:tracePt t="171286" x="5156200" y="2457450"/>
          <p14:tracePt t="171296" x="5086350" y="2393950"/>
          <p14:tracePt t="171303" x="5016500" y="2324100"/>
          <p14:tracePt t="171303" x="0" y="0"/>
        </p14:tracePtLst>
        <p14:tracePtLst>
          <p14:tracePt t="171598" x="4730750" y="1746250"/>
          <p14:tracePt t="171641" x="4730750" y="1739900"/>
          <p14:tracePt t="171648" x="4718050" y="1739900"/>
          <p14:tracePt t="171656" x="4705350" y="1733550"/>
          <p14:tracePt t="171664" x="4679950" y="1714500"/>
          <p14:tracePt t="171677" x="4648200" y="1701800"/>
          <p14:tracePt t="171693" x="4610100" y="1682750"/>
          <p14:tracePt t="171710" x="4565650" y="1676400"/>
          <p14:tracePt t="171726" x="4514850" y="1670050"/>
          <p14:tracePt t="171743" x="4438650" y="1670050"/>
          <p14:tracePt t="171760" x="4387850" y="1682750"/>
          <p14:tracePt t="171776" x="4337050" y="1714500"/>
          <p14:tracePt t="171793" x="4279900" y="1746250"/>
          <p14:tracePt t="171810" x="4222750" y="1797050"/>
          <p14:tracePt t="171827" x="4178300" y="1828800"/>
          <p14:tracePt t="171843" x="4121150" y="1879600"/>
          <p14:tracePt t="171860" x="4076700" y="1936750"/>
          <p14:tracePt t="171877" x="4044950" y="1993900"/>
          <p14:tracePt t="171893" x="4013200" y="2057400"/>
          <p14:tracePt t="171910" x="3994150" y="2114550"/>
          <p14:tracePt t="171926" x="3987800" y="2184400"/>
          <p14:tracePt t="171943" x="3987800" y="2286000"/>
          <p14:tracePt t="171960" x="3994150" y="2349500"/>
          <p14:tracePt t="171976" x="4025900" y="2393950"/>
          <p14:tracePt t="171993" x="4064000" y="2425700"/>
          <p14:tracePt t="172009" x="4089400" y="2451100"/>
          <p14:tracePt t="172027" x="4108450" y="2489200"/>
          <p14:tracePt t="172043" x="4146550" y="2527300"/>
          <p14:tracePt t="172059" x="4191000" y="2578100"/>
          <p14:tracePt t="172076" x="4248150" y="2616200"/>
          <p14:tracePt t="172093" x="4324350" y="2673350"/>
          <p14:tracePt t="172110" x="4400550" y="2705100"/>
          <p14:tracePt t="172126" x="4470400" y="2711450"/>
          <p14:tracePt t="172143" x="4546600" y="2711450"/>
          <p14:tracePt t="172143" x="4591050" y="2711450"/>
          <p14:tracePt t="172160" x="4686300" y="2711450"/>
          <p14:tracePt t="172176" x="4781550" y="2698750"/>
          <p14:tracePt t="172193" x="4864100" y="2679700"/>
          <p14:tracePt t="172209" x="4902200" y="2673350"/>
          <p14:tracePt t="172226" x="4927600" y="2673350"/>
          <p14:tracePt t="172243" x="4933950" y="2673350"/>
          <p14:tracePt t="172872" x="4927600" y="2673350"/>
          <p14:tracePt t="172888" x="4921250" y="2673350"/>
          <p14:tracePt t="172944" x="4914900" y="2673350"/>
          <p14:tracePt t="172961" x="4908550" y="2673350"/>
          <p14:tracePt t="172963" x="4902200" y="2673350"/>
          <p14:tracePt t="172975" x="4851400" y="2667000"/>
          <p14:tracePt t="172992" x="4768850" y="2641600"/>
          <p14:tracePt t="173009" x="4667250" y="2603500"/>
          <p14:tracePt t="173025" x="4552950" y="2559050"/>
          <p14:tracePt t="173043" x="4419600" y="2527300"/>
          <p14:tracePt t="173059" x="4311650" y="2495550"/>
          <p14:tracePt t="173076" x="4241800" y="2476500"/>
          <p14:tracePt t="173092" x="4203700" y="2463800"/>
          <p14:tracePt t="173109" x="4191000" y="2444750"/>
          <p14:tracePt t="173126" x="4191000" y="2419350"/>
          <p14:tracePt t="173142" x="4191000" y="2368550"/>
          <p14:tracePt t="173159" x="4197350" y="2286000"/>
          <p14:tracePt t="173175" x="4216400" y="2165350"/>
          <p14:tracePt t="173192" x="4254500" y="2089150"/>
          <p14:tracePt t="173209" x="4305300" y="2038350"/>
          <p14:tracePt t="173225" x="4343400" y="2006600"/>
          <p14:tracePt t="173243" x="4362450" y="1987550"/>
          <p14:tracePt t="173259" x="4368800" y="1987550"/>
          <p14:tracePt t="173344" x="4343400" y="2006600"/>
          <p14:tracePt t="173352" x="4318000" y="2032000"/>
          <p14:tracePt t="173361" x="4273550" y="2082800"/>
          <p14:tracePt t="173362" x="4216400" y="2159000"/>
          <p14:tracePt t="173375" x="4000500" y="2362200"/>
          <p14:tracePt t="173392" x="3867150" y="2482850"/>
          <p14:tracePt t="173408" x="3765550" y="2552700"/>
          <p14:tracePt t="173425" x="3740150" y="2578100"/>
          <p14:tracePt t="173497" x="3740150" y="2559050"/>
          <p14:tracePt t="173504" x="3746500" y="2520950"/>
          <p14:tracePt t="173512" x="3752850" y="2387600"/>
          <p14:tracePt t="173525" x="3752850" y="2235200"/>
          <p14:tracePt t="173542" x="3721100" y="2051050"/>
          <p14:tracePt t="173559" x="3702050" y="1924050"/>
          <p14:tracePt t="173575" x="3676650" y="1822450"/>
          <p14:tracePt t="173592" x="3676650" y="1816100"/>
          <p14:tracePt t="173680" x="3689350" y="1816100"/>
          <p14:tracePt t="173696" x="3714750" y="1835150"/>
          <p14:tracePt t="173704" x="3886200" y="1962150"/>
          <p14:tracePt t="173712" x="3956050" y="2019300"/>
          <p14:tracePt t="173720" x="4032250" y="2095500"/>
          <p14:tracePt t="173726" x="4171950" y="2235200"/>
          <p14:tracePt t="173741" x="4286250" y="2368550"/>
          <p14:tracePt t="173758" x="4368800" y="2457450"/>
          <p14:tracePt t="173775" x="4425950" y="2527300"/>
          <p14:tracePt t="173792" x="4451350" y="2540000"/>
          <p14:tracePt t="173984" x="4457700" y="2533650"/>
          <p14:tracePt t="173992" x="4483100" y="2495550"/>
          <p14:tracePt t="173992" x="4521200" y="2451100"/>
          <p14:tracePt t="174000" x="4591050" y="2374900"/>
          <p14:tracePt t="174008" x="4787900" y="2190750"/>
          <p14:tracePt t="174025" x="5080000" y="1924050"/>
          <p14:tracePt t="174042" x="5245100" y="1778000"/>
          <p14:tracePt t="174058" x="5353050" y="1682750"/>
          <p14:tracePt t="174075" x="5391150" y="1644650"/>
          <p14:tracePt t="174091" x="5397500" y="1638300"/>
          <p14:tracePt t="174152" x="5391150" y="1638300"/>
          <p14:tracePt t="174160" x="5378450" y="1651000"/>
          <p14:tracePt t="174174" x="5346700" y="1663700"/>
          <p14:tracePt t="174177" x="5334000" y="1670050"/>
          <p14:tracePt t="174191" x="5251450" y="1708150"/>
          <p14:tracePt t="174209" x="5187950" y="1733550"/>
          <p14:tracePt t="174224" x="5130800" y="1752600"/>
          <p14:tracePt t="174242" x="5073650" y="1778000"/>
          <p14:tracePt t="174258" x="5010150" y="1816100"/>
          <p14:tracePt t="174275" x="4927600" y="1860550"/>
          <p14:tracePt t="174292" x="4876800" y="1866900"/>
          <p14:tracePt t="174308" x="4832350" y="1866900"/>
          <p14:tracePt t="174325" x="4826000" y="1866900"/>
          <p14:tracePt t="174376" x="4838700" y="1860550"/>
          <p14:tracePt t="174384" x="4851400" y="1847850"/>
          <p14:tracePt t="174392" x="4889500" y="1809750"/>
          <p14:tracePt t="174408" x="4914900" y="1790700"/>
          <p14:tracePt t="174424" x="4972050" y="1746250"/>
          <p14:tracePt t="174427" x="5048250" y="1714500"/>
          <p14:tracePt t="174441" x="5111750" y="1708150"/>
          <p14:tracePt t="174458" x="5213350" y="1720850"/>
          <p14:tracePt t="174474" x="5353050" y="1771650"/>
          <p14:tracePt t="174492" x="5492750" y="1847850"/>
          <p14:tracePt t="174508" x="5600700" y="1930400"/>
          <p14:tracePt t="174525" x="5676900" y="2051050"/>
          <p14:tracePt t="174541" x="5715000" y="2159000"/>
          <p14:tracePt t="174558" x="5740400" y="2235200"/>
          <p14:tracePt t="174575" x="5740400" y="2305050"/>
          <p14:tracePt t="174591" x="5715000" y="2400300"/>
          <p14:tracePt t="174608" x="5645150" y="2495550"/>
          <p14:tracePt t="174624" x="5562600" y="2571750"/>
          <p14:tracePt t="174641" x="5505450" y="2622550"/>
          <p14:tracePt t="174658" x="5422900" y="2660650"/>
          <p14:tracePt t="174674" x="5314950" y="2698750"/>
          <p14:tracePt t="174692" x="5226050" y="2717800"/>
          <p14:tracePt t="174707" x="5156200" y="2724150"/>
          <p14:tracePt t="174725" x="5111750" y="2724150"/>
          <p14:tracePt t="174741" x="5092700" y="2717800"/>
          <p14:tracePt t="174791" x="5086350" y="2717800"/>
          <p14:tracePt t="174802" x="5086350" y="2711450"/>
          <p14:tracePt t="174809" x="5086350" y="2705100"/>
          <p14:tracePt t="174811" x="5086350" y="2698750"/>
          <p14:tracePt t="174848" x="5080000" y="2698750"/>
          <p14:tracePt t="175519" x="5054600" y="2698750"/>
          <p14:tracePt t="175528" x="4984750" y="2686050"/>
          <p14:tracePt t="175535" x="4889500" y="2686050"/>
          <p14:tracePt t="175541" x="4591050" y="2660650"/>
          <p14:tracePt t="175557" x="4178300" y="2635250"/>
          <p14:tracePt t="175574" x="3663950" y="2622550"/>
          <p14:tracePt t="175591" x="3200400" y="2622550"/>
          <p14:tracePt t="175607" x="2641600" y="2609850"/>
          <p14:tracePt t="175624" x="2368550" y="2616200"/>
          <p14:tracePt t="175640" x="2159000" y="2628900"/>
          <p14:tracePt t="175657" x="2032000" y="2641600"/>
          <p14:tracePt t="175674" x="1949450" y="2647950"/>
          <p14:tracePt t="175690" x="1898650" y="2654300"/>
          <p14:tracePt t="175707" x="1879600" y="2660650"/>
          <p14:tracePt t="175951" x="1873250" y="2660650"/>
          <p14:tracePt t="175960" x="1854200" y="2647950"/>
          <p14:tracePt t="175968" x="1841500" y="2635250"/>
          <p14:tracePt t="175976" x="1784350" y="2616200"/>
          <p14:tracePt t="175990" x="1720850" y="2590800"/>
          <p14:tracePt t="176007" x="1638300" y="2565400"/>
          <p14:tracePt t="176007" x="1612900" y="2552700"/>
          <p14:tracePt t="176024" x="1543050" y="2540000"/>
          <p14:tracePt t="176040" x="1492250" y="2527300"/>
          <p14:tracePt t="176057" x="1441450" y="2514600"/>
          <p14:tracePt t="176073" x="1384300" y="2501900"/>
          <p14:tracePt t="176090" x="1327150" y="2501900"/>
          <p14:tracePt t="176107" x="1250950" y="2495550"/>
          <p14:tracePt t="176123" x="1162050" y="2495550"/>
          <p14:tracePt t="176140" x="1104900" y="2495550"/>
          <p14:tracePt t="176156" x="1047750" y="2495550"/>
          <p14:tracePt t="176173" x="1009650" y="2495550"/>
          <p14:tracePt t="176190" x="971550" y="2489200"/>
          <p14:tracePt t="176207" x="958850" y="2489200"/>
          <p14:tracePt t="177103" x="933450" y="2489200"/>
          <p14:tracePt t="177108" x="889000" y="2489200"/>
          <p14:tracePt t="177122" x="857250" y="2489200"/>
          <p14:tracePt t="177124" x="768350" y="2489200"/>
          <p14:tracePt t="177139" x="692150" y="2489200"/>
          <p14:tracePt t="177156" x="635000" y="2489200"/>
          <p14:tracePt t="177172" x="615950" y="2489200"/>
          <p14:tracePt t="177189" x="603250" y="2489200"/>
          <p14:tracePt t="177206" x="596900" y="2501900"/>
          <p14:tracePt t="177222" x="577850" y="2508250"/>
          <p14:tracePt t="177222" x="577850" y="2514600"/>
          <p14:tracePt t="177240" x="558800" y="2540000"/>
          <p14:tracePt t="177256" x="546100" y="2552700"/>
          <p14:tracePt t="177273" x="546100" y="2571750"/>
          <p14:tracePt t="177289" x="539750" y="2609850"/>
          <p14:tracePt t="177306" x="539750" y="2635250"/>
          <p14:tracePt t="177322" x="546100" y="2667000"/>
          <p14:tracePt t="177340" x="571500" y="2686050"/>
          <p14:tracePt t="177357" x="609600" y="2711450"/>
          <p14:tracePt t="177373" x="647700" y="2730500"/>
          <p14:tracePt t="177390" x="692150" y="2755900"/>
          <p14:tracePt t="177407" x="742950" y="2774950"/>
          <p14:tracePt t="177423" x="793750" y="2800350"/>
          <p14:tracePt t="177423" x="819150" y="2806700"/>
          <p14:tracePt t="177440" x="889000" y="2832100"/>
          <p14:tracePt t="177457" x="1016000" y="2838450"/>
          <p14:tracePt t="177474" x="1143000" y="2838450"/>
          <p14:tracePt t="177490" x="1263650" y="2838450"/>
          <p14:tracePt t="177507" x="1352550" y="2838450"/>
          <p14:tracePt t="177523" x="1409700" y="2844800"/>
          <p14:tracePt t="177540" x="1460500" y="2844800"/>
          <p14:tracePt t="177557" x="1517650" y="2844800"/>
          <p14:tracePt t="177573" x="1593850" y="2844800"/>
          <p14:tracePt t="177590" x="1682750" y="2844800"/>
          <p14:tracePt t="177607" x="1771650" y="2863850"/>
          <p14:tracePt t="177623" x="1847850" y="2863850"/>
          <p14:tracePt t="177640" x="1962150" y="2863850"/>
          <p14:tracePt t="177656" x="2051050" y="2863850"/>
          <p14:tracePt t="177673" x="2152650" y="2857500"/>
          <p14:tracePt t="177690" x="2273300" y="2851150"/>
          <p14:tracePt t="177706" x="2368550" y="2844800"/>
          <p14:tracePt t="177724" x="2438400" y="2844800"/>
          <p14:tracePt t="177739" x="2489200" y="2838450"/>
          <p14:tracePt t="177757" x="2527300" y="2832100"/>
          <p14:tracePt t="177773" x="2565400" y="2825750"/>
          <p14:tracePt t="177790" x="2584450" y="2825750"/>
          <p14:tracePt t="177806" x="2641600" y="2800350"/>
          <p14:tracePt t="177823" x="2667000" y="2787650"/>
          <p14:tracePt t="177840" x="2679700" y="2774950"/>
          <p14:tracePt t="177856" x="2679700" y="2743200"/>
          <p14:tracePt t="177873" x="2654300" y="2705100"/>
          <p14:tracePt t="177890" x="2616200" y="2647950"/>
          <p14:tracePt t="177906" x="2571750" y="2616200"/>
          <p14:tracePt t="177923" x="2533650" y="2578100"/>
          <p14:tracePt t="177939" x="2470150" y="2559050"/>
          <p14:tracePt t="177957" x="2413000" y="2546350"/>
          <p14:tracePt t="177973" x="2343150" y="2540000"/>
          <p14:tracePt t="177989" x="2273300" y="2540000"/>
          <p14:tracePt t="178007" x="2197100" y="2540000"/>
          <p14:tracePt t="178023" x="2120900" y="2533650"/>
          <p14:tracePt t="178040" x="2038350" y="2533650"/>
          <p14:tracePt t="178056" x="1943100" y="2533650"/>
          <p14:tracePt t="178073" x="1860550" y="2533650"/>
          <p14:tracePt t="178089" x="1752600" y="2533650"/>
          <p14:tracePt t="178106" x="1631950" y="2533650"/>
          <p14:tracePt t="178123" x="1524000" y="2520950"/>
          <p14:tracePt t="178139" x="1403350" y="2520950"/>
          <p14:tracePt t="178156" x="1282700" y="2520950"/>
          <p14:tracePt t="178173" x="1187450" y="2520950"/>
          <p14:tracePt t="178189" x="1104900" y="2520950"/>
          <p14:tracePt t="178206" x="1016000" y="2520950"/>
          <p14:tracePt t="178223" x="952500" y="2520950"/>
          <p14:tracePt t="178240" x="908050" y="2520950"/>
          <p14:tracePt t="178256" x="863600" y="2520950"/>
          <p14:tracePt t="178274" x="850900" y="2520950"/>
          <p14:tracePt t="178289" x="844550" y="2520950"/>
          <p14:tracePt t="178424" x="850900" y="2520950"/>
          <p14:tracePt t="178432" x="876300" y="2533650"/>
          <p14:tracePt t="178448" x="971550" y="2565400"/>
          <p14:tracePt t="178458" x="1035050" y="2584450"/>
          <p14:tracePt t="178459" x="1244600" y="2635250"/>
          <p14:tracePt t="178473" x="1555750" y="2679700"/>
          <p14:tracePt t="178489" x="1892300" y="2692400"/>
          <p14:tracePt t="178506" x="2279650" y="2698750"/>
          <p14:tracePt t="178523" x="2654300" y="2698750"/>
          <p14:tracePt t="178539" x="3009900" y="2698750"/>
          <p14:tracePt t="178556" x="3365500" y="2698750"/>
          <p14:tracePt t="178573" x="3581400" y="2711450"/>
          <p14:tracePt t="178589" x="3714750" y="2711450"/>
          <p14:tracePt t="178606" x="3746500" y="2711450"/>
          <p14:tracePt t="178930" x="3740150" y="2711450"/>
          <p14:tracePt t="178937" x="3721100" y="2711450"/>
          <p14:tracePt t="178944" x="3708400" y="2711450"/>
          <p14:tracePt t="178955" x="3702050" y="2711450"/>
          <p14:tracePt t="178955" x="3689350" y="2711450"/>
          <p14:tracePt t="178960" x="3676650" y="2711450"/>
          <p14:tracePt t="178972" x="3670300" y="2711450"/>
          <p14:tracePt t="178989" x="3663950" y="2711450"/>
          <p14:tracePt t="179033" x="3651250" y="2711450"/>
          <p14:tracePt t="179038" x="3638550" y="2711450"/>
          <p14:tracePt t="179041" x="3632200" y="2711450"/>
          <p14:tracePt t="179055" x="3581400" y="2711450"/>
          <p14:tracePt t="179072" x="3479800" y="2711450"/>
          <p14:tracePt t="179089" x="3371850" y="2711450"/>
          <p14:tracePt t="179105" x="3232150" y="2717800"/>
          <p14:tracePt t="179122" x="3048000" y="2730500"/>
          <p14:tracePt t="179139" x="2838450" y="2736850"/>
          <p14:tracePt t="179155" x="2654300" y="2736850"/>
          <p14:tracePt t="179173" x="2482850" y="2736850"/>
          <p14:tracePt t="179189" x="2298700" y="2736850"/>
          <p14:tracePt t="179206" x="2139950" y="2736850"/>
          <p14:tracePt t="179222" x="1993900" y="2743200"/>
          <p14:tracePt t="179239" x="1885950" y="2755900"/>
          <p14:tracePt t="179256" x="1790700" y="2755900"/>
          <p14:tracePt t="179272" x="1695450" y="2762250"/>
          <p14:tracePt t="179289" x="1663700" y="2768600"/>
          <p14:tracePt t="179305" x="1638300" y="2774950"/>
          <p14:tracePt t="179323" x="1631950" y="2781300"/>
          <p14:tracePt t="179338" x="1625600" y="2781300"/>
          <p14:tracePt t="179624" x="1612900" y="2787650"/>
          <p14:tracePt t="179632" x="1606550" y="2794000"/>
          <p14:tracePt t="179636" x="1593850" y="2794000"/>
          <p14:tracePt t="179655" x="1587500" y="2800350"/>
          <p14:tracePt t="179672" x="1555750" y="2813050"/>
          <p14:tracePt t="179689" x="1536700" y="2819400"/>
          <p14:tracePt t="179705" x="1530350" y="2819400"/>
          <p14:tracePt t="179721" x="1524000" y="2819400"/>
          <p14:tracePt t="179769" x="1517650" y="2819400"/>
          <p14:tracePt t="179771" x="1517650" y="2825750"/>
          <p14:tracePt t="179791" x="1517650" y="2832100"/>
          <p14:tracePt t="179818" x="1517650" y="2838450"/>
          <p14:tracePt t="179840" x="1517650" y="2844800"/>
          <p14:tracePt t="179850" x="1511300" y="2851150"/>
          <p14:tracePt t="179854" x="1511300" y="2857500"/>
          <p14:tracePt t="179857" x="1511300" y="2863850"/>
          <p14:tracePt t="179871" x="1498600" y="2876550"/>
          <p14:tracePt t="179889" x="1498600" y="2889250"/>
          <p14:tracePt t="179905" x="1479550" y="2895600"/>
          <p14:tracePt t="179921" x="1447800" y="2921000"/>
          <p14:tracePt t="179938" x="1397000" y="2946400"/>
          <p14:tracePt t="179955" x="1327150" y="2971800"/>
          <p14:tracePt t="179972" x="1257300" y="2978150"/>
          <p14:tracePt t="179988" x="1212850" y="2984500"/>
          <p14:tracePt t="180005" x="1162050" y="2984500"/>
          <p14:tracePt t="180021" x="1104900" y="2984500"/>
          <p14:tracePt t="180038" x="1028700" y="2984500"/>
          <p14:tracePt t="180055" x="965200" y="2984500"/>
          <p14:tracePt t="180071" x="895350" y="2984500"/>
          <p14:tracePt t="180071" x="876300" y="2984500"/>
          <p14:tracePt t="180088" x="844550" y="2984500"/>
          <p14:tracePt t="180104" x="838200" y="2984500"/>
          <p14:tracePt t="180144" x="831850" y="2984500"/>
          <p14:tracePt t="180200" x="825500" y="2990850"/>
          <p14:tracePt t="180204" x="819150" y="2990850"/>
          <p14:tracePt t="180221" x="812800" y="2997200"/>
          <p14:tracePt t="180223" x="800100" y="3003550"/>
          <p14:tracePt t="180238" x="787400" y="3003550"/>
          <p14:tracePt t="180255" x="762000" y="3022600"/>
          <p14:tracePt t="180271" x="736600" y="3041650"/>
          <p14:tracePt t="180271" x="723900" y="3048000"/>
          <p14:tracePt t="180288" x="717550" y="3048000"/>
          <p14:tracePt t="180457" x="723900" y="3041650"/>
          <p14:tracePt t="180472" x="730250" y="3035300"/>
          <p14:tracePt t="180481" x="736600" y="3022600"/>
          <p14:tracePt t="180490" x="749300" y="3009900"/>
          <p14:tracePt t="180491" x="755650" y="3003550"/>
          <p14:tracePt t="180504" x="762000" y="2984500"/>
          <p14:tracePt t="180521" x="762000" y="2965450"/>
          <p14:tracePt t="180537" x="768350" y="2965450"/>
          <p14:tracePt t="180632" x="774700" y="2965450"/>
          <p14:tracePt t="180640" x="781050" y="2978150"/>
          <p14:tracePt t="180645" x="781050" y="2990850"/>
          <p14:tracePt t="180654" x="793750" y="3009900"/>
          <p14:tracePt t="180671" x="806450" y="3028950"/>
          <p14:tracePt t="180688" x="819150" y="3048000"/>
          <p14:tracePt t="180704" x="819150" y="3060700"/>
          <p14:tracePt t="180721" x="819150" y="3073400"/>
          <p14:tracePt t="180738" x="819150" y="3079750"/>
          <p14:tracePt t="180754" x="812800" y="3086100"/>
          <p14:tracePt t="180772" x="793750" y="3092450"/>
          <p14:tracePt t="180787" x="762000" y="3098800"/>
          <p14:tracePt t="180804" x="749300" y="3105150"/>
          <p14:tracePt t="180821" x="742950" y="3105150"/>
          <p14:tracePt t="180920" x="749300" y="3105150"/>
          <p14:tracePt t="180925" x="762000" y="3111500"/>
          <p14:tracePt t="180944" x="781050" y="3111500"/>
          <p14:tracePt t="180946" x="857250" y="3111500"/>
          <p14:tracePt t="180954" x="958850" y="3111500"/>
          <p14:tracePt t="180971" x="1079500" y="3111500"/>
          <p14:tracePt t="180987" x="1155700" y="3111500"/>
          <p14:tracePt t="181004" x="1219200" y="3092450"/>
          <p14:tracePt t="181021" x="1250950" y="3086100"/>
          <p14:tracePt t="181037" x="1263650" y="3073400"/>
          <p14:tracePt t="181055" x="1276350" y="3060700"/>
          <p14:tracePt t="181070" x="1295400" y="3048000"/>
          <p14:tracePt t="181087" x="1301750" y="3041650"/>
          <p14:tracePt t="181104" x="1327150" y="3035300"/>
          <p14:tracePt t="181120" x="1339850" y="3028950"/>
          <p14:tracePt t="181137" x="1339850" y="3022600"/>
          <p14:tracePt t="181210" x="1346200" y="3022600"/>
          <p14:tracePt t="181217" x="1352550" y="3022600"/>
          <p14:tracePt t="181232" x="1358900" y="3022600"/>
          <p14:tracePt t="181240" x="1371600" y="3022600"/>
          <p14:tracePt t="181254" x="1384300" y="3022600"/>
          <p14:tracePt t="181256" x="1397000" y="3022600"/>
          <p14:tracePt t="181270" x="1409700" y="3022600"/>
          <p14:tracePt t="181270" x="1416050" y="3022600"/>
          <p14:tracePt t="181288" x="1428750" y="3028950"/>
          <p14:tracePt t="181304" x="1479550" y="3060700"/>
          <p14:tracePt t="181320" x="1543050" y="3079750"/>
          <p14:tracePt t="181337" x="1625600" y="3092450"/>
          <p14:tracePt t="181354" x="1720850" y="3092450"/>
          <p14:tracePt t="181371" x="1841500" y="3092450"/>
          <p14:tracePt t="181387" x="2038350" y="3092450"/>
          <p14:tracePt t="181404" x="2286000" y="3092450"/>
          <p14:tracePt t="181421" x="2628900" y="3067050"/>
          <p14:tracePt t="181437" x="2997200" y="2984500"/>
          <p14:tracePt t="181454" x="3321050" y="2921000"/>
          <p14:tracePt t="181470" x="3517900" y="2882900"/>
          <p14:tracePt t="181487" x="3657600" y="2813050"/>
          <p14:tracePt t="181487" x="3683000" y="2800350"/>
          <p14:tracePt t="181504" x="3714750" y="2768600"/>
          <p14:tracePt t="181520" x="3790950" y="2711450"/>
          <p14:tracePt t="181538" x="3841750" y="2654300"/>
          <p14:tracePt t="181554" x="3898900" y="2603500"/>
          <p14:tracePt t="181570" x="3924300" y="2565400"/>
          <p14:tracePt t="181587" x="3943350" y="2540000"/>
          <p14:tracePt t="181603" x="3962400" y="2527300"/>
          <p14:tracePt t="181620" x="3962400" y="2514600"/>
          <p14:tracePt t="181637" x="3968750" y="2495550"/>
          <p14:tracePt t="181653" x="3981450" y="2470150"/>
          <p14:tracePt t="181671" x="4000500" y="2432050"/>
          <p14:tracePt t="181687" x="4019550" y="2387600"/>
          <p14:tracePt t="181687" x="4025900" y="2368550"/>
          <p14:tracePt t="181704" x="4038600" y="2349500"/>
          <p14:tracePt t="181720" x="4083050" y="2279650"/>
          <p14:tracePt t="181737" x="4140200" y="2222500"/>
          <p14:tracePt t="181754" x="4229100" y="2159000"/>
          <p14:tracePt t="181770" x="4324350" y="2101850"/>
          <p14:tracePt t="181788" x="4445000" y="2051050"/>
          <p14:tracePt t="181803" x="4565650" y="2019300"/>
          <p14:tracePt t="181820" x="4667250" y="1993900"/>
          <p14:tracePt t="181837" x="4781550" y="1962150"/>
          <p14:tracePt t="181853" x="4864100" y="1949450"/>
          <p14:tracePt t="181871" x="4914900" y="1936750"/>
          <p14:tracePt t="181887" x="4953000" y="1924050"/>
          <p14:tracePt t="181887" x="4959350" y="1924050"/>
          <p14:tracePt t="182160" x="4959350" y="1905000"/>
          <p14:tracePt t="182168" x="4959350" y="1885950"/>
          <p14:tracePt t="182176" x="4959350" y="1873250"/>
          <p14:tracePt t="182193" x="4959350" y="1866900"/>
          <p14:tracePt t="182225" x="4953000" y="1866900"/>
          <p14:tracePt t="182240" x="4946650" y="1873250"/>
          <p14:tracePt t="182248" x="4940300" y="1905000"/>
          <p14:tracePt t="182256" x="4933950" y="1943100"/>
          <p14:tracePt t="182269" x="4914900" y="2012950"/>
          <p14:tracePt t="182286" x="4851400" y="2235200"/>
          <p14:tracePt t="182303" x="4813300" y="2368550"/>
          <p14:tracePt t="182306" x="4794250" y="2425700"/>
          <p14:tracePt t="182320" x="4794250" y="2590800"/>
          <p14:tracePt t="182336" x="4794250" y="2686050"/>
          <p14:tracePt t="182353" x="4794250" y="2755900"/>
          <p14:tracePt t="182369" x="4800600" y="2819400"/>
          <p14:tracePt t="182387" x="4813300" y="2844800"/>
          <p14:tracePt t="182403" x="4819650" y="2876550"/>
          <p14:tracePt t="182420" x="4838700" y="2889250"/>
          <p14:tracePt t="182437" x="4851400" y="2908300"/>
          <p14:tracePt t="182453" x="4870450" y="2921000"/>
          <p14:tracePt t="182471" x="4895850" y="2940050"/>
          <p14:tracePt t="182486" x="4933950" y="2952750"/>
          <p14:tracePt t="182503" x="4984750" y="2978150"/>
          <p14:tracePt t="182503" x="5010150" y="2997200"/>
          <p14:tracePt t="182520" x="5060950" y="3016250"/>
          <p14:tracePt t="182536" x="5175250" y="3028950"/>
          <p14:tracePt t="182554" x="5251450" y="3028950"/>
          <p14:tracePt t="182569" x="5327650" y="3028950"/>
          <p14:tracePt t="182586" x="5391150" y="3028950"/>
          <p14:tracePt t="182603" x="5435600" y="2997200"/>
          <p14:tracePt t="182619" x="5454650" y="2965450"/>
          <p14:tracePt t="182636" x="5461000" y="2914650"/>
          <p14:tracePt t="182653" x="5461000" y="2857500"/>
          <p14:tracePt t="182670" x="5422900" y="2787650"/>
          <p14:tracePt t="182686" x="5391150" y="2730500"/>
          <p14:tracePt t="182703" x="5353050" y="2698750"/>
          <p14:tracePt t="182703" x="5340350" y="2686050"/>
          <p14:tracePt t="182720" x="5327650" y="2673350"/>
          <p14:tracePt t="182736" x="5232400" y="2673350"/>
          <p14:tracePt t="182753" x="5137150" y="2667000"/>
          <p14:tracePt t="182769" x="5010150" y="2686050"/>
          <p14:tracePt t="182786" x="4914900" y="2743200"/>
          <p14:tracePt t="182803" x="4857750" y="2800350"/>
          <p14:tracePt t="182819" x="4832350" y="2863850"/>
          <p14:tracePt t="182837" x="4832350" y="2921000"/>
          <p14:tracePt t="182853" x="4838700" y="2971800"/>
          <p14:tracePt t="182870" x="4876800" y="3028950"/>
          <p14:tracePt t="182886" x="4914900" y="3054350"/>
          <p14:tracePt t="182902" x="4972050" y="3098800"/>
          <p14:tracePt t="182920" x="5054600" y="3136900"/>
          <p14:tracePt t="182936" x="5168900" y="3155950"/>
          <p14:tracePt t="182953" x="5257800" y="3155950"/>
          <p14:tracePt t="182969" x="5353050" y="3155950"/>
          <p14:tracePt t="182986" x="5435600" y="3149600"/>
          <p14:tracePt t="183002" x="5492750" y="3111500"/>
          <p14:tracePt t="183019" x="5530850" y="3079750"/>
          <p14:tracePt t="183036" x="5537200" y="3035300"/>
          <p14:tracePt t="183052" x="5537200" y="2997200"/>
          <p14:tracePt t="183069" x="5505450" y="2965450"/>
          <p14:tracePt t="183086" x="5480050" y="2933700"/>
          <p14:tracePt t="183102" x="5461000" y="2921000"/>
          <p14:tracePt t="183120" x="5448300" y="2921000"/>
          <p14:tracePt t="183136" x="5435600" y="2921000"/>
          <p14:tracePt t="183153" x="5403850" y="2921000"/>
          <p14:tracePt t="183169" x="5378450" y="2959100"/>
          <p14:tracePt t="183186" x="5340350" y="2997200"/>
          <p14:tracePt t="183202" x="5302250" y="3048000"/>
          <p14:tracePt t="183219" x="5283200" y="3086100"/>
          <p14:tracePt t="183236" x="5283200" y="3117850"/>
          <p14:tracePt t="183252" x="5283200" y="3130550"/>
          <p14:tracePt t="183269" x="5302250" y="3143250"/>
          <p14:tracePt t="183287" x="5327650" y="3155950"/>
          <p14:tracePt t="183302" x="5372100" y="3155950"/>
          <p14:tracePt t="183320" x="5397500" y="3155950"/>
          <p14:tracePt t="183335" x="5581650" y="3143250"/>
          <p14:tracePt t="183353" x="5657850" y="3086100"/>
          <p14:tracePt t="183369" x="5695950" y="3041650"/>
          <p14:tracePt t="183385" x="5702300" y="2990850"/>
          <p14:tracePt t="183402" x="5689600" y="2940050"/>
          <p14:tracePt t="183419" x="5651500" y="2901950"/>
          <p14:tracePt t="183436" x="5626100" y="2870200"/>
          <p14:tracePt t="183452" x="5600700" y="2863850"/>
          <p14:tracePt t="183469" x="5575300" y="2863850"/>
          <p14:tracePt t="183486" x="5524500" y="2863850"/>
          <p14:tracePt t="183502" x="5492750" y="2889250"/>
          <p14:tracePt t="183519" x="5454650" y="2921000"/>
          <p14:tracePt t="183535" x="5429250" y="2984500"/>
          <p14:tracePt t="183552" x="5429250" y="3016250"/>
          <p14:tracePt t="183569" x="5429250" y="3054350"/>
          <p14:tracePt t="183585" x="5454650" y="3086100"/>
          <p14:tracePt t="183602" x="5492750" y="3111500"/>
          <p14:tracePt t="183619" x="5543550" y="3136900"/>
          <p14:tracePt t="183636" x="5581650" y="3143250"/>
          <p14:tracePt t="183652" x="5613400" y="3143250"/>
          <p14:tracePt t="183669" x="5651500" y="3143250"/>
          <p14:tracePt t="183685" x="5670550" y="3136900"/>
          <p14:tracePt t="183702" x="5683250" y="3117850"/>
          <p14:tracePt t="183718" x="5689600" y="3079750"/>
          <p14:tracePt t="183735" x="5664200" y="2965450"/>
          <p14:tracePt t="183752" x="5632450" y="2908300"/>
          <p14:tracePt t="183768" x="5607050" y="2882900"/>
          <p14:tracePt t="183785" x="5588000" y="2870200"/>
          <p14:tracePt t="183802" x="5562600" y="2851150"/>
          <p14:tracePt t="183818" x="5518150" y="2844800"/>
          <p14:tracePt t="183835" x="5461000" y="2844800"/>
          <p14:tracePt t="183852" x="5397500" y="2844800"/>
          <p14:tracePt t="183869" x="5340350" y="2870200"/>
          <p14:tracePt t="183885" x="5314950" y="2901950"/>
          <p14:tracePt t="183902" x="5295900" y="2940050"/>
          <p14:tracePt t="183919" x="5295900" y="2965450"/>
          <p14:tracePt t="183935" x="5295900" y="2984500"/>
          <p14:tracePt t="183935" x="5302250" y="2997200"/>
          <p14:tracePt t="183952" x="5340350" y="3028950"/>
          <p14:tracePt t="183968" x="5384800" y="3060700"/>
          <p14:tracePt t="183985" x="5441950" y="3086100"/>
          <p14:tracePt t="184001" x="5486400" y="3105150"/>
          <p14:tracePt t="184018" x="5518150" y="3105150"/>
          <p14:tracePt t="184036" x="5537200" y="3105150"/>
          <p14:tracePt t="184052" x="5556250" y="3098800"/>
          <p14:tracePt t="184068" x="5556250" y="3073400"/>
          <p14:tracePt t="184085" x="5556250" y="3028950"/>
          <p14:tracePt t="184101" x="5556250" y="3003550"/>
          <p14:tracePt t="184119" x="5543550" y="2971800"/>
          <p14:tracePt t="184135" x="5530850" y="2952750"/>
          <p14:tracePt t="184152" x="5524500" y="2940050"/>
          <p14:tracePt t="184168" x="5511800" y="2933700"/>
          <p14:tracePt t="184185" x="5499100" y="2927350"/>
          <p14:tracePt t="184201" x="5486400" y="2914650"/>
          <p14:tracePt t="184218" x="5473700" y="2908300"/>
          <p14:tracePt t="184235" x="5461000" y="2895600"/>
          <p14:tracePt t="184251" x="5454650" y="2895600"/>
          <p14:tracePt t="184268" x="5448300" y="2895600"/>
          <p14:tracePt t="184285" x="5435600" y="2882900"/>
          <p14:tracePt t="184301" x="5416550" y="2876550"/>
          <p14:tracePt t="184319" x="5391150" y="2876550"/>
          <p14:tracePt t="184335" x="5372100" y="2882900"/>
          <p14:tracePt t="184352" x="5346700" y="2901950"/>
          <p14:tracePt t="184368" x="5334000" y="2933700"/>
          <p14:tracePt t="184385" x="5334000" y="2952750"/>
          <p14:tracePt t="184401" x="5334000" y="2978150"/>
          <p14:tracePt t="184418" x="5334000" y="2997200"/>
          <p14:tracePt t="184435" x="5334000" y="3016250"/>
          <p14:tracePt t="184451" x="5353050" y="3041650"/>
          <p14:tracePt t="184468" x="5365750" y="3048000"/>
          <p14:tracePt t="184485" x="5378450" y="3060700"/>
          <p14:tracePt t="184502" x="5384800" y="3067050"/>
          <p14:tracePt t="184518" x="5403850" y="3067050"/>
          <p14:tracePt t="184535" x="5422900" y="3067050"/>
          <p14:tracePt t="184551" x="5467350" y="3067050"/>
          <p14:tracePt t="184568" x="5511800" y="3067050"/>
          <p14:tracePt t="184585" x="5543550" y="3048000"/>
          <p14:tracePt t="184602" x="5575300" y="3022600"/>
          <p14:tracePt t="184618" x="5600700" y="2990850"/>
          <p14:tracePt t="184635" x="5600700" y="2965450"/>
          <p14:tracePt t="184651" x="5594350" y="2914650"/>
          <p14:tracePt t="184668" x="5575300" y="2876550"/>
          <p14:tracePt t="184685" x="5543550" y="2851150"/>
          <p14:tracePt t="184701" x="5530850" y="2838450"/>
          <p14:tracePt t="184718" x="5511800" y="2825750"/>
          <p14:tracePt t="184734" x="5499100" y="2819400"/>
          <p14:tracePt t="184751" x="5480050" y="2819400"/>
          <p14:tracePt t="184751" x="5467350" y="2813050"/>
          <p14:tracePt t="184768" x="5448300" y="2813050"/>
          <p14:tracePt t="184784" x="5410200" y="2813050"/>
          <p14:tracePt t="184802" x="5384800" y="2819400"/>
          <p14:tracePt t="184818" x="5353050" y="2844800"/>
          <p14:tracePt t="184835" x="5334000" y="2876550"/>
          <p14:tracePt t="184851" x="5327650" y="2901950"/>
          <p14:tracePt t="184868" x="5327650" y="2933700"/>
          <p14:tracePt t="184885" x="5327650" y="2952750"/>
          <p14:tracePt t="184901" x="5340350" y="2971800"/>
          <p14:tracePt t="184918" x="5346700" y="2990850"/>
          <p14:tracePt t="184934" x="5365750" y="3022600"/>
          <p14:tracePt t="184951" x="5410200" y="3041650"/>
          <p14:tracePt t="184968" x="5435600" y="3054350"/>
          <p14:tracePt t="184984" x="5467350" y="3054350"/>
          <p14:tracePt t="185017" x="5492750" y="3054350"/>
          <p14:tracePt t="185021" x="5530850" y="3028950"/>
          <p14:tracePt t="185035" x="5562600" y="2990850"/>
          <p14:tracePt t="185051" x="5568950" y="2952750"/>
          <p14:tracePt t="185067" x="5568950" y="2908300"/>
          <p14:tracePt t="185084" x="5549900" y="2882900"/>
          <p14:tracePt t="185101" x="5530850" y="2857500"/>
          <p14:tracePt t="185117" x="5518150" y="2844800"/>
          <p14:tracePt t="185134" x="5505450" y="2844800"/>
          <p14:tracePt t="185150" x="5492750" y="2844800"/>
          <p14:tracePt t="185150" x="5480050" y="2844800"/>
          <p14:tracePt t="185168" x="5441950" y="2844800"/>
          <p14:tracePt t="185184" x="5403850" y="2851150"/>
          <p14:tracePt t="185201" x="5378450" y="2851150"/>
          <p14:tracePt t="185217" x="5365750" y="2851150"/>
          <p14:tracePt t="185305" x="5372100" y="2844800"/>
          <p14:tracePt t="185312" x="5378450" y="2838450"/>
          <p14:tracePt t="185315" x="5403850" y="2838450"/>
          <p14:tracePt t="185334" x="5448300" y="2832100"/>
          <p14:tracePt t="185350" x="5511800" y="2832100"/>
          <p14:tracePt t="185350" x="5549900" y="2832100"/>
          <p14:tracePt t="185368" x="5575300" y="2838450"/>
          <p14:tracePt t="185384" x="5632450" y="2851150"/>
          <p14:tracePt t="185401" x="5645150" y="2851150"/>
          <p14:tracePt t="185466" x="5645150" y="2870200"/>
          <p14:tracePt t="185477" x="5632450" y="2889250"/>
          <p14:tracePt t="185484" x="5613400" y="2901950"/>
          <p14:tracePt t="185500" x="5594350" y="2952750"/>
          <p14:tracePt t="185503" x="5568950" y="3003550"/>
          <p14:tracePt t="185518" x="5524500" y="3060700"/>
          <p14:tracePt t="185534" x="5473700" y="3117850"/>
          <p14:tracePt t="185550" x="5435600" y="3155950"/>
          <p14:tracePt t="185550" x="5422900" y="3168650"/>
          <p14:tracePt t="185568" x="5422900" y="3175000"/>
          <p14:tracePt t="185584" x="5416550" y="3181350"/>
          <p14:tracePt t="185633" x="5416550" y="3187700"/>
          <p14:tracePt t="185680" x="5429250" y="3187700"/>
          <p14:tracePt t="185687" x="5454650" y="3187700"/>
          <p14:tracePt t="185700" x="5486400" y="3187700"/>
          <p14:tracePt t="185703" x="5562600" y="3187700"/>
          <p14:tracePt t="185717" x="5651500" y="3187700"/>
          <p14:tracePt t="185734" x="5695950" y="3187700"/>
          <p14:tracePt t="185750" x="5695950" y="3175000"/>
          <p14:tracePt t="185786" x="5695950" y="3162300"/>
          <p14:tracePt t="185788" x="5664200" y="3136900"/>
          <p14:tracePt t="185801" x="5619750" y="3111500"/>
          <p14:tracePt t="185817" x="5556250" y="3086100"/>
          <p14:tracePt t="185833" x="5492750" y="3048000"/>
          <p14:tracePt t="185851" x="5372100" y="3022600"/>
          <p14:tracePt t="185867" x="5264150" y="2990850"/>
          <p14:tracePt t="185884" x="5238750" y="2990850"/>
          <p14:tracePt t="185900" x="5226050" y="2990850"/>
          <p14:tracePt t="185967" x="5232400" y="2990850"/>
          <p14:tracePt t="185977" x="5251450" y="2990850"/>
          <p14:tracePt t="185984" x="5314950" y="3003550"/>
          <p14:tracePt t="186000" x="5346700" y="3003550"/>
          <p14:tracePt t="186002" x="5435600" y="3022600"/>
          <p14:tracePt t="186017" x="5511800" y="3022600"/>
          <p14:tracePt t="186033" x="5549900" y="3022600"/>
          <p14:tracePt t="186050" x="5568950" y="3022600"/>
          <p14:tracePt t="186067" x="5575300" y="3022600"/>
          <p14:tracePt t="188664" x="5568950" y="3022600"/>
          <p14:tracePt t="188666" x="5543550" y="3016250"/>
          <p14:tracePt t="188682" x="5499100" y="3009900"/>
          <p14:tracePt t="188684" x="5378450" y="3003550"/>
          <p14:tracePt t="188700" x="5245100" y="2978150"/>
          <p14:tracePt t="188715" x="5111750" y="2952750"/>
          <p14:tracePt t="188731" x="4978400" y="2940050"/>
          <p14:tracePt t="188748" x="4794250" y="2933700"/>
          <p14:tracePt t="188765" x="4591050" y="2927350"/>
          <p14:tracePt t="188781" x="4318000" y="2914650"/>
          <p14:tracePt t="188798" x="4044950" y="2908300"/>
          <p14:tracePt t="188815" x="3784600" y="2870200"/>
          <p14:tracePt t="188832" x="3429000" y="2819400"/>
          <p14:tracePt t="188848" x="3232150" y="2787650"/>
          <p14:tracePt t="188865" x="3060700" y="2787650"/>
          <p14:tracePt t="188883" x="2927350" y="2787650"/>
          <p14:tracePt t="188900" x="2819400" y="2787650"/>
          <p14:tracePt t="188915" x="2711450" y="2787650"/>
          <p14:tracePt t="188931" x="2622550" y="2787650"/>
          <p14:tracePt t="188948" x="2546350" y="2787650"/>
          <p14:tracePt t="188965" x="2476500" y="2787650"/>
          <p14:tracePt t="188981" x="2438400" y="2787650"/>
          <p14:tracePt t="188998" x="2362200" y="2787650"/>
          <p14:tracePt t="189016" x="2305050" y="2787650"/>
          <p14:tracePt t="189032" x="2260600" y="2787650"/>
          <p14:tracePt t="189048" x="2190750" y="2781300"/>
          <p14:tracePt t="189065" x="2146300" y="2774950"/>
          <p14:tracePt t="189082" x="2101850" y="2774950"/>
          <p14:tracePt t="189098" x="2070100" y="2774950"/>
          <p14:tracePt t="189115" x="2057400" y="2774950"/>
          <p14:tracePt t="189208" x="2051050" y="2774950"/>
          <p14:tracePt t="189226" x="2038350" y="2774950"/>
          <p14:tracePt t="189233" x="2032000" y="2774950"/>
          <p14:tracePt t="189235" x="2012950" y="2768600"/>
          <p14:tracePt t="189248" x="1974850" y="2768600"/>
          <p14:tracePt t="189265" x="1930400" y="2768600"/>
          <p14:tracePt t="189281" x="1854200" y="2768600"/>
          <p14:tracePt t="189298" x="1797050" y="2768600"/>
          <p14:tracePt t="189315" x="1746250" y="2768600"/>
          <p14:tracePt t="189332" x="1727200" y="2768600"/>
          <p14:tracePt t="189349" x="1714500" y="2768600"/>
          <p14:tracePt t="189800" x="1739900" y="2768600"/>
          <p14:tracePt t="189810" x="1765300" y="2768600"/>
          <p14:tracePt t="189810" x="1797050" y="2768600"/>
          <p14:tracePt t="189825" x="1841500" y="2774950"/>
          <p14:tracePt t="189833" x="1885950" y="2774950"/>
          <p14:tracePt t="189835" x="1930400" y="2781300"/>
          <p14:tracePt t="189847" x="2019300" y="2787650"/>
          <p14:tracePt t="189864" x="2025650" y="2794000"/>
          <p14:tracePt t="190465" x="2038350" y="2794000"/>
          <p14:tracePt t="190473" x="2070100" y="2800350"/>
          <p14:tracePt t="190475" x="2127250" y="2806700"/>
          <p14:tracePt t="190480" x="2292350" y="2851150"/>
          <p14:tracePt t="190497" x="2565400" y="2933700"/>
          <p14:tracePt t="190514" x="2895600" y="3028950"/>
          <p14:tracePt t="190530" x="3105150" y="3092450"/>
          <p14:tracePt t="190548" x="3263900" y="3136900"/>
          <p14:tracePt t="190563" x="3384550" y="3149600"/>
          <p14:tracePt t="190581" x="3486150" y="3155950"/>
          <p14:tracePt t="190597" x="3575050" y="3168650"/>
          <p14:tracePt t="190613" x="3676650" y="3168650"/>
          <p14:tracePt t="190631" x="3771900" y="3168650"/>
          <p14:tracePt t="190647" x="3917950" y="3175000"/>
          <p14:tracePt t="190664" x="3994150" y="3175000"/>
          <p14:tracePt t="190680" x="4044950" y="3175000"/>
          <p14:tracePt t="190697" x="4064000" y="3168650"/>
          <p14:tracePt t="190713" x="4095750" y="3155950"/>
          <p14:tracePt t="190730" x="4108450" y="3143250"/>
          <p14:tracePt t="190747" x="4140200" y="3124200"/>
          <p14:tracePt t="190763" x="4146550" y="3111500"/>
          <p14:tracePt t="190781" x="4159250" y="3105150"/>
          <p14:tracePt t="190797" x="4159250" y="3098800"/>
          <p14:tracePt t="190840" x="4165600" y="3098800"/>
          <p14:tracePt t="190856" x="4171950" y="3098800"/>
          <p14:tracePt t="190872" x="4178300" y="3098800"/>
          <p14:tracePt t="190888" x="4191000" y="3098800"/>
          <p14:tracePt t="190895" x="4210050" y="3105150"/>
          <p14:tracePt t="190913" x="4216400" y="3111500"/>
          <p14:tracePt t="190915" x="4235450" y="3117850"/>
          <p14:tracePt t="190930" x="4267200" y="3130550"/>
          <p14:tracePt t="190947" x="4292600" y="3143250"/>
          <p14:tracePt t="190963" x="4318000" y="3155950"/>
          <p14:tracePt t="190981" x="4324350" y="3162300"/>
          <p14:tracePt t="190997" x="4337050" y="3168650"/>
          <p14:tracePt t="191013" x="4337050" y="3175000"/>
          <p14:tracePt t="191318" x="0" y="0"/>
        </p14:tracePtLst>
        <p14:tracePtLst>
          <p14:tracePt t="211680" x="6826250" y="2095500"/>
          <p14:tracePt t="211693" x="6826250" y="2070100"/>
          <p14:tracePt t="211695" x="6826250" y="2051050"/>
          <p14:tracePt t="211700" x="6826250" y="2012950"/>
          <p14:tracePt t="211715" x="6826250" y="1993900"/>
          <p14:tracePt t="211732" x="6826250" y="1987550"/>
          <p14:tracePt t="211749" x="6819900" y="1987550"/>
          <p14:tracePt t="211765" x="6813550" y="1987550"/>
          <p14:tracePt t="211782" x="6794500" y="1981200"/>
          <p14:tracePt t="211799" x="6756400" y="1981200"/>
          <p14:tracePt t="211832" x="6731000" y="2000250"/>
          <p14:tracePt t="211840" x="6692900" y="2038350"/>
          <p14:tracePt t="211849" x="6654800" y="2095500"/>
          <p14:tracePt t="211871" x="6629400" y="2146300"/>
          <p14:tracePt t="211887" x="6623050" y="2197100"/>
          <p14:tracePt t="211903" x="6629400" y="2247900"/>
          <p14:tracePt t="211919" x="6661150" y="2292350"/>
          <p14:tracePt t="211933" x="6718300" y="2330450"/>
          <p14:tracePt t="211951" x="6794500" y="2368550"/>
          <p14:tracePt t="211967" x="6864350" y="2393950"/>
          <p14:tracePt t="211983" x="6953250" y="2393950"/>
          <p14:tracePt t="211999" x="7042150" y="2387600"/>
          <p14:tracePt t="211999" x="7080250" y="2374900"/>
          <p14:tracePt t="212015" x="7124700" y="2362200"/>
          <p14:tracePt t="212032" x="7200900" y="2298700"/>
          <p14:tracePt t="212049" x="7226300" y="2228850"/>
          <p14:tracePt t="212065" x="7226300" y="2159000"/>
          <p14:tracePt t="212083" x="7169150" y="2082800"/>
          <p14:tracePt t="212099" x="7105650" y="2012950"/>
          <p14:tracePt t="212115" x="7029450" y="1949450"/>
          <p14:tracePt t="212132" x="6921500" y="1905000"/>
          <p14:tracePt t="212149" x="6845300" y="1898650"/>
          <p14:tracePt t="212167" x="6813550" y="1898650"/>
          <p14:tracePt t="212182" x="6699250" y="1917700"/>
          <p14:tracePt t="212198" x="6635750" y="1981200"/>
          <p14:tracePt t="212217" x="6616700" y="2051050"/>
          <p14:tracePt t="212232" x="6616700" y="2127250"/>
          <p14:tracePt t="212249" x="6648450" y="2203450"/>
          <p14:tracePt t="212265" x="6680200" y="2247900"/>
          <p14:tracePt t="212283" x="6737350" y="2292350"/>
          <p14:tracePt t="212300" x="6800850" y="2330450"/>
          <p14:tracePt t="212316" x="6883400" y="2362200"/>
          <p14:tracePt t="212333" x="6959600" y="2362200"/>
          <p14:tracePt t="212350" x="7042150" y="2349500"/>
          <p14:tracePt t="212367" x="7112000" y="2298700"/>
          <p14:tracePt t="212383" x="7162800" y="2228850"/>
          <p14:tracePt t="212399" x="7194550" y="2159000"/>
          <p14:tracePt t="212399" x="7194550" y="2127250"/>
          <p14:tracePt t="212416" x="7175500" y="2063750"/>
          <p14:tracePt t="212433" x="7137400" y="2006600"/>
          <p14:tracePt t="212449" x="7086600" y="1968500"/>
          <p14:tracePt t="212467" x="7023100" y="1936750"/>
          <p14:tracePt t="212483" x="6965950" y="1936750"/>
          <p14:tracePt t="212500" x="6902450" y="1962150"/>
          <p14:tracePt t="212516" x="6858000" y="2006600"/>
          <p14:tracePt t="212533" x="6838950" y="2063750"/>
          <p14:tracePt t="212549" x="6832600" y="2120900"/>
          <p14:tracePt t="212566" x="6870700" y="2203450"/>
          <p14:tracePt t="212583" x="6921500" y="2273300"/>
          <p14:tracePt t="212599" x="6978650" y="2324100"/>
          <p14:tracePt t="212599" x="7010400" y="2343150"/>
          <p14:tracePt t="212617" x="7016750" y="2355850"/>
          <p14:tracePt t="212632" x="7054850" y="2362200"/>
          <p14:tracePt t="212649" x="7080250" y="2343150"/>
          <p14:tracePt t="212666" x="7105650" y="2305050"/>
          <p14:tracePt t="212682" x="7112000" y="2254250"/>
          <p14:tracePt t="212700" x="7112000" y="2209800"/>
          <p14:tracePt t="212716" x="7112000" y="2165350"/>
          <p14:tracePt t="212732" x="7099300" y="2127250"/>
          <p14:tracePt t="212749" x="7073900" y="2108200"/>
          <p14:tracePt t="212766" x="7061200" y="2089150"/>
          <p14:tracePt t="212783" x="7035800" y="2070100"/>
          <p14:tracePt t="212799" x="7023100" y="2070100"/>
          <p14:tracePt t="212968" x="7016750" y="2082800"/>
          <p14:tracePt t="212977" x="7016750" y="2114550"/>
          <p14:tracePt t="212986" x="7010400" y="2159000"/>
          <p14:tracePt t="212987" x="7010400" y="2222500"/>
          <p14:tracePt t="212999" x="7004050" y="2406650"/>
          <p14:tracePt t="213016" x="7004050" y="2647950"/>
          <p14:tracePt t="213032" x="7004050" y="3028950"/>
          <p14:tracePt t="213049" x="7042150" y="3219450"/>
          <p14:tracePt t="213066" x="7086600" y="3416300"/>
          <p14:tracePt t="213082" x="7150100" y="3625850"/>
          <p14:tracePt t="213099" x="7213600" y="3803650"/>
          <p14:tracePt t="213115" x="7289800" y="3949700"/>
          <p14:tracePt t="213132" x="7366000" y="4070350"/>
          <p14:tracePt t="213149" x="7454900" y="4159250"/>
          <p14:tracePt t="213165" x="7531100" y="4216400"/>
          <p14:tracePt t="213183" x="7607300" y="4241800"/>
          <p14:tracePt t="213199" x="7651750" y="4248150"/>
          <p14:tracePt t="213199" x="7677150" y="4248150"/>
          <p14:tracePt t="213216" x="7689850" y="4248150"/>
          <p14:tracePt t="213232" x="7727950" y="4241800"/>
          <p14:tracePt t="213249" x="7747000" y="4216400"/>
          <p14:tracePt t="213266" x="7766050" y="4184650"/>
          <p14:tracePt t="213282" x="7772400" y="4152900"/>
          <p14:tracePt t="213299" x="7772400" y="4121150"/>
          <p14:tracePt t="213315" x="7772400" y="4095750"/>
          <p14:tracePt t="213332" x="7772400" y="4083050"/>
          <p14:tracePt t="213349" x="7772400" y="4057650"/>
          <p14:tracePt t="213365" x="7759700" y="4032250"/>
          <p14:tracePt t="213382" x="7753350" y="4013200"/>
          <p14:tracePt t="213399" x="7740650" y="3994150"/>
          <p14:tracePt t="213416" x="7702550" y="3994150"/>
          <p14:tracePt t="213432" x="7613650" y="4032250"/>
          <p14:tracePt t="213449" x="7537450" y="4076700"/>
          <p14:tracePt t="213465" x="7467600" y="4159250"/>
          <p14:tracePt t="213482" x="7416800" y="4235450"/>
          <p14:tracePt t="213499" x="7397750" y="4318000"/>
          <p14:tracePt t="213515" x="7397750" y="4381500"/>
          <p14:tracePt t="213532" x="7435850" y="4451350"/>
          <p14:tracePt t="213549" x="7486650" y="4508500"/>
          <p14:tracePt t="213565" x="7543800" y="4578350"/>
          <p14:tracePt t="213582" x="7620000" y="4610100"/>
          <p14:tracePt t="213598" x="7702550" y="4629150"/>
          <p14:tracePt t="213615" x="7804150" y="4629150"/>
          <p14:tracePt t="213632" x="7886700" y="4578350"/>
          <p14:tracePt t="213648" x="7956550" y="4457700"/>
          <p14:tracePt t="213665" x="7956550" y="4324350"/>
          <p14:tracePt t="213682" x="7886700" y="4216400"/>
          <p14:tracePt t="213699" x="7823200" y="4114800"/>
          <p14:tracePt t="213715" x="7753350" y="4057650"/>
          <p14:tracePt t="213732" x="7696200" y="4044950"/>
          <p14:tracePt t="213749" x="7620000" y="4044950"/>
          <p14:tracePt t="213765" x="7556500" y="4051300"/>
          <p14:tracePt t="213783" x="7524750" y="4114800"/>
          <p14:tracePt t="213798" x="7512050" y="4203700"/>
          <p14:tracePt t="213816" x="7512050" y="4292600"/>
          <p14:tracePt t="213832" x="7543800" y="4381500"/>
          <p14:tracePt t="213848" x="7575550" y="4425950"/>
          <p14:tracePt t="213865" x="7620000" y="4451350"/>
          <p14:tracePt t="213882" x="7670800" y="4464050"/>
          <p14:tracePt t="213899" x="7740650" y="4464050"/>
          <p14:tracePt t="213915" x="7797800" y="4451350"/>
          <p14:tracePt t="213932" x="7861300" y="4394200"/>
          <p14:tracePt t="213948" x="7899400" y="4324350"/>
          <p14:tracePt t="213965" x="7899400" y="4286250"/>
          <p14:tracePt t="213982" x="7899400" y="4254500"/>
          <p14:tracePt t="213998" x="7886700" y="4229100"/>
          <p14:tracePt t="214015" x="7835900" y="4178300"/>
          <p14:tracePt t="214032" x="7772400" y="4133850"/>
          <p14:tracePt t="214048" x="7664450" y="4121150"/>
          <p14:tracePt t="214066" x="7607300" y="4121150"/>
          <p14:tracePt t="214081" x="7569200" y="4121150"/>
          <p14:tracePt t="214099" x="7543800" y="4165600"/>
          <p14:tracePt t="214115" x="7505700" y="4241800"/>
          <p14:tracePt t="214131" x="7505700" y="4305300"/>
          <p14:tracePt t="214148" x="7505700" y="4362450"/>
          <p14:tracePt t="214165" x="7505700" y="4400550"/>
          <p14:tracePt t="214182" x="7524750" y="4425950"/>
          <p14:tracePt t="214198" x="7556500" y="4451350"/>
          <p14:tracePt t="214215" x="7581900" y="4470400"/>
          <p14:tracePt t="214232" x="7620000" y="4470400"/>
          <p14:tracePt t="214248" x="7702550" y="4451350"/>
          <p14:tracePt t="214266" x="7772400" y="4406900"/>
          <p14:tracePt t="214281" x="7816850" y="4349750"/>
          <p14:tracePt t="214299" x="7823200" y="4298950"/>
          <p14:tracePt t="214315" x="7823200" y="4254500"/>
          <p14:tracePt t="214331" x="7797800" y="4216400"/>
          <p14:tracePt t="214349" x="7766050" y="4184650"/>
          <p14:tracePt t="214365" x="7747000" y="4165600"/>
          <p14:tracePt t="214382" x="7702550" y="4146550"/>
          <p14:tracePt t="214398" x="7677150" y="4146550"/>
          <p14:tracePt t="214415" x="7664450" y="4171950"/>
          <p14:tracePt t="214432" x="7645400" y="4191000"/>
          <p14:tracePt t="214448" x="7632700" y="4210050"/>
          <p14:tracePt t="214497" x="7632700" y="4203700"/>
          <p14:tracePt t="214500" x="7632700" y="4184650"/>
          <p14:tracePt t="214514" x="7632700" y="4152900"/>
          <p14:tracePt t="214516" x="7613650" y="4006850"/>
          <p14:tracePt t="214531" x="7524750" y="3829050"/>
          <p14:tracePt t="214548" x="7410450" y="3568700"/>
          <p14:tracePt t="214564" x="7232650" y="3244850"/>
          <p14:tracePt t="214581" x="7067550" y="2927350"/>
          <p14:tracePt t="214598" x="6940550" y="2762250"/>
          <p14:tracePt t="214614" x="6870700" y="2654300"/>
          <p14:tracePt t="214632" x="6832600" y="2571750"/>
          <p14:tracePt t="214648" x="6781800" y="2470150"/>
          <p14:tracePt t="214665" x="6762750" y="2406650"/>
          <p14:tracePt t="214681" x="6737350" y="2343150"/>
          <p14:tracePt t="214698" x="6692900" y="2279650"/>
          <p14:tracePt t="214714" x="6648450" y="2228850"/>
          <p14:tracePt t="214731" x="6623050" y="2197100"/>
          <p14:tracePt t="214748" x="6591300" y="2178050"/>
          <p14:tracePt t="214764" x="6584950" y="2171700"/>
          <p14:tracePt t="214816" x="6584950" y="2178050"/>
          <p14:tracePt t="214824" x="6584950" y="2216150"/>
          <p14:tracePt t="214833" x="6591300" y="2241550"/>
          <p14:tracePt t="214835" x="6604000" y="2266950"/>
          <p14:tracePt t="214847" x="6654800" y="2368550"/>
          <p14:tracePt t="214865" x="6699250" y="2425700"/>
          <p14:tracePt t="214881" x="6737350" y="2470150"/>
          <p14:tracePt t="214898" x="6781800" y="2495550"/>
          <p14:tracePt t="214915" x="6832600" y="2514600"/>
          <p14:tracePt t="214931" x="6883400" y="2520950"/>
          <p14:tracePt t="214948" x="6934200" y="2520950"/>
          <p14:tracePt t="214964" x="6991350" y="2482850"/>
          <p14:tracePt t="214981" x="7042150" y="2419350"/>
          <p14:tracePt t="214998" x="7067550" y="2349500"/>
          <p14:tracePt t="215014" x="7067550" y="2298700"/>
          <p14:tracePt t="215031" x="7067550" y="2235200"/>
          <p14:tracePt t="215047" x="6997700" y="2139950"/>
          <p14:tracePt t="215065" x="6953250" y="2089150"/>
          <p14:tracePt t="215081" x="6927850" y="2063750"/>
          <p14:tracePt t="215098" x="6896100" y="2057400"/>
          <p14:tracePt t="215114" x="6870700" y="2057400"/>
          <p14:tracePt t="215131" x="6826250" y="2076450"/>
          <p14:tracePt t="215148" x="6794500" y="2108200"/>
          <p14:tracePt t="215164" x="6762750" y="2139950"/>
          <p14:tracePt t="215181" x="6762750" y="2190750"/>
          <p14:tracePt t="215198" x="6762750" y="2228850"/>
          <p14:tracePt t="215214" x="6794500" y="2286000"/>
          <p14:tracePt t="215231" x="6845300" y="2349500"/>
          <p14:tracePt t="215247" x="6934200" y="2432050"/>
          <p14:tracePt t="215265" x="6972300" y="2463800"/>
          <p14:tracePt t="215281" x="7016750" y="2470150"/>
          <p14:tracePt t="215297" x="7067550" y="2470150"/>
          <p14:tracePt t="215314" x="7137400" y="2432050"/>
          <p14:tracePt t="215331" x="7200900" y="2374900"/>
          <p14:tracePt t="215348" x="7239000" y="2298700"/>
          <p14:tracePt t="215364" x="7245350" y="2209800"/>
          <p14:tracePt t="215380" x="7226300" y="2114550"/>
          <p14:tracePt t="215397" x="7194550" y="2051050"/>
          <p14:tracePt t="215414" x="7156450" y="2012950"/>
          <p14:tracePt t="215431" x="7118350" y="1987550"/>
          <p14:tracePt t="215447" x="7099300" y="1974850"/>
          <p14:tracePt t="215464" x="7073900" y="1974850"/>
          <p14:tracePt t="215481" x="7067550" y="1981200"/>
          <p14:tracePt t="215497" x="7061200" y="2000250"/>
          <p14:tracePt t="215514" x="7048500" y="2032000"/>
          <p14:tracePt t="215530" x="7035800" y="2057400"/>
          <p14:tracePt t="215547" x="7035800" y="2076450"/>
          <p14:tracePt t="215564" x="7035800" y="2114550"/>
          <p14:tracePt t="215580" x="7054850" y="2146300"/>
          <p14:tracePt t="215597" x="7086600" y="2184400"/>
          <p14:tracePt t="215614" x="7124700" y="2216150"/>
          <p14:tracePt t="215631" x="7156450" y="2241550"/>
          <p14:tracePt t="215647" x="7181850" y="2247900"/>
          <p14:tracePt t="215647" x="7200900" y="2247900"/>
          <p14:tracePt t="215664" x="7207250" y="2247900"/>
          <p14:tracePt t="215680" x="7232650" y="2235200"/>
          <p14:tracePt t="215697" x="7239000" y="2209800"/>
          <p14:tracePt t="215714" x="7239000" y="2165350"/>
          <p14:tracePt t="215730" x="7239000" y="2133600"/>
          <p14:tracePt t="215747" x="7232650" y="2095500"/>
          <p14:tracePt t="215764" x="7200900" y="2063750"/>
          <p14:tracePt t="215780" x="7175500" y="2044700"/>
          <p14:tracePt t="215797" x="7143750" y="2019300"/>
          <p14:tracePt t="215814" x="7086600" y="1993900"/>
          <p14:tracePt t="215831" x="7035800" y="1981200"/>
          <p14:tracePt t="215847" x="6978650" y="1974850"/>
          <p14:tracePt t="215847" x="6953250" y="1974850"/>
          <p14:tracePt t="215864" x="6927850" y="1974850"/>
          <p14:tracePt t="215880" x="6877050" y="2000250"/>
          <p14:tracePt t="215897" x="6858000" y="2044700"/>
          <p14:tracePt t="215913" x="6838950" y="2114550"/>
          <p14:tracePt t="215930" x="6838950" y="2197100"/>
          <p14:tracePt t="215947" x="6851650" y="2266950"/>
          <p14:tracePt t="215963" x="6883400" y="2330450"/>
          <p14:tracePt t="215980" x="6908800" y="2362200"/>
          <p14:tracePt t="215998" x="6940550" y="2374900"/>
          <p14:tracePt t="216013" x="6965950" y="2374900"/>
          <p14:tracePt t="216031" x="7010400" y="2374900"/>
          <p14:tracePt t="216047" x="7054850" y="2336800"/>
          <p14:tracePt t="216063" x="7105650" y="2273300"/>
          <p14:tracePt t="216063" x="7124700" y="2235200"/>
          <p14:tracePt t="216081" x="7150100" y="2139950"/>
          <p14:tracePt t="216097" x="7150100" y="2076450"/>
          <p14:tracePt t="216113" x="7150100" y="2012950"/>
          <p14:tracePt t="216130" x="7143750" y="1974850"/>
          <p14:tracePt t="216147" x="7112000" y="1949450"/>
          <p14:tracePt t="216163" x="7073900" y="1936750"/>
          <p14:tracePt t="216180" x="7029450" y="1936750"/>
          <p14:tracePt t="216197" x="6978650" y="1943100"/>
          <p14:tracePt t="216213" x="6908800" y="2000250"/>
          <p14:tracePt t="216231" x="6870700" y="2057400"/>
          <p14:tracePt t="216247" x="6832600" y="2120900"/>
          <p14:tracePt t="216263" x="6832600" y="2184400"/>
          <p14:tracePt t="216280" x="6845300" y="2235200"/>
          <p14:tracePt t="216297" x="6896100" y="2292350"/>
          <p14:tracePt t="216314" x="6959600" y="2336800"/>
          <p14:tracePt t="216330" x="7004050" y="2355850"/>
          <p14:tracePt t="216347" x="7048500" y="2362200"/>
          <p14:tracePt t="216363" x="7099300" y="2349500"/>
          <p14:tracePt t="216380" x="7143750" y="2311400"/>
          <p14:tracePt t="216397" x="7181850" y="2241550"/>
          <p14:tracePt t="216413" x="7188200" y="2184400"/>
          <p14:tracePt t="216430" x="7169150" y="2120900"/>
          <p14:tracePt t="216446" x="7112000" y="2044700"/>
          <p14:tracePt t="216463" x="7054850" y="1993900"/>
          <p14:tracePt t="216480" x="6927850" y="1936750"/>
          <p14:tracePt t="216496" x="6851650" y="1936750"/>
          <p14:tracePt t="216514" x="6788150" y="1962150"/>
          <p14:tracePt t="216530" x="6737350" y="2025650"/>
          <p14:tracePt t="216547" x="6718300" y="2120900"/>
          <p14:tracePt t="216563" x="6718300" y="2190750"/>
          <p14:tracePt t="216580" x="6756400" y="2254250"/>
          <p14:tracePt t="216597" x="6800850" y="2298700"/>
          <p14:tracePt t="216613" x="6858000" y="2343150"/>
          <p14:tracePt t="216630" x="6902450" y="2374900"/>
          <p14:tracePt t="216646" x="6946900" y="2387600"/>
          <p14:tracePt t="216663" x="6985000" y="2387600"/>
          <p14:tracePt t="216663" x="6997700" y="2387600"/>
          <p14:tracePt t="216680" x="7029450" y="2374900"/>
          <p14:tracePt t="216696" x="7073900" y="2292350"/>
          <p14:tracePt t="216714" x="7080250" y="2216150"/>
          <p14:tracePt t="216729" x="7080250" y="2146300"/>
          <p14:tracePt t="216747" x="7073900" y="2108200"/>
          <p14:tracePt t="216763" x="7054850" y="2076450"/>
          <p14:tracePt t="216779" x="7035800" y="2051050"/>
          <p14:tracePt t="216797" x="7010400" y="2044700"/>
          <p14:tracePt t="216813" x="6991350" y="2044700"/>
          <p14:tracePt t="216830" x="6959600" y="2082800"/>
          <p14:tracePt t="216846" x="6940550" y="2146300"/>
          <p14:tracePt t="216863" x="6934200" y="2197100"/>
          <p14:tracePt t="216863" x="6934200" y="2216150"/>
          <p14:tracePt t="216880" x="6934200" y="2228850"/>
          <p14:tracePt t="216896" x="6934200" y="2286000"/>
          <p14:tracePt t="216913" x="6934200" y="2349500"/>
          <p14:tracePt t="216929" x="6946900" y="2432050"/>
          <p14:tracePt t="216947" x="6991350" y="2578100"/>
          <p14:tracePt t="216963" x="7016750" y="2781300"/>
          <p14:tracePt t="216979" x="7016750" y="3022600"/>
          <p14:tracePt t="216997" x="7029450" y="3289300"/>
          <p14:tracePt t="217013" x="7073900" y="3517900"/>
          <p14:tracePt t="217030" x="7131050" y="3727450"/>
          <p14:tracePt t="217046" x="7175500" y="3892550"/>
          <p14:tracePt t="217063" x="7207250" y="4006850"/>
          <p14:tracePt t="217063" x="7239000" y="4044950"/>
          <p14:tracePt t="217080" x="7258050" y="4070350"/>
          <p14:tracePt t="217096" x="7334250" y="4152900"/>
          <p14:tracePt t="217113" x="7378700" y="4210050"/>
          <p14:tracePt t="217129" x="7435850" y="4241800"/>
          <p14:tracePt t="217146" x="7467600" y="4267200"/>
          <p14:tracePt t="217163" x="7493000" y="4279900"/>
          <p14:tracePt t="217179" x="7505700" y="4279900"/>
          <p14:tracePt t="217196" x="7537450" y="4279900"/>
          <p14:tracePt t="217212" x="7562850" y="4279900"/>
          <p14:tracePt t="217230" x="7594600" y="4273550"/>
          <p14:tracePt t="217246" x="7613650" y="4267200"/>
          <p14:tracePt t="217262" x="7639050" y="4254500"/>
          <p14:tracePt t="217262" x="7645400" y="4248150"/>
          <p14:tracePt t="217280" x="7658100" y="4235450"/>
          <p14:tracePt t="217296" x="7683500" y="4203700"/>
          <p14:tracePt t="217313" x="7683500" y="4184650"/>
          <p14:tracePt t="217329" x="7683500" y="4159250"/>
          <p14:tracePt t="217346" x="7683500" y="4152900"/>
          <p14:tracePt t="217363" x="7683500" y="4146550"/>
          <p14:tracePt t="217379" x="7683500" y="4140200"/>
          <p14:tracePt t="217418" x="7683500" y="4133850"/>
          <p14:tracePt t="217429" x="7677150" y="4127500"/>
          <p14:tracePt t="217431" x="7670800" y="4121150"/>
          <p14:tracePt t="217446" x="7651750" y="4114800"/>
          <p14:tracePt t="217462" x="7632700" y="4114800"/>
          <p14:tracePt t="217479" x="7594600" y="4133850"/>
          <p14:tracePt t="217496" x="7562850" y="4159250"/>
          <p14:tracePt t="217512" x="7524750" y="4203700"/>
          <p14:tracePt t="217529" x="7499350" y="4254500"/>
          <p14:tracePt t="217546" x="7480300" y="4311650"/>
          <p14:tracePt t="217562" x="7480300" y="4349750"/>
          <p14:tracePt t="217579" x="7480300" y="4387850"/>
          <p14:tracePt t="217595" x="7480300" y="4413250"/>
          <p14:tracePt t="217612" x="7499350" y="4432300"/>
          <p14:tracePt t="217629" x="7518400" y="4445000"/>
          <p14:tracePt t="217646" x="7531100" y="4464050"/>
          <p14:tracePt t="217662" x="7575550" y="4464050"/>
          <p14:tracePt t="217679" x="7620000" y="4464050"/>
          <p14:tracePt t="217695" x="7702550" y="4438650"/>
          <p14:tracePt t="217712" x="7753350" y="4400550"/>
          <p14:tracePt t="217729" x="7791450" y="4349750"/>
          <p14:tracePt t="217745" x="7797800" y="4311650"/>
          <p14:tracePt t="217763" x="7797800" y="4260850"/>
          <p14:tracePt t="217779" x="7797800" y="4222750"/>
          <p14:tracePt t="217795" x="7778750" y="4178300"/>
          <p14:tracePt t="217812" x="7753350" y="4152900"/>
          <p14:tracePt t="217829" x="7740650" y="4140200"/>
          <p14:tracePt t="217846" x="7734300" y="4140200"/>
          <p14:tracePt t="217862" x="7721600" y="4133850"/>
          <p14:tracePt t="217898" x="7715250" y="4133850"/>
          <p14:tracePt t="217899" x="7696200" y="4133850"/>
          <p14:tracePt t="217912" x="7670800" y="4133850"/>
          <p14:tracePt t="217929" x="7645400" y="4146550"/>
          <p14:tracePt t="217945" x="7600950" y="4171950"/>
          <p14:tracePt t="217963" x="7562850" y="4222750"/>
          <p14:tracePt t="217979" x="7543800" y="4260850"/>
          <p14:tracePt t="217995" x="7537450" y="4311650"/>
          <p14:tracePt t="218012" x="7537450" y="4368800"/>
          <p14:tracePt t="218029" x="7556500" y="4413250"/>
          <p14:tracePt t="218046" x="7588250" y="4470400"/>
          <p14:tracePt t="218062" x="7620000" y="4502150"/>
          <p14:tracePt t="218078" x="7639050" y="4508500"/>
          <p14:tracePt t="218095" x="7664450" y="4508500"/>
          <p14:tracePt t="218112" x="7721600" y="4489450"/>
          <p14:tracePt t="218129" x="7759700" y="4445000"/>
          <p14:tracePt t="218145" x="7785100" y="4394200"/>
          <p14:tracePt t="218163" x="7791450" y="4324350"/>
          <p14:tracePt t="218178" x="7791450" y="4273550"/>
          <p14:tracePt t="218195" x="7778750" y="4235450"/>
          <p14:tracePt t="218212" x="7759700" y="4216400"/>
          <p14:tracePt t="218228" x="7759700" y="4203700"/>
          <p14:tracePt t="218246" x="7747000" y="4203700"/>
          <p14:tracePt t="218262" x="7747000" y="4197350"/>
          <p14:tracePt t="218278" x="7734300" y="4197350"/>
          <p14:tracePt t="218296" x="7721600" y="4191000"/>
          <p14:tracePt t="218312" x="7683500" y="4191000"/>
          <p14:tracePt t="218329" x="7645400" y="4191000"/>
          <p14:tracePt t="218345" x="7613650" y="4203700"/>
          <p14:tracePt t="218362" x="7581900" y="4222750"/>
          <p14:tracePt t="218379" x="7556500" y="4235450"/>
          <p14:tracePt t="218395" x="7543800" y="4254500"/>
          <p14:tracePt t="218412" x="7531100" y="4273550"/>
          <p14:tracePt t="218428" x="7531100" y="4286250"/>
          <p14:tracePt t="218445" x="7531100" y="4298950"/>
          <p14:tracePt t="218461" x="7531100" y="4324350"/>
          <p14:tracePt t="218478" x="7537450" y="4356100"/>
          <p14:tracePt t="218495" x="7550150" y="4387850"/>
          <p14:tracePt t="218511" x="7569200" y="4419600"/>
          <p14:tracePt t="218529" x="7588250" y="4432300"/>
          <p14:tracePt t="218545" x="7600950" y="4451350"/>
          <p14:tracePt t="218561" x="7613650" y="4457700"/>
          <p14:tracePt t="218578" x="7626350" y="4464050"/>
          <p14:tracePt t="218595" x="7639050" y="4464050"/>
          <p14:tracePt t="218612" x="7651750" y="4464050"/>
          <p14:tracePt t="218628" x="7670800" y="4464050"/>
          <p14:tracePt t="218645" x="7696200" y="4445000"/>
          <p14:tracePt t="218661" x="7721600" y="4413250"/>
          <p14:tracePt t="218678" x="7727950" y="4362450"/>
          <p14:tracePt t="218695" x="7727950" y="4330700"/>
          <p14:tracePt t="218711" x="7727950" y="4298950"/>
          <p14:tracePt t="218729" x="7721600" y="4292600"/>
          <p14:tracePt t="218745" x="7721600" y="4286250"/>
          <p14:tracePt t="218761" x="7715250" y="4279900"/>
          <p14:tracePt t="218801" x="7708900" y="4279900"/>
          <p14:tracePt t="218817" x="7702550" y="4279900"/>
          <p14:tracePt t="218850" x="7696200" y="4273550"/>
          <p14:tracePt t="218866" x="7689850" y="4273550"/>
          <p14:tracePt t="218872" x="7683500" y="4273550"/>
          <p14:tracePt t="219088" x="7677150" y="4273550"/>
          <p14:tracePt t="219984" x="7664450" y="4273550"/>
          <p14:tracePt t="219991" x="7658100" y="4279900"/>
          <p14:tracePt t="220003" x="7645400" y="4286250"/>
          <p14:tracePt t="220008" x="7639050" y="4286250"/>
          <p14:tracePt t="220012" x="7632700" y="4286250"/>
          <p14:tracePt t="220112" x="7632700" y="4279900"/>
          <p14:tracePt t="220123" x="7626350" y="4260850"/>
          <p14:tracePt t="220128" x="7620000" y="4184650"/>
          <p14:tracePt t="220146" x="7620000" y="4140200"/>
          <p14:tracePt t="220147" x="7594600" y="4006850"/>
          <p14:tracePt t="220160" x="7569200" y="3854450"/>
          <p14:tracePt t="220177" x="7543800" y="3657600"/>
          <p14:tracePt t="220193" x="7524750" y="3448050"/>
          <p14:tracePt t="220210" x="7486650" y="3206750"/>
          <p14:tracePt t="220227" x="7442200" y="2990850"/>
          <p14:tracePt t="220243" x="7404100" y="2787650"/>
          <p14:tracePt t="220260" x="7353300" y="2590800"/>
          <p14:tracePt t="220277" x="7327900" y="2457450"/>
          <p14:tracePt t="220294" x="7308850" y="2393950"/>
          <p14:tracePt t="220310" x="7289800" y="2349500"/>
          <p14:tracePt t="220327" x="7283450" y="2330450"/>
          <p14:tracePt t="220440" x="7277100" y="2324100"/>
          <p14:tracePt t="220454" x="7245350" y="2298700"/>
          <p14:tracePt t="220464" x="7239000" y="2286000"/>
          <p14:tracePt t="220477" x="7207250" y="2273300"/>
          <p14:tracePt t="220479" x="7156450" y="2241550"/>
          <p14:tracePt t="220493" x="7099300" y="2203450"/>
          <p14:tracePt t="220510" x="7061200" y="2171700"/>
          <p14:tracePt t="220527" x="7042150" y="2159000"/>
          <p14:tracePt t="220527" x="7035800" y="2146300"/>
          <p14:tracePt t="220544" x="7010400" y="2120900"/>
          <p14:tracePt t="220560" x="6991350" y="2095500"/>
          <p14:tracePt t="220577" x="6972300" y="2070100"/>
          <p14:tracePt t="220593" x="6953250" y="2057400"/>
          <p14:tracePt t="220610" x="6946900" y="2057400"/>
          <p14:tracePt t="220626" x="6934200" y="2057400"/>
          <p14:tracePt t="220643" x="6915150" y="2063750"/>
          <p14:tracePt t="220660" x="6896100" y="2095500"/>
          <p14:tracePt t="220677" x="6889750" y="2127250"/>
          <p14:tracePt t="220693" x="6889750" y="2178050"/>
          <p14:tracePt t="220710" x="6889750" y="2222500"/>
          <p14:tracePt t="220726" x="6908800" y="2273300"/>
          <p14:tracePt t="220726" x="6915150" y="2286000"/>
          <p14:tracePt t="220744" x="6927850" y="2292350"/>
          <p14:tracePt t="220760" x="6959600" y="2311400"/>
          <p14:tracePt t="220777" x="6985000" y="2311400"/>
          <p14:tracePt t="220793" x="7010400" y="2311400"/>
          <p14:tracePt t="220810" x="7042150" y="2279650"/>
          <p14:tracePt t="220827" x="7061200" y="2228850"/>
          <p14:tracePt t="220843" x="7073900" y="2146300"/>
          <p14:tracePt t="220860" x="7073900" y="2063750"/>
          <p14:tracePt t="220876" x="7061200" y="1955800"/>
          <p14:tracePt t="220893" x="7016750" y="1892300"/>
          <p14:tracePt t="220910" x="6959600" y="1841500"/>
          <p14:tracePt t="220926" x="6921500" y="1816100"/>
          <p14:tracePt t="220926" x="6902450" y="1816100"/>
          <p14:tracePt t="220944" x="6896100" y="1816100"/>
          <p14:tracePt t="220960" x="6845300" y="1835150"/>
          <p14:tracePt t="220977" x="6813550" y="1873250"/>
          <p14:tracePt t="220993" x="6807200" y="1930400"/>
          <p14:tracePt t="221010" x="6807200" y="1981200"/>
          <p14:tracePt t="221027" x="6807200" y="2051050"/>
          <p14:tracePt t="221043" x="6832600" y="2114550"/>
          <p14:tracePt t="221061" x="6883400" y="2178050"/>
          <p14:tracePt t="221076" x="6915150" y="2209800"/>
          <p14:tracePt t="221093" x="6953250" y="2247900"/>
          <p14:tracePt t="221110" x="6985000" y="2260600"/>
          <p14:tracePt t="221126" x="7048500" y="2266950"/>
          <p14:tracePt t="221143" x="7105650" y="2260600"/>
          <p14:tracePt t="221160" x="7207250" y="2184400"/>
          <p14:tracePt t="221177" x="7239000" y="2120900"/>
          <p14:tracePt t="221193" x="7245350" y="2063750"/>
          <p14:tracePt t="221209" x="7219950" y="2000250"/>
          <p14:tracePt t="221226" x="7181850" y="1949450"/>
          <p14:tracePt t="221243" x="7137400" y="1911350"/>
          <p14:tracePt t="221259" x="7099300" y="1892300"/>
          <p14:tracePt t="221276" x="7061200" y="1892300"/>
          <p14:tracePt t="221293" x="7042150" y="1892300"/>
          <p14:tracePt t="221310" x="7010400" y="1924050"/>
          <p14:tracePt t="221326" x="6978650" y="1949450"/>
          <p14:tracePt t="221326" x="6965950" y="1968500"/>
          <p14:tracePt t="221344" x="6940550" y="2000250"/>
          <p14:tracePt t="221359" x="6902450" y="2063750"/>
          <p14:tracePt t="221376" x="6896100" y="2120900"/>
          <p14:tracePt t="221393" x="6896100" y="2178050"/>
          <p14:tracePt t="221409" x="6908800" y="2203450"/>
          <p14:tracePt t="221426" x="6921500" y="2228850"/>
          <p14:tracePt t="221442" x="6953250" y="2247900"/>
          <p14:tracePt t="221460" x="6985000" y="2254250"/>
          <p14:tracePt t="221476" x="7029450" y="2254250"/>
          <p14:tracePt t="221493" x="7086600" y="2241550"/>
          <p14:tracePt t="221510" x="7131050" y="2203450"/>
          <p14:tracePt t="221526" x="7169150" y="2159000"/>
          <p14:tracePt t="221543" x="7194550" y="2095500"/>
          <p14:tracePt t="221559" x="7194550" y="2025650"/>
          <p14:tracePt t="221576" x="7169150" y="1987550"/>
          <p14:tracePt t="221593" x="7131050" y="1955800"/>
          <p14:tracePt t="221609" x="7061200" y="1911350"/>
          <p14:tracePt t="221626" x="7004050" y="1898650"/>
          <p14:tracePt t="221642" x="6953250" y="1898650"/>
          <p14:tracePt t="221659" x="6896100" y="1911350"/>
          <p14:tracePt t="221676" x="6858000" y="1936750"/>
          <p14:tracePt t="221692" x="6832600" y="1968500"/>
          <p14:tracePt t="221710" x="6826250" y="2006600"/>
          <p14:tracePt t="221726" x="6826250" y="2038350"/>
          <p14:tracePt t="221743" x="6838950" y="2063750"/>
          <p14:tracePt t="221759" x="6858000" y="2095500"/>
          <p14:tracePt t="221776" x="6889750" y="2133600"/>
          <p14:tracePt t="221793" x="6915150" y="2159000"/>
          <p14:tracePt t="221809" x="6934200" y="2178050"/>
          <p14:tracePt t="221826" x="6946900" y="2203450"/>
          <p14:tracePt t="221842" x="6959600" y="2203450"/>
          <p14:tracePt t="222056" x="6959600" y="2209800"/>
          <p14:tracePt t="222058" x="6959600" y="2235200"/>
          <p14:tracePt t="222075" x="6940550" y="2305050"/>
          <p14:tracePt t="222078" x="6921500" y="2508250"/>
          <p14:tracePt t="222092" x="6921500" y="2832100"/>
          <p14:tracePt t="222109" x="6921500" y="3168650"/>
          <p14:tracePt t="222126" x="6921500" y="3289300"/>
          <p14:tracePt t="222143" x="6997700" y="3625850"/>
          <p14:tracePt t="222159" x="7048500" y="3790950"/>
          <p14:tracePt t="222175" x="7150100" y="4000500"/>
          <p14:tracePt t="222193" x="7207250" y="4108450"/>
          <p14:tracePt t="222209" x="7302500" y="4197350"/>
          <p14:tracePt t="222226" x="7385050" y="4254500"/>
          <p14:tracePt t="222242" x="7448550" y="4267200"/>
          <p14:tracePt t="222259" x="7505700" y="4267200"/>
          <p14:tracePt t="222275" x="7543800" y="4267200"/>
          <p14:tracePt t="222292" x="7581900" y="4267200"/>
          <p14:tracePt t="222309" x="7600950" y="4267200"/>
          <p14:tracePt t="222325" x="7626350" y="4254500"/>
          <p14:tracePt t="222342" x="7664450" y="4210050"/>
          <p14:tracePt t="222359" x="7696200" y="4133850"/>
          <p14:tracePt t="222375" x="7696200" y="4051300"/>
          <p14:tracePt t="222393" x="7683500" y="4013200"/>
          <p14:tracePt t="222409" x="7670800" y="4000500"/>
          <p14:tracePt t="222426" x="7664450" y="3994150"/>
          <p14:tracePt t="222473" x="7658100" y="3994150"/>
          <p14:tracePt t="222484" x="7632700" y="4000500"/>
          <p14:tracePt t="222488" x="7607300" y="4013200"/>
          <p14:tracePt t="222496" x="7562850" y="4070350"/>
          <p14:tracePt t="222509" x="7518400" y="4146550"/>
          <p14:tracePt t="222525" x="7493000" y="4229100"/>
          <p14:tracePt t="222542" x="7480300" y="4298950"/>
          <p14:tracePt t="222558" x="7480300" y="4337050"/>
          <p14:tracePt t="222575" x="7512050" y="4394200"/>
          <p14:tracePt t="222592" x="7543800" y="4425950"/>
          <p14:tracePt t="222608" x="7575550" y="4445000"/>
          <p14:tracePt t="222625" x="7600950" y="4451350"/>
          <p14:tracePt t="222642" x="7639050" y="4451350"/>
          <p14:tracePt t="222658" x="7677150" y="4445000"/>
          <p14:tracePt t="222675" x="7734300" y="4413250"/>
          <p14:tracePt t="222692" x="7778750" y="4356100"/>
          <p14:tracePt t="222709" x="7804150" y="4311650"/>
          <p14:tracePt t="222725" x="7804150" y="4260850"/>
          <p14:tracePt t="222742" x="7804150" y="4216400"/>
          <p14:tracePt t="222758" x="7778750" y="4184650"/>
          <p14:tracePt t="222775" x="7702550" y="4114800"/>
          <p14:tracePt t="222792" x="7600950" y="4051300"/>
          <p14:tracePt t="222808" x="7531100" y="4025900"/>
          <p14:tracePt t="222825" x="7493000" y="4019550"/>
          <p14:tracePt t="222842" x="7480300" y="4044950"/>
          <p14:tracePt t="222858" x="7467600" y="4076700"/>
          <p14:tracePt t="222875" x="7467600" y="4108450"/>
          <p14:tracePt t="222892" x="7467600" y="4146550"/>
          <p14:tracePt t="222909" x="7480300" y="4178300"/>
          <p14:tracePt t="222925" x="7493000" y="4222750"/>
          <p14:tracePt t="222942" x="7505700" y="4267200"/>
          <p14:tracePt t="222958" x="7524750" y="4298950"/>
          <p14:tracePt t="222975" x="7569200" y="4349750"/>
          <p14:tracePt t="222992" x="7607300" y="4375150"/>
          <p14:tracePt t="223008" x="7651750" y="4387850"/>
          <p14:tracePt t="223025" x="7696200" y="4394200"/>
          <p14:tracePt t="223042" x="7753350" y="4387850"/>
          <p14:tracePt t="223058" x="7791450" y="4349750"/>
          <p14:tracePt t="223075" x="7816850" y="4305300"/>
          <p14:tracePt t="223092" x="7835900" y="4235450"/>
          <p14:tracePt t="223109" x="7842250" y="4197350"/>
          <p14:tracePt t="223125" x="7829550" y="4178300"/>
          <p14:tracePt t="223142" x="7797800" y="4152900"/>
          <p14:tracePt t="223158" x="7785100" y="4146550"/>
          <p14:tracePt t="223175" x="7772400" y="4146550"/>
          <p14:tracePt t="223191" x="7747000" y="4146550"/>
          <p14:tracePt t="223208" x="7715250" y="4146550"/>
          <p14:tracePt t="223225" x="7670800" y="4171950"/>
          <p14:tracePt t="223241" x="7620000" y="4203700"/>
          <p14:tracePt t="223258" x="7581900" y="4235450"/>
          <p14:tracePt t="223274" x="7556500" y="4273550"/>
          <p14:tracePt t="223291" x="7543800" y="4324350"/>
          <p14:tracePt t="223308" x="7537450" y="4368800"/>
          <p14:tracePt t="223325" x="7537450" y="4400550"/>
          <p14:tracePt t="223341" x="7562850" y="4432300"/>
          <p14:tracePt t="223359" x="7588250" y="4457700"/>
          <p14:tracePt t="223375" x="7600950" y="4470400"/>
          <p14:tracePt t="223375" x="7607300" y="4476750"/>
          <p14:tracePt t="223392" x="7626350" y="4483100"/>
          <p14:tracePt t="223408" x="7651750" y="4483100"/>
          <p14:tracePt t="223424" x="7683500" y="4483100"/>
          <p14:tracePt t="223441" x="7734300" y="4451350"/>
          <p14:tracePt t="223458" x="7785100" y="4394200"/>
          <p14:tracePt t="223475" x="7816850" y="4311650"/>
          <p14:tracePt t="223491" x="7823200" y="4248150"/>
          <p14:tracePt t="223508" x="7810500" y="4222750"/>
          <p14:tracePt t="223525" x="7797800" y="4203700"/>
          <p14:tracePt t="223541" x="7766050" y="4178300"/>
          <p14:tracePt t="223558" x="7727950" y="4159250"/>
          <p14:tracePt t="223574" x="7708900" y="4152900"/>
          <p14:tracePt t="223574" x="7696200" y="4152900"/>
          <p14:tracePt t="223592" x="7689850" y="4152900"/>
          <p14:tracePt t="224376" x="7689850" y="4165600"/>
          <p14:tracePt t="224384" x="7689850" y="4178300"/>
          <p14:tracePt t="224392" x="7689850" y="4229100"/>
          <p14:tracePt t="224407" x="7689850" y="4248150"/>
          <p14:tracePt t="224409" x="7689850" y="4298950"/>
          <p14:tracePt t="224424" x="7689850" y="4343400"/>
          <p14:tracePt t="224441" x="7702550" y="4381500"/>
          <p14:tracePt t="224457" x="7708900" y="4406900"/>
          <p14:tracePt t="224474" x="7708900" y="4413250"/>
          <p14:tracePt t="224491" x="7708900" y="4419600"/>
          <p14:tracePt t="224528" x="7715250" y="4419600"/>
          <p14:tracePt t="224530" x="7727950" y="4419600"/>
          <p14:tracePt t="224540" x="7810500" y="4356100"/>
          <p14:tracePt t="224557" x="7924800" y="4229100"/>
          <p14:tracePt t="224574" x="7988300" y="4121150"/>
          <p14:tracePt t="224590" x="8051800" y="4006850"/>
          <p14:tracePt t="224590" x="8077200" y="3937000"/>
          <p14:tracePt t="224608" x="8108950" y="3867150"/>
          <p14:tracePt t="224624" x="8166100" y="3695700"/>
          <p14:tracePt t="224641" x="8191500" y="3613150"/>
          <p14:tracePt t="224657" x="8223250" y="3524250"/>
          <p14:tracePt t="224673" x="8255000" y="3429000"/>
          <p14:tracePt t="224690" x="8261350" y="3314700"/>
          <p14:tracePt t="224707" x="8267700" y="3187700"/>
          <p14:tracePt t="224724" x="8267700" y="3067050"/>
          <p14:tracePt t="224740" x="8274050" y="2933700"/>
          <p14:tracePt t="224757" x="8293100" y="2800350"/>
          <p14:tracePt t="224774" x="8312150" y="2667000"/>
          <p14:tracePt t="224790" x="8324850" y="2533650"/>
          <p14:tracePt t="224790" x="8324850" y="2470150"/>
          <p14:tracePt t="224808" x="8324850" y="2406650"/>
          <p14:tracePt t="224823" x="8324850" y="2209800"/>
          <p14:tracePt t="224841" x="8324850" y="2101850"/>
          <p14:tracePt t="224857" x="8293100" y="2025650"/>
          <p14:tracePt t="224873" x="8280400" y="1987550"/>
          <p14:tracePt t="224890" x="8267700" y="1968500"/>
          <p14:tracePt t="224907" x="8261350" y="1962150"/>
          <p14:tracePt t="224924" x="8261350" y="1955800"/>
          <p14:tracePt t="224999" x="8255000" y="1955800"/>
          <p14:tracePt t="225014" x="8248650" y="1955800"/>
          <p14:tracePt t="225024" x="8242300" y="1968500"/>
          <p14:tracePt t="225032" x="8235950" y="1974850"/>
          <p14:tracePt t="225039" x="8216900" y="2019300"/>
          <p14:tracePt t="225062" x="8216900" y="2038350"/>
          <p14:tracePt t="225073" x="8216900" y="2095500"/>
          <p14:tracePt t="225075" x="8216900" y="2146300"/>
          <p14:tracePt t="225090" x="8229600" y="2184400"/>
          <p14:tracePt t="225106" x="8248650" y="2209800"/>
          <p14:tracePt t="225124" x="8267700" y="2235200"/>
          <p14:tracePt t="225140" x="8286750" y="2247900"/>
          <p14:tracePt t="225157" x="8305800" y="2254250"/>
          <p14:tracePt t="225173" x="8343900" y="2254250"/>
          <p14:tracePt t="225190" x="8369300" y="2241550"/>
          <p14:tracePt t="225207" x="8401050" y="2228850"/>
          <p14:tracePt t="225223" x="8426450" y="2178050"/>
          <p14:tracePt t="225240" x="8426450" y="2159000"/>
          <p14:tracePt t="225257" x="8426450" y="2146300"/>
          <p14:tracePt t="225274" x="8426450" y="2133600"/>
          <p14:tracePt t="225290" x="8413750" y="2127250"/>
          <p14:tracePt t="225306" x="8401050" y="2127250"/>
          <p14:tracePt t="225342" x="8388350" y="2127250"/>
          <p14:tracePt t="225356" x="8375650" y="2133600"/>
          <p14:tracePt t="225373" x="8350250" y="2178050"/>
          <p14:tracePt t="225390" x="8318500" y="2260600"/>
          <p14:tracePt t="225392" x="8318500" y="2273300"/>
          <p14:tracePt t="225407" x="8324850" y="2324100"/>
          <p14:tracePt t="225423" x="8343900" y="2368550"/>
          <p14:tracePt t="225440" x="8362950" y="2381250"/>
          <p14:tracePt t="225456" x="8369300" y="2387600"/>
          <p14:tracePt t="225473" x="8375650" y="2387600"/>
          <p14:tracePt t="225490" x="8388350" y="2381250"/>
          <p14:tracePt t="225506" x="8394700" y="2362200"/>
          <p14:tracePt t="225524" x="8401050" y="2311400"/>
          <p14:tracePt t="225540" x="8401050" y="2260600"/>
          <p14:tracePt t="225556" x="8375650" y="2190750"/>
          <p14:tracePt t="225573" x="8331200" y="2146300"/>
          <p14:tracePt t="225590" x="8261350" y="2082800"/>
          <p14:tracePt t="225607" x="8140700" y="2044700"/>
          <p14:tracePt t="225623" x="7994650" y="2044700"/>
          <p14:tracePt t="225640" x="7931150" y="2089150"/>
          <p14:tracePt t="225656" x="7918450" y="2133600"/>
          <p14:tracePt t="225673" x="7918450" y="2165350"/>
          <p14:tracePt t="225690" x="7918450" y="2184400"/>
          <p14:tracePt t="225706" x="7937500" y="2209800"/>
          <p14:tracePt t="225724" x="7950200" y="2222500"/>
          <p14:tracePt t="225759" x="7962900" y="2222500"/>
          <p14:tracePt t="225761" x="7969250" y="2216150"/>
          <p14:tracePt t="225773" x="7981950" y="2197100"/>
          <p14:tracePt t="225789" x="7994650" y="2171700"/>
          <p14:tracePt t="225806" x="7994650" y="2152650"/>
          <p14:tracePt t="225823" x="7994650" y="2146300"/>
          <p14:tracePt t="225888" x="7994650" y="2165350"/>
          <p14:tracePt t="225899" x="7988300" y="2190750"/>
          <p14:tracePt t="225901" x="7962900" y="2241550"/>
          <p14:tracePt t="225906" x="7937500" y="2374900"/>
          <p14:tracePt t="225924" x="7924800" y="2571750"/>
          <p14:tracePt t="225939" x="7912100" y="2806700"/>
          <p14:tracePt t="225956" x="7912100" y="3149600"/>
          <p14:tracePt t="225973" x="7912100" y="3479800"/>
          <p14:tracePt t="225989" x="7899400" y="3841750"/>
          <p14:tracePt t="226006" x="7899400" y="4197350"/>
          <p14:tracePt t="226023" x="7899400" y="4470400"/>
          <p14:tracePt t="226039" x="7867650" y="4724400"/>
          <p14:tracePt t="226056" x="7842250" y="4838700"/>
          <p14:tracePt t="226073" x="7835900" y="4895850"/>
          <p14:tracePt t="226090" x="7835900" y="4933950"/>
          <p14:tracePt t="226106" x="7835900" y="4965700"/>
          <p14:tracePt t="226123" x="7842250" y="4997450"/>
          <p14:tracePt t="226139" x="7842250" y="5003800"/>
          <p14:tracePt t="226156" x="7842250" y="5016500"/>
          <p14:tracePt t="226173" x="7848600" y="5022850"/>
          <p14:tracePt t="226189" x="7854950" y="5041900"/>
          <p14:tracePt t="226206" x="7867650" y="5054600"/>
          <p14:tracePt t="226222" x="7880350" y="5054600"/>
          <p14:tracePt t="226239" x="7893050" y="5054600"/>
          <p14:tracePt t="226279" x="7899400" y="5054600"/>
          <p14:tracePt t="226297" x="7905750" y="5054600"/>
          <p14:tracePt t="226376" x="7899400" y="5054600"/>
          <p14:tracePt t="226392" x="7880350" y="5048250"/>
          <p14:tracePt t="226400" x="7854950" y="5035550"/>
          <p14:tracePt t="226409" x="7835900" y="5035550"/>
          <p14:tracePt t="226411" x="7810500" y="5035550"/>
          <p14:tracePt t="226422" x="7766050" y="5035550"/>
          <p14:tracePt t="226439" x="7721600" y="5035550"/>
          <p14:tracePt t="226456" x="7689850" y="5035550"/>
          <p14:tracePt t="226472" x="7670800" y="5035550"/>
          <p14:tracePt t="226490" x="7658100" y="5035550"/>
          <p14:tracePt t="226505" x="7658100" y="5041900"/>
          <p14:tracePt t="226522" x="7645400" y="5048250"/>
          <p14:tracePt t="226539" x="7645400" y="5054600"/>
          <p14:tracePt t="226556" x="7645400" y="5067300"/>
          <p14:tracePt t="226573" x="7645400" y="5080000"/>
          <p14:tracePt t="226589" x="7639050" y="5092700"/>
          <p14:tracePt t="226606" x="7639050" y="5105400"/>
          <p14:tracePt t="226622" x="7639050" y="5124450"/>
          <p14:tracePt t="226639" x="7639050" y="5149850"/>
          <p14:tracePt t="226656" x="7639050" y="5175250"/>
          <p14:tracePt t="226672" x="7639050" y="5194300"/>
          <p14:tracePt t="226690" x="7639050" y="5213350"/>
          <p14:tracePt t="226705" x="7639050" y="5232400"/>
          <p14:tracePt t="226722" x="7639050" y="5251450"/>
          <p14:tracePt t="226739" x="7639050" y="5264150"/>
          <p14:tracePt t="226755" x="7658100" y="5283200"/>
          <p14:tracePt t="226773" x="7664450" y="5295900"/>
          <p14:tracePt t="226789" x="7683500" y="5314950"/>
          <p14:tracePt t="226805" x="7696200" y="5327650"/>
          <p14:tracePt t="226822" x="7715250" y="5334000"/>
          <p14:tracePt t="226839" x="7740650" y="5321300"/>
          <p14:tracePt t="226855" x="7766050" y="5289550"/>
          <p14:tracePt t="226872" x="7785100" y="5232400"/>
          <p14:tracePt t="226889" x="7791450" y="5149850"/>
          <p14:tracePt t="226905" x="7785100" y="5092700"/>
          <p14:tracePt t="226922" x="7759700" y="5060950"/>
          <p14:tracePt t="226939" x="7747000" y="5048250"/>
          <p14:tracePt t="226955" x="7727950" y="5041900"/>
          <p14:tracePt t="226972" x="7708900" y="5041900"/>
          <p14:tracePt t="226989" x="7689850" y="5041900"/>
          <p14:tracePt t="227006" x="7677150" y="5041900"/>
          <p14:tracePt t="227022" x="7658100" y="5048250"/>
          <p14:tracePt t="227038" x="7632700" y="5067300"/>
          <p14:tracePt t="227038" x="7613650" y="5073650"/>
          <p14:tracePt t="227056" x="7600950" y="5080000"/>
          <p14:tracePt t="227072" x="7581900" y="5092700"/>
          <p14:tracePt t="227089" x="7581900" y="5099050"/>
          <p14:tracePt t="227105" x="7575550" y="5105400"/>
          <p14:tracePt t="227687" x="7575550" y="5118100"/>
          <p14:tracePt t="227695" x="7569200" y="5130800"/>
          <p14:tracePt t="227698" x="7556500" y="5130800"/>
          <p14:tracePt t="227704" x="7543800" y="5168900"/>
          <p14:tracePt t="227721" x="7531100" y="5219700"/>
          <p14:tracePt t="227739" x="7524750" y="5251450"/>
          <p14:tracePt t="227755" x="7524750" y="5295900"/>
          <p14:tracePt t="227771" x="7531100" y="5334000"/>
          <p14:tracePt t="227789" x="7556500" y="5372100"/>
          <p14:tracePt t="227804" x="7569200" y="5384800"/>
          <p14:tracePt t="227822" x="7607300" y="5403850"/>
          <p14:tracePt t="227838" x="7626350" y="5403850"/>
          <p14:tracePt t="227855" x="7727950" y="5410200"/>
          <p14:tracePt t="227872" x="7797800" y="5372100"/>
          <p14:tracePt t="227888" x="7861300" y="5314950"/>
          <p14:tracePt t="227905" x="7899400" y="5238750"/>
          <p14:tracePt t="227921" x="7905750" y="5137150"/>
          <p14:tracePt t="227939" x="7893050" y="5016500"/>
          <p14:tracePt t="227954" x="7854950" y="4946650"/>
          <p14:tracePt t="227971" x="7823200" y="4902200"/>
          <p14:tracePt t="227989" x="7791450" y="4883150"/>
          <p14:tracePt t="228004" x="7740650" y="4876800"/>
          <p14:tracePt t="228021" x="7696200" y="4876800"/>
          <p14:tracePt t="228038" x="7651750" y="4908550"/>
          <p14:tracePt t="228055" x="7594600" y="4965700"/>
          <p14:tracePt t="228055" x="7562850" y="5003800"/>
          <p14:tracePt t="228071" x="7518400" y="5073650"/>
          <p14:tracePt t="228088" x="7499350" y="5118100"/>
          <p14:tracePt t="228105" x="7499350" y="5162550"/>
          <p14:tracePt t="228121" x="7499350" y="5207000"/>
          <p14:tracePt t="228138" x="7518400" y="5245100"/>
          <p14:tracePt t="228154" x="7556500" y="5276850"/>
          <p14:tracePt t="228171" x="7594600" y="5302250"/>
          <p14:tracePt t="228188" x="7639050" y="5314950"/>
          <p14:tracePt t="228204" x="7658100" y="5321300"/>
          <p14:tracePt t="228221" x="7683500" y="5321300"/>
          <p14:tracePt t="228238" x="7715250" y="5314950"/>
          <p14:tracePt t="228254" x="7747000" y="5276850"/>
          <p14:tracePt t="228254" x="7753350" y="5257800"/>
          <p14:tracePt t="228271" x="7753350" y="5207000"/>
          <p14:tracePt t="228288" x="7753350" y="5162550"/>
          <p14:tracePt t="228305" x="7740650" y="5130800"/>
          <p14:tracePt t="228321" x="7715250" y="5105400"/>
          <p14:tracePt t="228338" x="7683500" y="5080000"/>
          <p14:tracePt t="228354" x="7626350" y="5054600"/>
          <p14:tracePt t="228371" x="7581900" y="5048250"/>
          <p14:tracePt t="228388" x="7543800" y="5054600"/>
          <p14:tracePt t="228404" x="7486650" y="5092700"/>
          <p14:tracePt t="228422" x="7454900" y="5143500"/>
          <p14:tracePt t="228438" x="7442200" y="5187950"/>
          <p14:tracePt t="228454" x="7442200" y="5232400"/>
          <p14:tracePt t="228454" x="7442200" y="5251450"/>
          <p14:tracePt t="228471" x="7448550" y="5270500"/>
          <p14:tracePt t="228471" x="7461250" y="5283200"/>
          <p14:tracePt t="228488" x="7480300" y="5314950"/>
          <p14:tracePt t="228505" x="7518400" y="5353050"/>
          <p14:tracePt t="228521" x="7556500" y="5384800"/>
          <p14:tracePt t="228537" x="7600950" y="5397500"/>
          <p14:tracePt t="228554" x="7651750" y="5397500"/>
          <p14:tracePt t="228571" x="7721600" y="5372100"/>
          <p14:tracePt t="228588" x="7791450" y="5314950"/>
          <p14:tracePt t="228604" x="7829550" y="5219700"/>
          <p14:tracePt t="228621" x="7835900" y="5086350"/>
          <p14:tracePt t="228637" x="7816850" y="5016500"/>
          <p14:tracePt t="228654" x="7785100" y="4978400"/>
          <p14:tracePt t="228654" x="7753350" y="4959350"/>
          <p14:tracePt t="228672" x="7734300" y="4940300"/>
          <p14:tracePt t="228687" x="7645400" y="4921250"/>
          <p14:tracePt t="228705" x="7600950" y="4921250"/>
          <p14:tracePt t="228721" x="7569200" y="4946650"/>
          <p14:tracePt t="228737" x="7543800" y="4984750"/>
          <p14:tracePt t="228754" x="7531100" y="5041900"/>
          <p14:tracePt t="228771" x="7531100" y="5080000"/>
          <p14:tracePt t="228788" x="7531100" y="5105400"/>
          <p14:tracePt t="228804" x="7531100" y="5124450"/>
          <p14:tracePt t="228821" x="7543800" y="5143500"/>
          <p14:tracePt t="228837" x="7550150" y="5149850"/>
          <p14:tracePt t="228854" x="7562850" y="5156200"/>
          <p14:tracePt t="228854" x="7569200" y="5156200"/>
          <p14:tracePt t="228871" x="7575550" y="5156200"/>
          <p14:tracePt t="228887" x="7581900" y="5156200"/>
          <p14:tracePt t="228905" x="7594600" y="5149850"/>
          <p14:tracePt t="228921" x="7594600" y="5143500"/>
          <p14:tracePt t="228937" x="7600950" y="5137150"/>
          <p14:tracePt t="229172" x="0" y="0"/>
        </p14:tracePtLst>
        <p14:tracePtLst>
          <p14:tracePt t="259027" x="8813800" y="3435350"/>
          <p14:tracePt t="259176" x="8813800" y="3422650"/>
          <p14:tracePt t="259186" x="8813800" y="3390900"/>
          <p14:tracePt t="259192" x="8794750" y="3327400"/>
          <p14:tracePt t="259208" x="8775700" y="3263900"/>
          <p14:tracePt t="259224" x="8763000" y="3206750"/>
          <p14:tracePt t="259240" x="8737600" y="3162300"/>
          <p14:tracePt t="259256" x="8718550" y="3124200"/>
          <p14:tracePt t="259272" x="8699500" y="3079750"/>
          <p14:tracePt t="259288" x="8674100" y="3048000"/>
          <p14:tracePt t="259304" x="8642350" y="3016250"/>
          <p14:tracePt t="259334" x="8604250" y="2971800"/>
          <p14:tracePt t="259344" x="8585200" y="2946400"/>
          <p14:tracePt t="259360" x="8547100" y="2933700"/>
          <p14:tracePt t="259368" x="8521700" y="2914650"/>
          <p14:tracePt t="259384" x="8509000" y="2908300"/>
          <p14:tracePt t="259427" x="8496300" y="2908300"/>
          <p14:tracePt t="259432" x="8470900" y="2921000"/>
          <p14:tracePt t="259448" x="8445500" y="2927350"/>
          <p14:tracePt t="259456" x="8426450" y="2940050"/>
          <p14:tracePt t="259472" x="8394700" y="2971800"/>
          <p14:tracePt t="259488" x="8382000" y="3009900"/>
          <p14:tracePt t="259500" x="8356600" y="3054350"/>
          <p14:tracePt t="259517" x="8337550" y="3086100"/>
          <p14:tracePt t="259534" x="8318500" y="3136900"/>
          <p14:tracePt t="259551" x="8312150" y="3187700"/>
          <p14:tracePt t="259567" x="8286750" y="3263900"/>
          <p14:tracePt t="259584" x="8286750" y="3314700"/>
          <p14:tracePt t="259600" x="8280400" y="3365500"/>
          <p14:tracePt t="259617" x="8274050" y="3422650"/>
          <p14:tracePt t="259634" x="8274050" y="3498850"/>
          <p14:tracePt t="259650" x="8274050" y="3568700"/>
          <p14:tracePt t="259666" x="8274050" y="3644900"/>
          <p14:tracePt t="259684" x="8274050" y="3721100"/>
          <p14:tracePt t="259702" x="8274050" y="3803650"/>
          <p14:tracePt t="259717" x="8286750" y="3860800"/>
          <p14:tracePt t="259734" x="8299450" y="3924300"/>
          <p14:tracePt t="259750" x="8318500" y="3981450"/>
          <p14:tracePt t="259766" x="8331200" y="4057650"/>
          <p14:tracePt t="259766" x="8337550" y="4083050"/>
          <p14:tracePt t="259784" x="8343900" y="4108450"/>
          <p14:tracePt t="259800" x="8350250" y="4171950"/>
          <p14:tracePt t="259817" x="8350250" y="4203700"/>
          <p14:tracePt t="259833" x="8362950" y="4254500"/>
          <p14:tracePt t="259850" x="8375650" y="4305300"/>
          <p14:tracePt t="259866" x="8388350" y="4356100"/>
          <p14:tracePt t="259883" x="8407400" y="4400550"/>
          <p14:tracePt t="259900" x="8420100" y="4445000"/>
          <p14:tracePt t="259916" x="8439150" y="4470400"/>
          <p14:tracePt t="259933" x="8458200" y="4489450"/>
          <p14:tracePt t="259950" x="8464550" y="4489450"/>
          <p14:tracePt t="259986" x="8470900" y="4489450"/>
          <p14:tracePt t="260002" x="8477250" y="4489450"/>
          <p14:tracePt t="260003" x="8483600" y="4489450"/>
          <p14:tracePt t="260017" x="8509000" y="4476750"/>
          <p14:tracePt t="260033" x="8528050" y="4451350"/>
          <p14:tracePt t="260049" x="8578850" y="4400550"/>
          <p14:tracePt t="260066" x="8636000" y="4349750"/>
          <p14:tracePt t="260083" x="8693150" y="4292600"/>
          <p14:tracePt t="260100" x="8756650" y="4235450"/>
          <p14:tracePt t="260116" x="8801100" y="4178300"/>
          <p14:tracePt t="260133" x="8858250" y="4089400"/>
          <p14:tracePt t="260149" x="8902700" y="4013200"/>
          <p14:tracePt t="260166" x="8928100" y="3898900"/>
          <p14:tracePt t="260183" x="8940800" y="3778250"/>
          <p14:tracePt t="260199" x="8940800" y="3587750"/>
          <p14:tracePt t="260216" x="8940800" y="3486150"/>
          <p14:tracePt t="260233" x="8940800" y="3409950"/>
          <p14:tracePt t="260249" x="8940800" y="3333750"/>
          <p14:tracePt t="260266" x="8940800" y="3244850"/>
          <p14:tracePt t="260283" x="8928100" y="3149600"/>
          <p14:tracePt t="260299" x="8915400" y="3079750"/>
          <p14:tracePt t="260316" x="8896350" y="3035300"/>
          <p14:tracePt t="260333" x="8877300" y="2997200"/>
          <p14:tracePt t="260350" x="8851900" y="2965450"/>
          <p14:tracePt t="260366" x="8839200" y="2940050"/>
          <p14:tracePt t="260383" x="8813800" y="2901950"/>
          <p14:tracePt t="260400" x="8788400" y="2876550"/>
          <p14:tracePt t="260416" x="8775700" y="2857500"/>
          <p14:tracePt t="260432" x="8756650" y="2857500"/>
          <p14:tracePt t="260472" x="8750300" y="2857500"/>
          <p14:tracePt t="260496" x="8743950" y="2857500"/>
          <p14:tracePt t="260496" x="8737600" y="2857500"/>
          <p14:tracePt t="260519" x="8718550" y="2857500"/>
          <p14:tracePt t="260528" x="8712200" y="2857500"/>
          <p14:tracePt t="260536" x="8693150" y="2857500"/>
          <p14:tracePt t="260536" x="8667750" y="2857500"/>
          <p14:tracePt t="260551" x="8642350" y="2863850"/>
          <p14:tracePt t="260565" x="8597900" y="2876550"/>
          <p14:tracePt t="260568" x="8566150" y="2882900"/>
          <p14:tracePt t="260582" x="8502650" y="2895600"/>
          <p14:tracePt t="260599" x="8451850" y="2914650"/>
          <p14:tracePt t="260599" x="8426450" y="2921000"/>
          <p14:tracePt t="260616" x="8394700" y="2933700"/>
          <p14:tracePt t="260632" x="8375650" y="2946400"/>
          <p14:tracePt t="260649" x="8343900" y="2959100"/>
          <p14:tracePt t="260666" x="8324850" y="2984500"/>
          <p14:tracePt t="260682" x="8299450" y="2997200"/>
          <p14:tracePt t="260699" x="8280400" y="3022600"/>
          <p14:tracePt t="260716" x="8248650" y="3054350"/>
          <p14:tracePt t="260732" x="8216900" y="3092450"/>
          <p14:tracePt t="260750" x="8185150" y="3136900"/>
          <p14:tracePt t="260766" x="8166100" y="3181350"/>
          <p14:tracePt t="260783" x="8147050" y="3232150"/>
          <p14:tracePt t="260799" x="8140700" y="3302000"/>
          <p14:tracePt t="260816" x="8140700" y="3371850"/>
          <p14:tracePt t="260832" x="8140700" y="3460750"/>
          <p14:tracePt t="260849" x="8140700" y="3587750"/>
          <p14:tracePt t="260866" x="8140700" y="3721100"/>
          <p14:tracePt t="260882" x="8166100" y="3867150"/>
          <p14:tracePt t="260899" x="8191500" y="4019550"/>
          <p14:tracePt t="260916" x="8216900" y="4197350"/>
          <p14:tracePt t="260932" x="8255000" y="4362450"/>
          <p14:tracePt t="260950" x="8318500" y="4559300"/>
          <p14:tracePt t="260966" x="8343900" y="4718050"/>
          <p14:tracePt t="260982" x="8369300" y="4826000"/>
          <p14:tracePt t="260999" x="8382000" y="4921250"/>
          <p14:tracePt t="261015" x="8388350" y="5003800"/>
          <p14:tracePt t="261033" x="8394700" y="5048250"/>
          <p14:tracePt t="261049" x="8401050" y="5080000"/>
          <p14:tracePt t="261066" x="8407400" y="5111750"/>
          <p14:tracePt t="261082" x="8413750" y="5137150"/>
          <p14:tracePt t="261099" x="8426450" y="5149850"/>
          <p14:tracePt t="261115" x="8426450" y="5156200"/>
          <p14:tracePt t="261168" x="8432800" y="5156200"/>
          <p14:tracePt t="261176" x="8439150" y="5156200"/>
          <p14:tracePt t="261176" x="8445500" y="5156200"/>
          <p14:tracePt t="261191" x="8451850" y="5156200"/>
          <p14:tracePt t="261201" x="8458200" y="5156200"/>
          <p14:tracePt t="261203" x="8464550" y="5156200"/>
          <p14:tracePt t="261215" x="8521700" y="5130800"/>
          <p14:tracePt t="261233" x="8578850" y="5092700"/>
          <p14:tracePt t="261249" x="8623300" y="5035550"/>
          <p14:tracePt t="261265" x="8686800" y="4984750"/>
          <p14:tracePt t="261282" x="8731250" y="4933950"/>
          <p14:tracePt t="261299" x="8782050" y="4876800"/>
          <p14:tracePt t="261316" x="8820150" y="4819650"/>
          <p14:tracePt t="261332" x="8839200" y="4749800"/>
          <p14:tracePt t="261349" x="8870950" y="4667250"/>
          <p14:tracePt t="261365" x="8890000" y="4584700"/>
          <p14:tracePt t="261382" x="8896350" y="4527550"/>
          <p14:tracePt t="261382" x="8902700" y="4489450"/>
          <p14:tracePt t="261400" x="8909050" y="4464050"/>
          <p14:tracePt t="261415" x="8928100" y="4381500"/>
          <p14:tracePt t="261432" x="8934450" y="4330700"/>
          <p14:tracePt t="261448" x="8940800" y="4267200"/>
          <p14:tracePt t="261465" x="8947150" y="4184650"/>
          <p14:tracePt t="261482" x="8947150" y="4095750"/>
          <p14:tracePt t="261498" x="8947150" y="3987800"/>
          <p14:tracePt t="261516" x="8947150" y="3898900"/>
          <p14:tracePt t="261532" x="8947150" y="3867150"/>
          <p14:tracePt t="261549" x="8934450" y="3733800"/>
          <p14:tracePt t="261565" x="8928100" y="3657600"/>
          <p14:tracePt t="261582" x="8902700" y="3581400"/>
          <p14:tracePt t="261599" x="8877300" y="3517900"/>
          <p14:tracePt t="261615" x="8820150" y="3429000"/>
          <p14:tracePt t="261633" x="8788400" y="3390900"/>
          <p14:tracePt t="261648" x="8769350" y="3352800"/>
          <p14:tracePt t="261666" x="8750300" y="3333750"/>
          <p14:tracePt t="261681" x="8743950" y="3314700"/>
          <p14:tracePt t="261698" x="8731250" y="3282950"/>
          <p14:tracePt t="261715" x="8718550" y="3244850"/>
          <p14:tracePt t="261732" x="8699500" y="3187700"/>
          <p14:tracePt t="261748" x="8674100" y="3117850"/>
          <p14:tracePt t="261765" x="8648700" y="3067050"/>
          <p14:tracePt t="261781" x="8629650" y="3028950"/>
          <p14:tracePt t="261799" x="8616950" y="2997200"/>
          <p14:tracePt t="261815" x="8597900" y="2959100"/>
          <p14:tracePt t="261832" x="8578850" y="2927350"/>
          <p14:tracePt t="261848" x="8559800" y="2908300"/>
          <p14:tracePt t="261865" x="8547100" y="2889250"/>
          <p14:tracePt t="261882" x="8540750" y="2889250"/>
          <p14:tracePt t="262016" x="8534400" y="2889250"/>
          <p14:tracePt t="262024" x="8521700" y="2889250"/>
          <p14:tracePt t="262034" x="8509000" y="2895600"/>
          <p14:tracePt t="262048" x="8477250" y="2901950"/>
          <p14:tracePt t="262050" x="8432800" y="2914650"/>
          <p14:tracePt t="262065" x="8388350" y="2933700"/>
          <p14:tracePt t="262081" x="8343900" y="2959100"/>
          <p14:tracePt t="262098" x="8299450" y="2984500"/>
          <p14:tracePt t="262115" x="8267700" y="3009900"/>
          <p14:tracePt t="262131" x="8235950" y="3048000"/>
          <p14:tracePt t="262148" x="8210550" y="3073400"/>
          <p14:tracePt t="262165" x="8185150" y="3105150"/>
          <p14:tracePt t="262181" x="8166100" y="3149600"/>
          <p14:tracePt t="262199" x="8140700" y="3194050"/>
          <p14:tracePt t="262215" x="8121650" y="3270250"/>
          <p14:tracePt t="262232" x="8121650" y="3327400"/>
          <p14:tracePt t="262248" x="8121650" y="3390900"/>
          <p14:tracePt t="262265" x="8121650" y="3479800"/>
          <p14:tracePt t="262281" x="8121650" y="3568700"/>
          <p14:tracePt t="262298" x="8121650" y="3644900"/>
          <p14:tracePt t="262315" x="8121650" y="3733800"/>
          <p14:tracePt t="262331" x="8121650" y="3810000"/>
          <p14:tracePt t="262348" x="8121650" y="3860800"/>
          <p14:tracePt t="262364" x="8140700" y="3905250"/>
          <p14:tracePt t="262381" x="8140700" y="3930650"/>
          <p14:tracePt t="262398" x="8153400" y="3956050"/>
          <p14:tracePt t="262415" x="8153400" y="3968750"/>
          <p14:tracePt t="262431" x="8153400" y="3987800"/>
          <p14:tracePt t="262448" x="8159750" y="4006850"/>
          <p14:tracePt t="262464" x="8166100" y="4019550"/>
          <p14:tracePt t="262481" x="8172450" y="4032250"/>
          <p14:tracePt t="262498" x="8178800" y="4064000"/>
          <p14:tracePt t="262515" x="8191500" y="4095750"/>
          <p14:tracePt t="262531" x="8191500" y="4133850"/>
          <p14:tracePt t="262548" x="8191500" y="4165600"/>
          <p14:tracePt t="262565" x="8197850" y="4216400"/>
          <p14:tracePt t="262581" x="8204200" y="4260850"/>
          <p14:tracePt t="262598" x="8210550" y="4286250"/>
          <p14:tracePt t="262614" x="8216900" y="4318000"/>
          <p14:tracePt t="262631" x="8223250" y="4337050"/>
          <p14:tracePt t="262648" x="8229600" y="4343400"/>
          <p14:tracePt t="262664" x="8229600" y="4349750"/>
          <p14:tracePt t="262681" x="8229600" y="4356100"/>
          <p14:tracePt t="263011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1"/>
            <a:ext cx="8229600" cy="1362075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15</a:t>
            </a:fld>
            <a:endParaRPr lang="en-US" altLang="ja-JP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 advTm="211294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3141"/>
            <a:ext cx="8229600" cy="384718"/>
          </a:xfrm>
        </p:spPr>
        <p:txBody>
          <a:bodyPr/>
          <a:lstStyle/>
          <a:p>
            <a:r>
              <a:rPr lang="en-US" dirty="0" smtClean="0"/>
              <a:t>Layers of Abstraction in Computes Science (CS)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085375" y="1039903"/>
            <a:ext cx="4632576" cy="3257794"/>
            <a:chOff x="2300535" y="1039903"/>
            <a:chExt cx="4632576" cy="3257794"/>
          </a:xfrm>
        </p:grpSpPr>
        <p:sp>
          <p:nvSpPr>
            <p:cNvPr id="4" name="Rounded Rectangle 3"/>
            <p:cNvSpPr/>
            <p:nvPr/>
          </p:nvSpPr>
          <p:spPr bwMode="auto">
            <a:xfrm>
              <a:off x="2300535" y="1039903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Application</a:t>
              </a:r>
            </a:p>
          </p:txBody>
        </p:sp>
        <p:sp>
          <p:nvSpPr>
            <p:cNvPr id="5" name="Rounded Rectangle 4"/>
            <p:cNvSpPr/>
            <p:nvPr/>
          </p:nvSpPr>
          <p:spPr bwMode="auto">
            <a:xfrm>
              <a:off x="2300535" y="1586689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Algorithms</a:t>
              </a:r>
            </a:p>
          </p:txBody>
        </p:sp>
        <p:sp>
          <p:nvSpPr>
            <p:cNvPr id="6" name="Rounded Rectangle 5"/>
            <p:cNvSpPr/>
            <p:nvPr/>
          </p:nvSpPr>
          <p:spPr bwMode="auto">
            <a:xfrm>
              <a:off x="2300535" y="2133475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Programming Language</a:t>
              </a:r>
            </a:p>
          </p:txBody>
        </p:sp>
        <p:sp>
          <p:nvSpPr>
            <p:cNvPr id="7" name="Rounded Rectangle 6"/>
            <p:cNvSpPr/>
            <p:nvPr/>
          </p:nvSpPr>
          <p:spPr bwMode="auto">
            <a:xfrm>
              <a:off x="2300535" y="2680261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Operating System</a:t>
              </a:r>
            </a:p>
          </p:txBody>
        </p:sp>
        <p:sp>
          <p:nvSpPr>
            <p:cNvPr id="8" name="Rounded Rectangle 7"/>
            <p:cNvSpPr/>
            <p:nvPr/>
          </p:nvSpPr>
          <p:spPr bwMode="auto">
            <a:xfrm>
              <a:off x="2300535" y="3227047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Instruction Set Architecture</a:t>
              </a:r>
            </a:p>
          </p:txBody>
        </p:sp>
        <p:sp>
          <p:nvSpPr>
            <p:cNvPr id="12" name="Rounded Rectangle 11"/>
            <p:cNvSpPr/>
            <p:nvPr/>
          </p:nvSpPr>
          <p:spPr bwMode="auto">
            <a:xfrm>
              <a:off x="2300535" y="3773833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Microarchitecture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085375" y="4320619"/>
            <a:ext cx="4632576" cy="1617435"/>
            <a:chOff x="2300535" y="4320619"/>
            <a:chExt cx="4632576" cy="1617435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2300535" y="4320619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Gates/Register-Transfer Level (RTL)</a:t>
              </a:r>
            </a:p>
          </p:txBody>
        </p:sp>
        <p:sp>
          <p:nvSpPr>
            <p:cNvPr id="10" name="Rounded Rectangle 9"/>
            <p:cNvSpPr/>
            <p:nvPr/>
          </p:nvSpPr>
          <p:spPr bwMode="auto">
            <a:xfrm>
              <a:off x="2300535" y="4867405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Circuits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2300535" y="5414190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Physics</a:t>
              </a:r>
            </a:p>
          </p:txBody>
        </p:sp>
      </p:grpSp>
      <p:sp>
        <p:nvSpPr>
          <p:cNvPr id="15" name="Rectangle 14"/>
          <p:cNvSpPr/>
          <p:nvPr/>
        </p:nvSpPr>
        <p:spPr bwMode="auto">
          <a:xfrm>
            <a:off x="1995605" y="964216"/>
            <a:ext cx="4736759" cy="3903189"/>
          </a:xfrm>
          <a:prstGeom prst="rect">
            <a:avLst/>
          </a:prstGeom>
          <a:solidFill>
            <a:schemeClr val="bg1">
              <a:alpha val="90000"/>
            </a:scheme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2033283" y="4867405"/>
            <a:ext cx="4736759" cy="13482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0000">
                <a:schemeClr val="bg1">
                  <a:alpha val="0"/>
                </a:schemeClr>
              </a:gs>
            </a:gsLst>
            <a:lin ang="16200000" scaled="0"/>
            <a:tileRect/>
          </a:gra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6" name="Left Brace 15"/>
          <p:cNvSpPr/>
          <p:nvPr/>
        </p:nvSpPr>
        <p:spPr bwMode="auto">
          <a:xfrm>
            <a:off x="1833559" y="4867405"/>
            <a:ext cx="162046" cy="1070649"/>
          </a:xfrm>
          <a:prstGeom prst="leftBrace">
            <a:avLst>
              <a:gd name="adj1" fmla="val 38114"/>
              <a:gd name="adj2" fmla="val 50000"/>
            </a:avLst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-26901" y="5080753"/>
            <a:ext cx="1766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Neo Sans Intel" pitchFamily="34" charset="0"/>
              </a:rPr>
              <a:t>Topics of </a:t>
            </a:r>
          </a:p>
          <a:p>
            <a:pPr algn="r"/>
            <a:r>
              <a:rPr lang="en-US" sz="2000" dirty="0" smtClean="0">
                <a:latin typeface="Neo Sans Intel" pitchFamily="34" charset="0"/>
              </a:rPr>
              <a:t>this lecture</a:t>
            </a:r>
          </a:p>
        </p:txBody>
      </p:sp>
      <p:sp>
        <p:nvSpPr>
          <p:cNvPr id="45" name="Right Arrow 44"/>
          <p:cNvSpPr/>
          <p:nvPr/>
        </p:nvSpPr>
        <p:spPr bwMode="auto">
          <a:xfrm rot="16200000">
            <a:off x="6252216" y="4933808"/>
            <a:ext cx="1613647" cy="512305"/>
          </a:xfrm>
          <a:prstGeom prst="rightArrow">
            <a:avLst/>
          </a:prstGeom>
          <a:gradFill flip="none" rotWithShape="1">
            <a:gsLst>
              <a:gs pos="5000">
                <a:schemeClr val="bg1"/>
              </a:gs>
              <a:gs pos="95000">
                <a:schemeClr val="accent1"/>
              </a:gs>
            </a:gsLst>
            <a:lin ang="0" scaled="0"/>
            <a:tileRect/>
          </a:gra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315192" y="5247238"/>
            <a:ext cx="176604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solidFill>
                  <a:schemeClr val="accent1"/>
                </a:solidFill>
                <a:latin typeface="Neo Sans Intel" pitchFamily="34" charset="0"/>
              </a:rPr>
              <a:t>Less</a:t>
            </a:r>
            <a:r>
              <a:rPr lang="en-US" sz="1700" dirty="0" smtClean="0">
                <a:latin typeface="Neo Sans Intel" pitchFamily="34" charset="0"/>
              </a:rPr>
              <a:t> about electrons, semiconductors…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315192" y="4345789"/>
            <a:ext cx="176604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chemeClr val="accent1"/>
                </a:solidFill>
                <a:latin typeface="Neo Sans Intel" pitchFamily="34" charset="0"/>
              </a:rPr>
              <a:t>More </a:t>
            </a:r>
            <a:r>
              <a:rPr lang="en-US" sz="1700" dirty="0" smtClean="0">
                <a:latin typeface="Neo Sans Intel" pitchFamily="34" charset="0"/>
              </a:rPr>
              <a:t>about voltages, </a:t>
            </a:r>
            <a:r>
              <a:rPr lang="en-US" sz="1700" dirty="0">
                <a:latin typeface="Neo Sans Intel" pitchFamily="34" charset="0"/>
              </a:rPr>
              <a:t>wires </a:t>
            </a:r>
            <a:r>
              <a:rPr lang="en-US" sz="1700" dirty="0" smtClean="0">
                <a:latin typeface="Neo Sans Intel" pitchFamily="34" charset="0"/>
              </a:rPr>
              <a:t>and </a:t>
            </a:r>
            <a:r>
              <a:rPr lang="en-US" sz="1700" dirty="0">
                <a:latin typeface="Neo Sans Intel" pitchFamily="34" charset="0"/>
              </a:rPr>
              <a:t>transistors…</a:t>
            </a:r>
          </a:p>
          <a:p>
            <a:endParaRPr lang="en-US" sz="1700" dirty="0">
              <a:latin typeface="Neo Sans Inte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3304055"/>
      </p:ext>
    </p:extLst>
  </p:cSld>
  <p:clrMapOvr>
    <a:masterClrMapping/>
  </p:clrMapOvr>
  <p:transition advTm="13769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8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 animBg="1"/>
      <p:bldP spid="42" grpId="0" animBg="1"/>
      <p:bldP spid="16" grpId="0" animBg="1"/>
      <p:bldP spid="17" grpId="0"/>
      <p:bldP spid="45" grpId="0" animBg="1"/>
      <p:bldP spid="46" grpId="0"/>
      <p:bldP spid="47" grpId="0"/>
    </p:bldLst>
  </p:timing>
  <p:extLst mod="1">
    <p:ext uri="{3A86A75C-4F4B-4683-9AE1-C65F6400EC91}">
      <p14:laserTraceLst xmlns:p14="http://schemas.microsoft.com/office/powerpoint/2010/main">
        <p14:tracePtLst>
          <p14:tracePt t="8073" x="3660775" y="4456113"/>
          <p14:tracePt t="8143" x="3643313" y="4456113"/>
          <p14:tracePt t="8152" x="3633788" y="4456113"/>
          <p14:tracePt t="8160" x="3616325" y="4456113"/>
          <p14:tracePt t="8167" x="3608388" y="4456113"/>
          <p14:tracePt t="8188" x="3598863" y="4465638"/>
          <p14:tracePt t="8191" x="3581400" y="4473575"/>
          <p14:tracePt t="8205" x="3527425" y="4483100"/>
          <p14:tracePt t="8205" x="3500438" y="4492625"/>
          <p14:tracePt t="8221" x="3419475" y="4510088"/>
          <p14:tracePt t="8255" x="3303588" y="4527550"/>
          <p14:tracePt t="8256" x="3116263" y="4564063"/>
          <p14:tracePt t="8277" x="2973388" y="4598988"/>
          <p14:tracePt t="8292" x="2847975" y="4608513"/>
          <p14:tracePt t="8308" x="2724150" y="4608513"/>
          <p14:tracePt t="8323" x="2598738" y="4608513"/>
          <p14:tracePt t="8338" x="2482850" y="4608513"/>
          <p14:tracePt t="8355" x="2393950" y="4591050"/>
          <p14:tracePt t="8372" x="2339975" y="4591050"/>
          <p14:tracePt t="8394" x="2276475" y="4572000"/>
          <p14:tracePt t="8406" x="2205038" y="4554538"/>
          <p14:tracePt t="8421" x="2116138" y="4537075"/>
          <p14:tracePt t="8438" x="2044700" y="4510088"/>
          <p14:tracePt t="8455" x="2000250" y="4492625"/>
          <p14:tracePt t="8471" x="1946275" y="4473575"/>
          <p14:tracePt t="8488" x="1893888" y="4456113"/>
          <p14:tracePt t="8505" x="1830388" y="4448175"/>
          <p14:tracePt t="8521" x="1768475" y="4448175"/>
          <p14:tracePt t="8538" x="1731963" y="4448175"/>
          <p14:tracePt t="8555" x="1697038" y="4448175"/>
          <p14:tracePt t="8572" x="1687513" y="4448175"/>
          <p14:tracePt t="8652" x="1697038" y="4448175"/>
          <p14:tracePt t="8660" x="1704975" y="4448175"/>
          <p14:tracePt t="8671" x="1714500" y="4448175"/>
          <p14:tracePt t="8699" x="1724025" y="4448175"/>
          <p14:tracePt t="8707" x="1741488" y="4438650"/>
          <p14:tracePt t="8715" x="1751013" y="4438650"/>
          <p14:tracePt t="8723" x="1812925" y="4438650"/>
          <p14:tracePt t="8738" x="1919288" y="4473575"/>
          <p14:tracePt t="8754" x="1990725" y="4492625"/>
          <p14:tracePt t="8772" x="2062163" y="4510088"/>
          <p14:tracePt t="8788" x="2179638" y="4527550"/>
          <p14:tracePt t="8805" x="2303463" y="4554538"/>
          <p14:tracePt t="8822" x="2393950" y="4554538"/>
          <p14:tracePt t="8838" x="2509838" y="4564063"/>
          <p14:tracePt t="8838" x="2571750" y="4572000"/>
          <p14:tracePt t="8855" x="2652713" y="4581525"/>
          <p14:tracePt t="8871" x="3036888" y="4625975"/>
          <p14:tracePt t="8889" x="3367088" y="4625975"/>
          <p14:tracePt t="8904" x="3732213" y="4652963"/>
          <p14:tracePt t="8921" x="4081463" y="4706938"/>
          <p14:tracePt t="8938" x="4357688" y="4733925"/>
          <p14:tracePt t="8954" x="4545013" y="4741863"/>
          <p14:tracePt t="8971" x="4697413" y="4741863"/>
          <p14:tracePt t="8988" x="4867275" y="4751388"/>
          <p14:tracePt t="9005" x="5089525" y="4786313"/>
          <p14:tracePt t="9022" x="5214938" y="4786313"/>
          <p14:tracePt t="9038" x="5340350" y="4786313"/>
          <p14:tracePt t="9055" x="5446713" y="4786313"/>
          <p14:tracePt t="9071" x="5473700" y="4786313"/>
          <p14:tracePt t="9088" x="5492750" y="4786313"/>
          <p14:tracePt t="9105" x="5500688" y="4786313"/>
          <p14:tracePt t="9121" x="5537200" y="4778375"/>
          <p14:tracePt t="9138" x="5572125" y="4759325"/>
          <p14:tracePt t="9154" x="5626100" y="4741863"/>
          <p14:tracePt t="9172" x="5661025" y="4724400"/>
          <p14:tracePt t="9188" x="5680075" y="4714875"/>
          <p14:tracePt t="9204" x="5715000" y="4714875"/>
          <p14:tracePt t="9221" x="5803900" y="4687888"/>
          <p14:tracePt t="9238" x="6000750" y="4652963"/>
          <p14:tracePt t="9255" x="6269038" y="4608513"/>
          <p14:tracePt t="9271" x="6589713" y="4581525"/>
          <p14:tracePt t="9288" x="6688138" y="4564063"/>
          <p14:tracePt t="9304" x="6724650" y="4564063"/>
          <p14:tracePt t="9321" x="6742113" y="4564063"/>
          <p14:tracePt t="9338" x="6751638" y="4554538"/>
          <p14:tracePt t="9354" x="6778625" y="4545013"/>
          <p14:tracePt t="9371" x="6804025" y="4545013"/>
          <p14:tracePt t="9388" x="6831013" y="4527550"/>
          <p14:tracePt t="9404" x="6850063" y="4510088"/>
          <p14:tracePt t="9421" x="6867525" y="4500563"/>
          <p14:tracePt t="9438" x="6875463" y="4483100"/>
          <p14:tracePt t="9490" x="6875463" y="4473575"/>
          <p14:tracePt t="9506" x="6875463" y="4465638"/>
          <p14:tracePt t="9513" x="6867525" y="4456113"/>
          <p14:tracePt t="9521" x="6840538" y="4448175"/>
          <p14:tracePt t="9528" x="6796088" y="4411663"/>
          <p14:tracePt t="9538" x="6751638" y="4384675"/>
          <p14:tracePt t="9554" x="6697663" y="4357688"/>
          <p14:tracePt t="9572" x="6626225" y="4340225"/>
          <p14:tracePt t="9588" x="6554788" y="4322763"/>
          <p14:tracePt t="9604" x="6483350" y="4305300"/>
          <p14:tracePt t="9622" x="6438900" y="4286250"/>
          <p14:tracePt t="9638" x="6340475" y="4268788"/>
          <p14:tracePt t="9655" x="6259513" y="4241800"/>
          <p14:tracePt t="9671" x="6143625" y="4224338"/>
          <p14:tracePt t="9688" x="6064250" y="4224338"/>
          <p14:tracePt t="9705" x="5946775" y="4206875"/>
          <p14:tracePt t="9721" x="5867400" y="4206875"/>
          <p14:tracePt t="9738" x="5759450" y="4197350"/>
          <p14:tracePt t="9754" x="5643563" y="4187825"/>
          <p14:tracePt t="9771" x="5483225" y="4162425"/>
          <p14:tracePt t="9788" x="5357813" y="4162425"/>
          <p14:tracePt t="9804" x="5251450" y="4152900"/>
          <p14:tracePt t="9821" x="5170488" y="4152900"/>
          <p14:tracePt t="9838" x="5099050" y="4152900"/>
          <p14:tracePt t="9855" x="5045075" y="4152900"/>
          <p14:tracePt t="9871" x="4992688" y="4152900"/>
          <p14:tracePt t="9888" x="4929188" y="4152900"/>
          <p14:tracePt t="9905" x="4848225" y="4152900"/>
          <p14:tracePt t="9921" x="4670425" y="4135438"/>
          <p14:tracePt t="9938" x="4572000" y="4125913"/>
          <p14:tracePt t="9954" x="4500563" y="4116388"/>
          <p14:tracePt t="9971" x="4438650" y="4108450"/>
          <p14:tracePt t="9988" x="4367213" y="4108450"/>
          <p14:tracePt t="10004" x="4295775" y="4108450"/>
          <p14:tracePt t="10022" x="4143375" y="4098925"/>
          <p14:tracePt t="10038" x="4054475" y="4098925"/>
          <p14:tracePt t="10054" x="3983038" y="4098925"/>
          <p14:tracePt t="10071" x="3911600" y="4098925"/>
          <p14:tracePt t="10088" x="3848100" y="4108450"/>
          <p14:tracePt t="10105" x="3776663" y="4125913"/>
          <p14:tracePt t="10121" x="3705225" y="4125913"/>
          <p14:tracePt t="10138" x="3633788" y="4143375"/>
          <p14:tracePt t="10154" x="3536950" y="4152900"/>
          <p14:tracePt t="10171" x="3473450" y="4152900"/>
          <p14:tracePt t="10188" x="3402013" y="4152900"/>
          <p14:tracePt t="10204" x="3330575" y="4152900"/>
          <p14:tracePt t="10222" x="3286125" y="4152900"/>
          <p14:tracePt t="10238" x="3232150" y="4152900"/>
          <p14:tracePt t="10255" x="3170238" y="4135438"/>
          <p14:tracePt t="10271" x="3081338" y="4116388"/>
          <p14:tracePt t="10288" x="2965450" y="4081463"/>
          <p14:tracePt t="10305" x="2894013" y="4071938"/>
          <p14:tracePt t="10321" x="2822575" y="4064000"/>
          <p14:tracePt t="10339" x="2759075" y="4064000"/>
          <p14:tracePt t="10354" x="2724150" y="4064000"/>
          <p14:tracePt t="10371" x="2670175" y="4071938"/>
          <p14:tracePt t="10388" x="2616200" y="4090988"/>
          <p14:tracePt t="10404" x="2536825" y="4116388"/>
          <p14:tracePt t="10422" x="2490788" y="4135438"/>
          <p14:tracePt t="10438" x="2438400" y="4152900"/>
          <p14:tracePt t="10455" x="2384425" y="4170363"/>
          <p14:tracePt t="10471" x="2339975" y="4187825"/>
          <p14:tracePt t="10488" x="2286000" y="4197350"/>
          <p14:tracePt t="10505" x="2251075" y="4214813"/>
          <p14:tracePt t="10521" x="2214563" y="4224338"/>
          <p14:tracePt t="10538" x="2187575" y="4241800"/>
          <p14:tracePt t="10554" x="2143125" y="4259263"/>
          <p14:tracePt t="10571" x="2108200" y="4278313"/>
          <p14:tracePt t="10588" x="2071688" y="4295775"/>
          <p14:tracePt t="10604" x="2054225" y="4305300"/>
          <p14:tracePt t="10622" x="2044700" y="4330700"/>
          <p14:tracePt t="10638" x="2017713" y="4357688"/>
          <p14:tracePt t="10654" x="2000250" y="4394200"/>
          <p14:tracePt t="10672" x="1982788" y="4411663"/>
          <p14:tracePt t="10688" x="1973263" y="4429125"/>
          <p14:tracePt t="10705" x="1965325" y="4438650"/>
          <p14:tracePt t="10721" x="1946275" y="4465638"/>
          <p14:tracePt t="10738" x="1938338" y="4492625"/>
          <p14:tracePt t="10754" x="1928813" y="4500563"/>
          <p14:tracePt t="10771" x="1928813" y="4527550"/>
          <p14:tracePt t="10788" x="1938338" y="4554538"/>
          <p14:tracePt t="10804" x="1946275" y="4572000"/>
          <p14:tracePt t="10804" x="1955800" y="4581525"/>
          <p14:tracePt t="10822" x="1973263" y="4598988"/>
          <p14:tracePt t="10838" x="1982788" y="4608513"/>
          <p14:tracePt t="10855" x="1990725" y="4625975"/>
          <p14:tracePt t="10871" x="2017713" y="4635500"/>
          <p14:tracePt t="10888" x="2036763" y="4652963"/>
          <p14:tracePt t="10905" x="2089150" y="4670425"/>
          <p14:tracePt t="10921" x="2160588" y="4687888"/>
          <p14:tracePt t="10938" x="2214563" y="4706938"/>
          <p14:tracePt t="10954" x="2251075" y="4714875"/>
          <p14:tracePt t="10971" x="2322513" y="4733925"/>
          <p14:tracePt t="10988" x="2393950" y="4751388"/>
          <p14:tracePt t="11004" x="2509838" y="4759325"/>
          <p14:tracePt t="11021" x="2633663" y="4768850"/>
          <p14:tracePt t="11038" x="2759075" y="4795838"/>
          <p14:tracePt t="11054" x="2874963" y="4813300"/>
          <p14:tracePt t="11054" x="2919413" y="4822825"/>
          <p14:tracePt t="11072" x="3017838" y="4840288"/>
          <p14:tracePt t="11088" x="3081338" y="4849813"/>
          <p14:tracePt t="11105" x="3133725" y="4857750"/>
          <p14:tracePt t="11121" x="3152775" y="4857750"/>
          <p14:tracePt t="11138" x="3160713" y="4867275"/>
          <p14:tracePt t="11155" x="3197225" y="4867275"/>
          <p14:tracePt t="11171" x="3241675" y="4876800"/>
          <p14:tracePt t="11188" x="3313113" y="4876800"/>
          <p14:tracePt t="11204" x="3411538" y="4884738"/>
          <p14:tracePt t="11221" x="3473450" y="4894263"/>
          <p14:tracePt t="11237" x="3544888" y="4911725"/>
          <p14:tracePt t="11254" x="3608388" y="4929188"/>
          <p14:tracePt t="11271" x="3679825" y="4948238"/>
          <p14:tracePt t="11287" x="3776663" y="4965700"/>
          <p14:tracePt t="11305" x="3884613" y="4965700"/>
          <p14:tracePt t="11321" x="4054475" y="4965700"/>
          <p14:tracePt t="11339" x="4125913" y="4956175"/>
          <p14:tracePt t="11354" x="4187825" y="4948238"/>
          <p14:tracePt t="11371" x="4241800" y="4948238"/>
          <p14:tracePt t="11388" x="4295775" y="4948238"/>
          <p14:tracePt t="11404" x="4340225" y="4948238"/>
          <p14:tracePt t="11422" x="4384675" y="4948238"/>
          <p14:tracePt t="11438" x="4419600" y="4948238"/>
          <p14:tracePt t="11454" x="4483100" y="4938713"/>
          <p14:tracePt t="11472" x="4537075" y="4929188"/>
          <p14:tracePt t="11488" x="4581525" y="4929188"/>
          <p14:tracePt t="11505" x="4633913" y="4911725"/>
          <p14:tracePt t="11521" x="4687888" y="4894263"/>
          <p14:tracePt t="11537" x="4741863" y="4884738"/>
          <p14:tracePt t="11554" x="4795838" y="4876800"/>
          <p14:tracePt t="11571" x="4867275" y="4857750"/>
          <p14:tracePt t="11588" x="4929188" y="4857750"/>
          <p14:tracePt t="11604" x="4973638" y="4857750"/>
          <p14:tracePt t="11622" x="5037138" y="4857750"/>
          <p14:tracePt t="11638" x="5116513" y="4867275"/>
          <p14:tracePt t="11654" x="5187950" y="4884738"/>
          <p14:tracePt t="11671" x="5259388" y="4894263"/>
          <p14:tracePt t="11687" x="5330825" y="4902200"/>
          <p14:tracePt t="11705" x="5384800" y="4902200"/>
          <p14:tracePt t="11721" x="5446713" y="4902200"/>
          <p14:tracePt t="11738" x="5500688" y="4902200"/>
          <p14:tracePt t="11754" x="5545138" y="4894263"/>
          <p14:tracePt t="11771" x="5599113" y="4876800"/>
          <p14:tracePt t="11788" x="5643563" y="4867275"/>
          <p14:tracePt t="11804" x="5680075" y="4857750"/>
          <p14:tracePt t="11821" x="5724525" y="4849813"/>
          <p14:tracePt t="11838" x="5759450" y="4849813"/>
          <p14:tracePt t="11854" x="5803900" y="4840288"/>
          <p14:tracePt t="11871" x="5849938" y="4830763"/>
          <p14:tracePt t="11888" x="5911850" y="4830763"/>
          <p14:tracePt t="11905" x="5956300" y="4822825"/>
          <p14:tracePt t="11921" x="6010275" y="4813300"/>
          <p14:tracePt t="11939" x="6072188" y="4805363"/>
          <p14:tracePt t="11954" x="6126163" y="4795838"/>
          <p14:tracePt t="11971" x="6224588" y="4778375"/>
          <p14:tracePt t="11988" x="6269038" y="4768850"/>
          <p14:tracePt t="12004" x="6323013" y="4768850"/>
          <p14:tracePt t="12022" x="6357938" y="4759325"/>
          <p14:tracePt t="12038" x="6411913" y="4759325"/>
          <p14:tracePt t="12054" x="6446838" y="4759325"/>
          <p14:tracePt t="12072" x="6473825" y="4751388"/>
          <p14:tracePt t="12087" x="6510338" y="4741863"/>
          <p14:tracePt t="12105" x="6581775" y="4724400"/>
          <p14:tracePt t="12121" x="6643688" y="4706938"/>
          <p14:tracePt t="12137" x="6688138" y="4697413"/>
          <p14:tracePt t="12154" x="6697663" y="4687888"/>
          <p14:tracePt t="12171" x="6707188" y="4679950"/>
          <p14:tracePt t="12188" x="6715125" y="4679950"/>
          <p14:tracePt t="12204" x="6724650" y="4670425"/>
          <p14:tracePt t="12245" x="6724650" y="4662488"/>
          <p14:tracePt t="12262" x="6724650" y="4643438"/>
          <p14:tracePt t="12262" x="6724650" y="4635500"/>
          <p14:tracePt t="12271" x="6724650" y="4616450"/>
          <p14:tracePt t="12287" x="6715125" y="4608513"/>
          <p14:tracePt t="12305" x="6707188" y="4591050"/>
          <p14:tracePt t="12321" x="6697663" y="4572000"/>
          <p14:tracePt t="12338" x="6697663" y="4564063"/>
          <p14:tracePt t="12354" x="6688138" y="4545013"/>
          <p14:tracePt t="12371" x="6670675" y="4519613"/>
          <p14:tracePt t="12388" x="6661150" y="4500563"/>
          <p14:tracePt t="12404" x="6643688" y="4473575"/>
          <p14:tracePt t="12422" x="6643688" y="4465638"/>
          <p14:tracePt t="12438" x="6635750" y="4448175"/>
          <p14:tracePt t="12454" x="6616700" y="4438650"/>
          <p14:tracePt t="12471" x="6599238" y="4421188"/>
          <p14:tracePt t="12487" x="6589713" y="4402138"/>
          <p14:tracePt t="12505" x="6572250" y="4394200"/>
          <p14:tracePt t="12521" x="6554788" y="4376738"/>
          <p14:tracePt t="12537" x="6537325" y="4376738"/>
          <p14:tracePt t="12555" x="6510338" y="4367213"/>
          <p14:tracePt t="12571" x="6492875" y="4349750"/>
          <p14:tracePt t="12588" x="6473825" y="4349750"/>
          <p14:tracePt t="12604" x="6438900" y="4340225"/>
          <p14:tracePt t="12621" x="6367463" y="4322763"/>
          <p14:tracePt t="12638" x="6296025" y="4322763"/>
          <p14:tracePt t="12654" x="6224588" y="4313238"/>
          <p14:tracePt t="12672" x="6116638" y="4305300"/>
          <p14:tracePt t="12687" x="6000750" y="4286250"/>
          <p14:tracePt t="12705" x="5894388" y="4268788"/>
          <p14:tracePt t="12721" x="5822950" y="4268788"/>
          <p14:tracePt t="12737" x="5724525" y="4259263"/>
          <p14:tracePt t="12755" x="5653088" y="4259263"/>
          <p14:tracePt t="12771" x="5545138" y="4259263"/>
          <p14:tracePt t="12788" x="5421313" y="4241800"/>
          <p14:tracePt t="12804" x="5303838" y="4224338"/>
          <p14:tracePt t="12821" x="5207000" y="4206875"/>
          <p14:tracePt t="12838" x="5135563" y="4206875"/>
          <p14:tracePt t="12854" x="5099050" y="4197350"/>
          <p14:tracePt t="12854" x="5081588" y="4197350"/>
          <p14:tracePt t="12871" x="5027613" y="4179888"/>
          <p14:tracePt t="12887" x="4983163" y="4170363"/>
          <p14:tracePt t="12905" x="4911725" y="4162425"/>
          <p14:tracePt t="12921" x="4840288" y="4162425"/>
          <p14:tracePt t="12937" x="4751388" y="4152900"/>
          <p14:tracePt t="12955" x="4608513" y="4135438"/>
          <p14:tracePt t="12971" x="4483100" y="4116388"/>
          <p14:tracePt t="12988" x="4357688" y="4108450"/>
          <p14:tracePt t="13004" x="4241800" y="4090988"/>
          <p14:tracePt t="13021" x="4108450" y="4071938"/>
          <p14:tracePt t="13038" x="4027488" y="4071938"/>
          <p14:tracePt t="13054" x="3956050" y="4071938"/>
          <p14:tracePt t="13071" x="3894138" y="4071938"/>
          <p14:tracePt t="13087" x="3830638" y="4071938"/>
          <p14:tracePt t="13105" x="3759200" y="4081463"/>
          <p14:tracePt t="13121" x="3670300" y="4090988"/>
          <p14:tracePt t="13137" x="3616325" y="4098925"/>
          <p14:tracePt t="13154" x="3571875" y="4116388"/>
          <p14:tracePt t="13171" x="3517900" y="4135438"/>
          <p14:tracePt t="13188" x="3465513" y="4152900"/>
          <p14:tracePt t="13204" x="3411538" y="4170363"/>
          <p14:tracePt t="13221" x="3340100" y="4179888"/>
          <p14:tracePt t="13238" x="3276600" y="4187825"/>
          <p14:tracePt t="13254" x="3224213" y="4187825"/>
          <p14:tracePt t="13254" x="3197225" y="4187825"/>
          <p14:tracePt t="13271" x="3170238" y="4187825"/>
          <p14:tracePt t="13287" x="3133725" y="4187825"/>
          <p14:tracePt t="13304" x="3108325" y="4187825"/>
          <p14:tracePt t="13321" x="3054350" y="4187825"/>
          <p14:tracePt t="13337" x="3000375" y="4187825"/>
          <p14:tracePt t="13355" x="2928938" y="4187825"/>
          <p14:tracePt t="13371" x="2884488" y="4179888"/>
          <p14:tracePt t="13388" x="2803525" y="4170363"/>
          <p14:tracePt t="13404" x="2776538" y="4162425"/>
          <p14:tracePt t="13421" x="2741613" y="4152900"/>
          <p14:tracePt t="13438" x="2697163" y="4152900"/>
          <p14:tracePt t="13454" x="2652713" y="4135438"/>
          <p14:tracePt t="13471" x="2616200" y="4135438"/>
          <p14:tracePt t="13487" x="2608263" y="4125913"/>
          <p14:tracePt t="13505" x="2589213" y="4125913"/>
          <p14:tracePt t="13521" x="2571750" y="4125913"/>
          <p14:tracePt t="13537" x="2562225" y="4125913"/>
          <p14:tracePt t="13554" x="2536825" y="4125913"/>
          <p14:tracePt t="13571" x="2509838" y="4125913"/>
          <p14:tracePt t="13588" x="2500313" y="4125913"/>
          <p14:tracePt t="13604" x="2482850" y="4125913"/>
          <p14:tracePt t="13621" x="2473325" y="4125913"/>
          <p14:tracePt t="13638" x="2455863" y="4125913"/>
          <p14:tracePt t="13655" x="2438400" y="4135438"/>
          <p14:tracePt t="13671" x="2428875" y="4135438"/>
          <p14:tracePt t="13687" x="2411413" y="4143375"/>
          <p14:tracePt t="13704" x="2401888" y="4162425"/>
          <p14:tracePt t="13721" x="2384425" y="4170363"/>
          <p14:tracePt t="13738" x="2366963" y="4187825"/>
          <p14:tracePt t="13755" x="2357438" y="4197350"/>
          <p14:tracePt t="13771" x="2330450" y="4214813"/>
          <p14:tracePt t="13788" x="2322513" y="4233863"/>
          <p14:tracePt t="13804" x="2303463" y="4241800"/>
          <p14:tracePt t="13821" x="2295525" y="4259263"/>
          <p14:tracePt t="13838" x="2286000" y="4268788"/>
          <p14:tracePt t="13854" x="2268538" y="4278313"/>
          <p14:tracePt t="13871" x="2259013" y="4286250"/>
          <p14:tracePt t="13887" x="2251075" y="4295775"/>
          <p14:tracePt t="13904" x="2232025" y="4313238"/>
          <p14:tracePt t="13921" x="2214563" y="4330700"/>
          <p14:tracePt t="13937" x="2205038" y="4340225"/>
          <p14:tracePt t="13954" x="2187575" y="4357688"/>
          <p14:tracePt t="13971" x="2179638" y="4357688"/>
          <p14:tracePt t="13988" x="2160588" y="4376738"/>
          <p14:tracePt t="14004" x="2152650" y="4384675"/>
          <p14:tracePt t="14021" x="2143125" y="4394200"/>
          <p14:tracePt t="14037" x="2133600" y="4402138"/>
          <p14:tracePt t="14054" x="2125663" y="4402138"/>
          <p14:tracePt t="14071" x="2116138" y="4411663"/>
          <p14:tracePt t="14087" x="2108200" y="4429125"/>
          <p14:tracePt t="14104" x="2098675" y="4429125"/>
          <p14:tracePt t="14121" x="2089150" y="4448175"/>
          <p14:tracePt t="14137" x="2062163" y="4456113"/>
          <p14:tracePt t="14154" x="2054225" y="4473575"/>
          <p14:tracePt t="14171" x="2036763" y="4492625"/>
          <p14:tracePt t="14188" x="2017713" y="4500563"/>
          <p14:tracePt t="14204" x="2009775" y="4519613"/>
          <p14:tracePt t="14220" x="1990725" y="4527550"/>
          <p14:tracePt t="14238" x="1982788" y="4545013"/>
          <p14:tracePt t="14254" x="1965325" y="4554538"/>
          <p14:tracePt t="14271" x="1946275" y="4572000"/>
          <p14:tracePt t="14287" x="1928813" y="4591050"/>
          <p14:tracePt t="14304" x="1919288" y="4598988"/>
          <p14:tracePt t="14321" x="1911350" y="4616450"/>
          <p14:tracePt t="14337" x="1911350" y="4625975"/>
          <p14:tracePt t="14355" x="1901825" y="4643438"/>
          <p14:tracePt t="14372" x="1901825" y="4652963"/>
          <p14:tracePt t="14388" x="1901825" y="4679950"/>
          <p14:tracePt t="14404" x="1911350" y="4687888"/>
          <p14:tracePt t="14421" x="1928813" y="4706938"/>
          <p14:tracePt t="14438" x="1938338" y="4724400"/>
          <p14:tracePt t="14454" x="1946275" y="4724400"/>
          <p14:tracePt t="14471" x="1955800" y="4733925"/>
          <p14:tracePt t="14487" x="1973263" y="4751388"/>
          <p14:tracePt t="14504" x="1982788" y="4759325"/>
          <p14:tracePt t="14521" x="2000250" y="4768850"/>
          <p14:tracePt t="14537" x="2009775" y="4768850"/>
          <p14:tracePt t="14554" x="2027238" y="4786313"/>
          <p14:tracePt t="14571" x="2054225" y="4795838"/>
          <p14:tracePt t="14588" x="2081213" y="4805363"/>
          <p14:tracePt t="14604" x="2116138" y="4813300"/>
          <p14:tracePt t="14621" x="2179638" y="4822825"/>
          <p14:tracePt t="14638" x="2251075" y="4822825"/>
          <p14:tracePt t="14654" x="2366963" y="4822825"/>
          <p14:tracePt t="14654" x="2446338" y="4822825"/>
          <p14:tracePt t="14671" x="2571750" y="4830763"/>
          <p14:tracePt t="14688" x="2697163" y="4857750"/>
          <p14:tracePt t="14704" x="2786063" y="4876800"/>
          <p14:tracePt t="14721" x="2847975" y="4884738"/>
          <p14:tracePt t="14737" x="2919413" y="4902200"/>
          <p14:tracePt t="14755" x="2990850" y="4911725"/>
          <p14:tracePt t="14771" x="3062288" y="4921250"/>
          <p14:tracePt t="14788" x="3133725" y="4921250"/>
          <p14:tracePt t="14804" x="3205163" y="4921250"/>
          <p14:tracePt t="14820" x="3322638" y="4929188"/>
          <p14:tracePt t="14838" x="3394075" y="4948238"/>
          <p14:tracePt t="14854" x="3465513" y="4965700"/>
          <p14:tracePt t="14871" x="3536950" y="4983163"/>
          <p14:tracePt t="14887" x="3608388" y="4992688"/>
          <p14:tracePt t="14904" x="3670300" y="4992688"/>
          <p14:tracePt t="14921" x="3768725" y="4992688"/>
          <p14:tracePt t="14937" x="3822700" y="4992688"/>
          <p14:tracePt t="14954" x="3875088" y="4992688"/>
          <p14:tracePt t="14971" x="3929063" y="4983163"/>
          <p14:tracePt t="14988" x="3973513" y="4973638"/>
          <p14:tracePt t="15004" x="4027488" y="4973638"/>
          <p14:tracePt t="15021" x="4071938" y="4973638"/>
          <p14:tracePt t="15038" x="4116388" y="4973638"/>
          <p14:tracePt t="15054" x="4197350" y="4973638"/>
          <p14:tracePt t="15072" x="4251325" y="4973638"/>
          <p14:tracePt t="15087" x="4313238" y="4973638"/>
          <p14:tracePt t="15104" x="4384675" y="4983163"/>
          <p14:tracePt t="15121" x="4465638" y="4983163"/>
          <p14:tracePt t="15137" x="4537075" y="4973638"/>
          <p14:tracePt t="15155" x="4598988" y="4965700"/>
          <p14:tracePt t="15170" x="4670425" y="4948238"/>
          <p14:tracePt t="15187" x="4741863" y="4929188"/>
          <p14:tracePt t="15204" x="4813300" y="4921250"/>
          <p14:tracePt t="15220" x="4867275" y="4911725"/>
          <p14:tracePt t="15237" x="4921250" y="4902200"/>
          <p14:tracePt t="15254" x="4938713" y="4894263"/>
          <p14:tracePt t="15271" x="4973638" y="4894263"/>
          <p14:tracePt t="15287" x="5010150" y="4894263"/>
          <p14:tracePt t="15304" x="5064125" y="4894263"/>
          <p14:tracePt t="15321" x="5081588" y="4902200"/>
          <p14:tracePt t="15337" x="5108575" y="4921250"/>
          <p14:tracePt t="15354" x="5153025" y="4929188"/>
          <p14:tracePt t="15370" x="5180013" y="4938713"/>
          <p14:tracePt t="15387" x="5224463" y="4938713"/>
          <p14:tracePt t="15404" x="5259388" y="4938713"/>
          <p14:tracePt t="15421" x="5303838" y="4948238"/>
          <p14:tracePt t="15438" x="5349875" y="4948238"/>
          <p14:tracePt t="15454" x="5402263" y="4948238"/>
          <p14:tracePt t="15472" x="5456238" y="4948238"/>
          <p14:tracePt t="15487" x="5500688" y="4948238"/>
          <p14:tracePt t="15504" x="5554663" y="4938713"/>
          <p14:tracePt t="15521" x="5581650" y="4938713"/>
          <p14:tracePt t="15537" x="5616575" y="4929188"/>
          <p14:tracePt t="15555" x="5661025" y="4929188"/>
          <p14:tracePt t="15570" x="5724525" y="4911725"/>
          <p14:tracePt t="15587" x="5768975" y="4902200"/>
          <p14:tracePt t="15604" x="5813425" y="4894263"/>
          <p14:tracePt t="15621" x="5867400" y="4876800"/>
          <p14:tracePt t="15638" x="5911850" y="4867275"/>
          <p14:tracePt t="15654" x="5973763" y="4857750"/>
          <p14:tracePt t="15671" x="6027738" y="4849813"/>
          <p14:tracePt t="15687" x="6072188" y="4849813"/>
          <p14:tracePt t="15704" x="6153150" y="4849813"/>
          <p14:tracePt t="15721" x="6207125" y="4849813"/>
          <p14:tracePt t="15737" x="6251575" y="4849813"/>
          <p14:tracePt t="15755" x="6278563" y="4849813"/>
          <p14:tracePt t="15770" x="6313488" y="4840288"/>
          <p14:tracePt t="15787" x="6340475" y="4840288"/>
          <p14:tracePt t="15805" x="6384925" y="4840288"/>
          <p14:tracePt t="15821" x="6411913" y="4840288"/>
          <p14:tracePt t="15838" x="6456363" y="4830763"/>
          <p14:tracePt t="15854" x="6483350" y="4830763"/>
          <p14:tracePt t="15871" x="6500813" y="4830763"/>
          <p14:tracePt t="15887" x="6527800" y="4830763"/>
          <p14:tracePt t="15904" x="6572250" y="4830763"/>
          <p14:tracePt t="15921" x="6626225" y="4830763"/>
          <p14:tracePt t="15937" x="6670675" y="4830763"/>
          <p14:tracePt t="15954" x="6715125" y="4822825"/>
          <p14:tracePt t="15971" x="6732588" y="4822825"/>
          <p14:tracePt t="15987" x="6751638" y="4813300"/>
          <p14:tracePt t="16004" x="6769100" y="4805363"/>
          <p14:tracePt t="16021" x="6804025" y="4795838"/>
          <p14:tracePt t="16038" x="6831013" y="4795838"/>
          <p14:tracePt t="16054" x="6850063" y="4795838"/>
          <p14:tracePt t="16071" x="6858000" y="4786313"/>
          <p14:tracePt t="16087" x="6867525" y="4786313"/>
          <p14:tracePt t="16104" x="6884988" y="4768850"/>
          <p14:tracePt t="16121" x="6902450" y="4768850"/>
          <p14:tracePt t="16137" x="6902450" y="4759325"/>
          <p14:tracePt t="16154" x="6902450" y="4741863"/>
          <p14:tracePt t="16170" x="6911975" y="4733925"/>
          <p14:tracePt t="16187" x="6921500" y="4724400"/>
          <p14:tracePt t="16204" x="6929438" y="4697413"/>
          <p14:tracePt t="16221" x="6929438" y="4679950"/>
          <p14:tracePt t="16238" x="6938963" y="4670425"/>
          <p14:tracePt t="16254" x="6938963" y="4652963"/>
          <p14:tracePt t="16271" x="6938963" y="4643438"/>
          <p14:tracePt t="16287" x="6938963" y="4625975"/>
          <p14:tracePt t="16304" x="6938963" y="4616450"/>
          <p14:tracePt t="16321" x="6921500" y="4598988"/>
          <p14:tracePt t="16337" x="6911975" y="4572000"/>
          <p14:tracePt t="16354" x="6894513" y="4564063"/>
          <p14:tracePt t="16370" x="6875463" y="4537075"/>
          <p14:tracePt t="16387" x="6867525" y="4527550"/>
          <p14:tracePt t="16404" x="6858000" y="4510088"/>
          <p14:tracePt t="16420" x="6840538" y="4500563"/>
          <p14:tracePt t="16438" x="6831013" y="4492625"/>
          <p14:tracePt t="16454" x="6813550" y="4473575"/>
          <p14:tracePt t="16471" x="6796088" y="4456113"/>
          <p14:tracePt t="16487" x="6786563" y="4438650"/>
          <p14:tracePt t="16504" x="6759575" y="4429125"/>
          <p14:tracePt t="16521" x="6732588" y="4411663"/>
          <p14:tracePt t="16537" x="6697663" y="4384675"/>
          <p14:tracePt t="16554" x="6670675" y="4376738"/>
          <p14:tracePt t="16571" x="6626225" y="4357688"/>
          <p14:tracePt t="16587" x="6599238" y="4340225"/>
          <p14:tracePt t="16604" x="6545263" y="4330700"/>
          <p14:tracePt t="16620" x="6492875" y="4322763"/>
          <p14:tracePt t="16638" x="6465888" y="4322763"/>
          <p14:tracePt t="16654" x="6429375" y="4322763"/>
          <p14:tracePt t="16671" x="6394450" y="4322763"/>
          <p14:tracePt t="16687" x="6350000" y="4322763"/>
          <p14:tracePt t="16704" x="6286500" y="4322763"/>
          <p14:tracePt t="16722" x="6232525" y="4313238"/>
          <p14:tracePt t="16737" x="6170613" y="4313238"/>
          <p14:tracePt t="16754" x="6081713" y="4313238"/>
          <p14:tracePt t="16770" x="6018213" y="4313238"/>
          <p14:tracePt t="16787" x="5973763" y="4313238"/>
          <p14:tracePt t="16804" x="5902325" y="4313238"/>
          <p14:tracePt t="16820" x="5840413" y="4313238"/>
          <p14:tracePt t="16838" x="5795963" y="4313238"/>
          <p14:tracePt t="16854" x="5741988" y="4322763"/>
          <p14:tracePt t="16854" x="5724525" y="4322763"/>
          <p14:tracePt t="16871" x="5697538" y="4330700"/>
          <p14:tracePt t="16887" x="5599113" y="4349750"/>
          <p14:tracePt t="16904" x="5537200" y="4367213"/>
          <p14:tracePt t="16920" x="5456238" y="4376738"/>
          <p14:tracePt t="16937" x="5384800" y="4384675"/>
          <p14:tracePt t="16954" x="5303838" y="4384675"/>
          <p14:tracePt t="16970" x="5251450" y="4384675"/>
          <p14:tracePt t="16987" x="5180013" y="4384675"/>
          <p14:tracePt t="17004" x="5116513" y="4367213"/>
          <p14:tracePt t="17020" x="5045075" y="4349750"/>
          <p14:tracePt t="17038" x="4973638" y="4349750"/>
          <p14:tracePt t="17054" x="4840288" y="4340225"/>
          <p14:tracePt t="17070" x="4670425" y="4322763"/>
          <p14:tracePt t="17087" x="4419600" y="4295775"/>
          <p14:tracePt t="17104" x="4133850" y="4268788"/>
          <p14:tracePt t="17121" x="3751263" y="4224338"/>
          <p14:tracePt t="17137" x="3536950" y="4224338"/>
          <p14:tracePt t="17154" x="3322638" y="4224338"/>
          <p14:tracePt t="17170" x="3133725" y="4224338"/>
          <p14:tracePt t="17187" x="2955925" y="4233863"/>
          <p14:tracePt t="17204" x="2786063" y="4233863"/>
          <p14:tracePt t="17220" x="2724150" y="4233863"/>
          <p14:tracePt t="17238" x="2670175" y="4233863"/>
          <p14:tracePt t="17254" x="2616200" y="4233863"/>
          <p14:tracePt t="17254" x="2598738" y="4233863"/>
          <p14:tracePt t="17271" x="2571750" y="4233863"/>
          <p14:tracePt t="17287" x="2500313" y="4233863"/>
          <p14:tracePt t="17304" x="2473325" y="4233863"/>
          <p14:tracePt t="17321" x="2455863" y="4233863"/>
          <p14:tracePt t="17337" x="2428875" y="4233863"/>
          <p14:tracePt t="17354" x="2401888" y="4233863"/>
          <p14:tracePt t="17370" x="2347913" y="4233863"/>
          <p14:tracePt t="17387" x="2303463" y="4233863"/>
          <p14:tracePt t="17404" x="2251075" y="4233863"/>
          <p14:tracePt t="17421" x="2232025" y="4233863"/>
          <p14:tracePt t="17438" x="2224088" y="4233863"/>
          <p14:tracePt t="17454" x="2205038" y="4233863"/>
          <p14:tracePt t="17470" x="2197100" y="4233863"/>
          <p14:tracePt t="17545" x="2187575" y="4233863"/>
          <p14:tracePt t="17552" x="2179638" y="4241800"/>
          <p14:tracePt t="17553" x="2170113" y="4251325"/>
          <p14:tracePt t="17570" x="2160588" y="4268788"/>
          <p14:tracePt t="17587" x="2152650" y="4278313"/>
          <p14:tracePt t="17604" x="2143125" y="4295775"/>
          <p14:tracePt t="17620" x="2125663" y="4295775"/>
          <p14:tracePt t="17638" x="2125663" y="4313238"/>
          <p14:tracePt t="17655" x="2116138" y="4330700"/>
          <p14:tracePt t="17672" x="2116138" y="4340225"/>
          <p14:tracePt t="17688" x="2108200" y="4357688"/>
          <p14:tracePt t="17705" x="2108200" y="4367213"/>
          <p14:tracePt t="17721" x="2098675" y="4376738"/>
          <p14:tracePt t="17738" x="2098675" y="4394200"/>
          <p14:tracePt t="17755" x="2089150" y="4402138"/>
          <p14:tracePt t="17771" x="2081213" y="4421188"/>
          <p14:tracePt t="17788" x="2081213" y="4438650"/>
          <p14:tracePt t="17805" x="2081213" y="4448175"/>
          <p14:tracePt t="17821" x="2081213" y="4465638"/>
          <p14:tracePt t="17839" x="2071688" y="4465638"/>
          <p14:tracePt t="17855" x="2071688" y="4483100"/>
          <p14:tracePt t="17872" x="2071688" y="4492625"/>
          <p14:tracePt t="17888" x="2062163" y="4510088"/>
          <p14:tracePt t="17904" x="2054225" y="4527550"/>
          <p14:tracePt t="17904" x="2054225" y="4537075"/>
          <p14:tracePt t="17922" x="2054225" y="4554538"/>
          <p14:tracePt t="17938" x="2044700" y="4564063"/>
          <p14:tracePt t="17955" x="2044700" y="4581525"/>
          <p14:tracePt t="17971" x="2044700" y="4591050"/>
          <p14:tracePt t="18008" x="2044700" y="4598988"/>
          <p14:tracePt t="18021" x="2044700" y="4608513"/>
          <p14:tracePt t="18022" x="2044700" y="4625975"/>
          <p14:tracePt t="18039" x="2054225" y="4635500"/>
          <p14:tracePt t="18055" x="2071688" y="4652963"/>
          <p14:tracePt t="18071" x="2081213" y="4662488"/>
          <p14:tracePt t="18088" x="2089150" y="4679950"/>
          <p14:tracePt t="18105" x="2098675" y="4687888"/>
          <p14:tracePt t="18122" x="2116138" y="4714875"/>
          <p14:tracePt t="18138" x="2125663" y="4714875"/>
          <p14:tracePt t="18155" x="2133600" y="4724400"/>
          <p14:tracePt t="18171" x="2152650" y="4741863"/>
          <p14:tracePt t="18188" x="2170113" y="4751388"/>
          <p14:tracePt t="18205" x="2170113" y="4759325"/>
          <p14:tracePt t="18221" x="2187575" y="4759325"/>
          <p14:tracePt t="18238" x="2205038" y="4778375"/>
          <p14:tracePt t="18254" x="2232025" y="4795838"/>
          <p14:tracePt t="18271" x="2268538" y="4805363"/>
          <p14:tracePt t="18288" x="2339975" y="4822825"/>
          <p14:tracePt t="18305" x="2393950" y="4830763"/>
          <p14:tracePt t="18321" x="2419350" y="4830763"/>
          <p14:tracePt t="18338" x="2446338" y="4830763"/>
          <p14:tracePt t="18355" x="2465388" y="4830763"/>
          <p14:tracePt t="18371" x="2482850" y="4830763"/>
          <p14:tracePt t="18388" x="2500313" y="4830763"/>
          <p14:tracePt t="18405" x="2544763" y="4830763"/>
          <p14:tracePt t="18421" x="2625725" y="4830763"/>
          <p14:tracePt t="18439" x="2670175" y="4822825"/>
          <p14:tracePt t="18454" x="2705100" y="4822825"/>
          <p14:tracePt t="18472" x="2759075" y="4813300"/>
          <p14:tracePt t="18488" x="2803525" y="4813300"/>
          <p14:tracePt t="18504" x="2867025" y="4813300"/>
          <p14:tracePt t="18522" x="2911475" y="4822825"/>
          <p14:tracePt t="18538" x="2955925" y="4830763"/>
          <p14:tracePt t="18555" x="2982913" y="4830763"/>
          <p14:tracePt t="18571" x="3017838" y="4830763"/>
          <p14:tracePt t="18588" x="3044825" y="4830763"/>
          <p14:tracePt t="18605" x="3089275" y="4830763"/>
          <p14:tracePt t="18621" x="3133725" y="4830763"/>
          <p14:tracePt t="18638" x="3187700" y="4822825"/>
          <p14:tracePt t="18655" x="3224213" y="4822825"/>
          <p14:tracePt t="18671" x="3241675" y="4813300"/>
          <p14:tracePt t="18688" x="3259138" y="4813300"/>
          <p14:tracePt t="18705" x="3268663" y="4813300"/>
          <p14:tracePt t="18722" x="3295650" y="4813300"/>
          <p14:tracePt t="18738" x="3330575" y="4813300"/>
          <p14:tracePt t="18756" x="3357563" y="4813300"/>
          <p14:tracePt t="18771" x="3367088" y="4813300"/>
          <p14:tracePt t="18788" x="3375025" y="4813300"/>
          <p14:tracePt t="19010" x="3375025" y="4805363"/>
          <p14:tracePt t="19010" x="0" y="0"/>
        </p14:tracePtLst>
        <p14:tracePtLst>
          <p14:tracePt t="20222" x="4000500" y="4894263"/>
          <p14:tracePt t="20364" x="4000500" y="4902200"/>
          <p14:tracePt t="20372" x="4000500" y="4921250"/>
          <p14:tracePt t="20380" x="4000500" y="4948238"/>
          <p14:tracePt t="20388" x="4000500" y="4983163"/>
          <p14:tracePt t="20421" x="4000500" y="4992688"/>
          <p14:tracePt t="20426" x="4000500" y="5019675"/>
          <p14:tracePt t="20438" x="3990975" y="5064125"/>
          <p14:tracePt t="20455" x="3983038" y="5091113"/>
          <p14:tracePt t="20472" x="3973513" y="5116513"/>
          <p14:tracePt t="20488" x="3965575" y="5153025"/>
          <p14:tracePt t="20520" x="3956050" y="5170488"/>
          <p14:tracePt t="20544" x="3956050" y="5180013"/>
          <p14:tracePt t="20554" x="3956050" y="5187950"/>
          <p14:tracePt t="20560" x="3956050" y="5207000"/>
          <p14:tracePt t="20572" x="3956050" y="5233988"/>
          <p14:tracePt t="20588" x="3965575" y="5278438"/>
          <p14:tracePt t="20604" x="3983038" y="5330825"/>
          <p14:tracePt t="20622" x="4000500" y="5357813"/>
          <p14:tracePt t="20638" x="4017963" y="5384800"/>
          <p14:tracePt t="20655" x="4037013" y="5394325"/>
          <p14:tracePt t="20671" x="4044950" y="5402263"/>
          <p14:tracePt t="20688" x="4062413" y="5421313"/>
          <p14:tracePt t="20705" x="4071938" y="5429250"/>
          <p14:tracePt t="20721" x="4089400" y="5448300"/>
          <p14:tracePt t="20738" x="4098925" y="5456238"/>
          <p14:tracePt t="20755" x="4133850" y="5483225"/>
          <p14:tracePt t="20771" x="4187825" y="5500688"/>
          <p14:tracePt t="20788" x="4232275" y="5510213"/>
          <p14:tracePt t="20804" x="4268788" y="5527675"/>
          <p14:tracePt t="20822" x="4322763" y="5546725"/>
          <p14:tracePt t="20838" x="4367213" y="5564188"/>
          <p14:tracePt t="20855" x="4419600" y="5581650"/>
          <p14:tracePt t="20871" x="4491038" y="5599113"/>
          <p14:tracePt t="20888" x="4537075" y="5608638"/>
          <p14:tracePt t="20905" x="4562475" y="5608638"/>
          <p14:tracePt t="20921" x="4572000" y="5608638"/>
          <p14:tracePt t="20938" x="4589463" y="5608638"/>
          <p14:tracePt t="20954" x="4598988" y="5599113"/>
          <p14:tracePt t="20971" x="4616450" y="5581650"/>
          <p14:tracePt t="20988" x="4633913" y="5537200"/>
          <p14:tracePt t="21004" x="4643438" y="5492750"/>
          <p14:tracePt t="21004" x="4652963" y="5465763"/>
          <p14:tracePt t="21022" x="4660900" y="5448300"/>
          <p14:tracePt t="21038" x="4687888" y="5384800"/>
          <p14:tracePt t="21055" x="4697413" y="5340350"/>
          <p14:tracePt t="21071" x="4705350" y="5305425"/>
          <p14:tracePt t="21088" x="4705350" y="5278438"/>
          <p14:tracePt t="21104" x="4705350" y="5224463"/>
          <p14:tracePt t="21121" x="4687888" y="5153025"/>
          <p14:tracePt t="21138" x="4670425" y="5099050"/>
          <p14:tracePt t="21154" x="4652963" y="5045075"/>
          <p14:tracePt t="21172" x="4643438" y="5010150"/>
          <p14:tracePt t="21188" x="4625975" y="4956175"/>
          <p14:tracePt t="21204" x="4616450" y="4929188"/>
          <p14:tracePt t="21221" x="4598988" y="4911725"/>
          <p14:tracePt t="21238" x="4581525" y="4894263"/>
          <p14:tracePt t="21255" x="4562475" y="4884738"/>
          <p14:tracePt t="21271" x="4537075" y="4867275"/>
          <p14:tracePt t="21288" x="4518025" y="4849813"/>
          <p14:tracePt t="21304" x="4473575" y="4840288"/>
          <p14:tracePt t="21321" x="4402138" y="4813300"/>
          <p14:tracePt t="21338" x="4357688" y="4795838"/>
          <p14:tracePt t="21354" x="4303713" y="4778375"/>
          <p14:tracePt t="21371" x="4251325" y="4759325"/>
          <p14:tracePt t="21388" x="4179888" y="4751388"/>
          <p14:tracePt t="21404" x="4133850" y="4751388"/>
          <p14:tracePt t="21421" x="4081463" y="4768850"/>
          <p14:tracePt t="21438" x="4017963" y="4795838"/>
          <p14:tracePt t="21455" x="3973513" y="4822825"/>
          <p14:tracePt t="21471" x="3956050" y="4849813"/>
          <p14:tracePt t="21487" x="3938588" y="4876800"/>
          <p14:tracePt t="21504" x="3919538" y="4902200"/>
          <p14:tracePt t="21521" x="3894138" y="4938713"/>
          <p14:tracePt t="21538" x="3875088" y="4992688"/>
          <p14:tracePt t="21554" x="3867150" y="5027613"/>
          <p14:tracePt t="21571" x="3867150" y="5064125"/>
          <p14:tracePt t="21588" x="3867150" y="5108575"/>
          <p14:tracePt t="21604" x="3867150" y="5143500"/>
          <p14:tracePt t="21622" x="3875088" y="5207000"/>
          <p14:tracePt t="21637" x="3902075" y="5259388"/>
          <p14:tracePt t="21655" x="3919538" y="5295900"/>
          <p14:tracePt t="21671" x="3990975" y="5340350"/>
          <p14:tracePt t="21687" x="4037013" y="5357813"/>
          <p14:tracePt t="21704" x="4081463" y="5367338"/>
          <p14:tracePt t="21721" x="4089400" y="5367338"/>
          <p14:tracePt t="21738" x="4108450" y="5367338"/>
          <p14:tracePt t="21754" x="4125913" y="5367338"/>
          <p14:tracePt t="21771" x="4170363" y="5349875"/>
          <p14:tracePt t="21789" x="4197350" y="5305425"/>
          <p14:tracePt t="21804" x="4224338" y="5278438"/>
          <p14:tracePt t="21822" x="4232275" y="5259388"/>
          <p14:tracePt t="21837" x="4241800" y="5241925"/>
          <p14:tracePt t="21855" x="4241800" y="5233988"/>
          <p14:tracePt t="21871" x="4241800" y="5214938"/>
          <p14:tracePt t="21887" x="4241800" y="5207000"/>
          <p14:tracePt t="21905" x="4241800" y="5197475"/>
          <p14:tracePt t="21960" x="4232275" y="5197475"/>
          <p14:tracePt t="21984" x="4224338" y="5197475"/>
          <p14:tracePt t="22008" x="4214813" y="5197475"/>
          <p14:tracePt t="22032" x="4205288" y="5187950"/>
          <p14:tracePt t="22046" x="4197350" y="5187950"/>
          <p14:tracePt t="22061" x="4187825" y="5187950"/>
          <p14:tracePt t="22078" x="4179888" y="5187950"/>
          <p14:tracePt t="22126" x="4170363" y="5187950"/>
          <p14:tracePt t="22139" x="4160838" y="5187950"/>
          <p14:tracePt t="22337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Transistor?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itchFamily="49" charset="0"/>
              <a:buChar char="o"/>
            </a:pPr>
            <a:r>
              <a:rPr lang="en-US" dirty="0"/>
              <a:t>T</a:t>
            </a:r>
            <a:r>
              <a:rPr lang="en-US" dirty="0" smtClean="0"/>
              <a:t>ransistors are the </a:t>
            </a:r>
            <a:r>
              <a:rPr lang="en-US" dirty="0"/>
              <a:t>fundamental building blocks for all digital </a:t>
            </a:r>
            <a:r>
              <a:rPr lang="en-US" dirty="0" smtClean="0"/>
              <a:t>circuits</a:t>
            </a:r>
          </a:p>
          <a:p>
            <a:pPr marL="342900" indent="-342900">
              <a:buFont typeface="Courier New" pitchFamily="49" charset="0"/>
              <a:buChar char="o"/>
            </a:pPr>
            <a:r>
              <a:rPr lang="en-US" dirty="0" smtClean="0"/>
              <a:t>The main advantage of transistors over other devises (i.e., vacuum tubes) is that they are:</a:t>
            </a:r>
          </a:p>
          <a:p>
            <a:pPr marL="757238" lvl="2" indent="-342900">
              <a:buFont typeface="Arial" pitchFamily="34" charset="0"/>
              <a:buChar char="•"/>
            </a:pPr>
            <a:r>
              <a:rPr lang="en-US" sz="2200" dirty="0" smtClean="0"/>
              <a:t>very small </a:t>
            </a:r>
            <a:r>
              <a:rPr lang="en-US" dirty="0" smtClean="0">
                <a:solidFill>
                  <a:schemeClr val="tx2"/>
                </a:solidFill>
              </a:rPr>
              <a:t>(&lt; 22nm)</a:t>
            </a:r>
          </a:p>
          <a:p>
            <a:pPr marL="757238" lvl="2" indent="-342900">
              <a:buFont typeface="Arial" pitchFamily="34" charset="0"/>
              <a:buChar char="•"/>
            </a:pPr>
            <a:r>
              <a:rPr lang="en-US" sz="2200" dirty="0"/>
              <a:t>r</a:t>
            </a:r>
            <a:r>
              <a:rPr lang="en-US" sz="2200" dirty="0" smtClean="0"/>
              <a:t>eliable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tx2"/>
                </a:solidFill>
              </a:rPr>
              <a:t>(the </a:t>
            </a:r>
            <a:r>
              <a:rPr lang="en-US" dirty="0">
                <a:solidFill>
                  <a:schemeClr val="tx2"/>
                </a:solidFill>
              </a:rPr>
              <a:t>1946 </a:t>
            </a:r>
            <a:r>
              <a:rPr lang="en-US" dirty="0">
                <a:solidFill>
                  <a:schemeClr val="tx2"/>
                </a:solidFill>
                <a:hlinkClick r:id="rId5" tooltip="ENIAC"/>
              </a:rPr>
              <a:t>ENIAC</a:t>
            </a:r>
            <a:r>
              <a:rPr lang="en-US" dirty="0">
                <a:solidFill>
                  <a:schemeClr val="tx2"/>
                </a:solidFill>
              </a:rPr>
              <a:t>, with over 17,000 </a:t>
            </a:r>
            <a:r>
              <a:rPr lang="en-US" dirty="0" smtClean="0">
                <a:solidFill>
                  <a:schemeClr val="tx2"/>
                </a:solidFill>
              </a:rPr>
              <a:t>vacuum tubes</a:t>
            </a:r>
            <a:r>
              <a:rPr lang="en-US" dirty="0">
                <a:solidFill>
                  <a:schemeClr val="tx2"/>
                </a:solidFill>
              </a:rPr>
              <a:t>, had a tube failure </a:t>
            </a:r>
            <a:r>
              <a:rPr lang="en-US" dirty="0" smtClean="0">
                <a:solidFill>
                  <a:schemeClr val="tx2"/>
                </a:solidFill>
              </a:rPr>
              <a:t>on </a:t>
            </a:r>
            <a:r>
              <a:rPr lang="en-US" dirty="0">
                <a:solidFill>
                  <a:schemeClr val="tx2"/>
                </a:solidFill>
              </a:rPr>
              <a:t>average every two days</a:t>
            </a:r>
            <a:r>
              <a:rPr lang="en-US" dirty="0" smtClean="0">
                <a:solidFill>
                  <a:schemeClr val="tx2"/>
                </a:solidFill>
              </a:rPr>
              <a:t>)</a:t>
            </a:r>
          </a:p>
          <a:p>
            <a:pPr marL="757238" lvl="2" indent="-342900">
              <a:buFont typeface="Arial" pitchFamily="34" charset="0"/>
              <a:buChar char="•"/>
            </a:pPr>
            <a:r>
              <a:rPr lang="en-US" sz="2200" dirty="0" smtClean="0"/>
              <a:t>power efficient </a:t>
            </a:r>
            <a:r>
              <a:rPr lang="en-US" dirty="0">
                <a:solidFill>
                  <a:schemeClr val="tx2"/>
                </a:solidFill>
              </a:rPr>
              <a:t>(almost don’t </a:t>
            </a:r>
            <a:r>
              <a:rPr lang="en-US" dirty="0" smtClean="0">
                <a:solidFill>
                  <a:schemeClr val="tx2"/>
                </a:solidFill>
              </a:rPr>
              <a:t>consume energy </a:t>
            </a:r>
            <a:r>
              <a:rPr lang="en-US" dirty="0">
                <a:solidFill>
                  <a:schemeClr val="tx2"/>
                </a:solidFill>
              </a:rPr>
              <a:t>when the state is not changed)</a:t>
            </a:r>
          </a:p>
          <a:p>
            <a:pPr marL="757238" lvl="2" indent="-342900">
              <a:buFont typeface="Arial" pitchFamily="34" charset="0"/>
              <a:buChar char="•"/>
            </a:pPr>
            <a:r>
              <a:rPr lang="en-US" sz="2200" dirty="0"/>
              <a:t>c</a:t>
            </a:r>
            <a:r>
              <a:rPr lang="en-US" sz="2200" dirty="0" smtClean="0"/>
              <a:t>heep </a:t>
            </a:r>
            <a:r>
              <a:rPr lang="en-US" dirty="0">
                <a:solidFill>
                  <a:schemeClr val="tx2"/>
                </a:solidFill>
              </a:rPr>
              <a:t>(production cost of a processor is about several dollars, but it contains billions of transistors)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58647827"/>
      </p:ext>
    </p:extLst>
  </p:cSld>
  <p:clrMapOvr>
    <a:masterClrMapping/>
  </p:clrMapOvr>
  <p:transition advTm="53086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 bwMode="auto">
          <a:xfrm>
            <a:off x="3307080" y="4464336"/>
            <a:ext cx="1847088" cy="859536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dirty="0" smtClean="0">
              <a:solidFill>
                <a:schemeClr val="accent6">
                  <a:lumMod val="50000"/>
                </a:schemeClr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Physical Abstraction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6443"/>
            <a:ext cx="8228012" cy="2052517"/>
          </a:xfrm>
        </p:spPr>
        <p:txBody>
          <a:bodyPr/>
          <a:lstStyle/>
          <a:p>
            <a:pPr marL="342900" indent="-342900">
              <a:buFont typeface="Courier New" pitchFamily="49" charset="0"/>
              <a:buChar char="o"/>
            </a:pPr>
            <a:r>
              <a:rPr lang="en-US" dirty="0" smtClean="0"/>
              <a:t>Real physical </a:t>
            </a:r>
            <a:r>
              <a:rPr lang="en-US" dirty="0"/>
              <a:t>circuits deal with physical properties, such as </a:t>
            </a:r>
            <a:r>
              <a:rPr lang="en-US" i="1" dirty="0"/>
              <a:t>voltages</a:t>
            </a:r>
            <a:r>
              <a:rPr lang="en-US" dirty="0"/>
              <a:t> and </a:t>
            </a:r>
            <a:r>
              <a:rPr lang="en-US" i="1" dirty="0" smtClean="0"/>
              <a:t>currents</a:t>
            </a:r>
          </a:p>
          <a:p>
            <a:pPr marL="342900" indent="-342900">
              <a:spcBef>
                <a:spcPts val="1800"/>
              </a:spcBef>
              <a:buFont typeface="Courier New" pitchFamily="49" charset="0"/>
              <a:buChar char="o"/>
            </a:pPr>
            <a:r>
              <a:rPr lang="en-US" dirty="0"/>
              <a:t>Digital circuits use the abstractions of </a:t>
            </a:r>
            <a:r>
              <a:rPr lang="en-US" sz="2800" dirty="0">
                <a:latin typeface="Consolas" pitchFamily="49" charset="0"/>
                <a:cs typeface="Consolas" pitchFamily="49" charset="0"/>
              </a:rPr>
              <a:t>0</a:t>
            </a:r>
            <a:r>
              <a:rPr lang="en-US" dirty="0"/>
              <a:t> and </a:t>
            </a:r>
            <a:r>
              <a:rPr lang="en-US" sz="2800" dirty="0">
                <a:latin typeface="Consolas" pitchFamily="49" charset="0"/>
                <a:cs typeface="Consolas" pitchFamily="49" charset="0"/>
              </a:rPr>
              <a:t>1</a:t>
            </a:r>
            <a:r>
              <a:rPr lang="en-US" dirty="0"/>
              <a:t> to represent the presence or absence of these physical properties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3307080" y="3703320"/>
            <a:ext cx="1844040" cy="75438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solidFill>
                  <a:schemeClr val="tx1"/>
                </a:solidFill>
                <a:latin typeface="Neo Sans Intel" pitchFamily="34" charset="0"/>
                <a:cs typeface="Arial" pitchFamily="34" charset="0"/>
              </a:rPr>
              <a:t>Logic </a:t>
            </a:r>
            <a:r>
              <a:rPr lang="en-US" sz="2800" b="1" dirty="0" smtClean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307080" y="5312664"/>
            <a:ext cx="1844040" cy="75438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>
                <a:solidFill>
                  <a:schemeClr val="tx1"/>
                </a:solidFill>
                <a:latin typeface="Neo Sans Intel" pitchFamily="34" charset="0"/>
                <a:cs typeface="Arial" pitchFamily="34" charset="0"/>
              </a:rPr>
              <a:t>Logic </a:t>
            </a:r>
            <a:r>
              <a:rPr lang="en-US" sz="2800" b="1" dirty="0">
                <a:solidFill>
                  <a:schemeClr val="tx1"/>
                </a:solidFill>
                <a:latin typeface="Consolas" pitchFamily="49" charset="0"/>
                <a:cs typeface="Consolas" pitchFamily="49" charset="0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307080" y="4457700"/>
            <a:ext cx="1844040" cy="431292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  <a:latin typeface="Neo Sans Intel" pitchFamily="34" charset="0"/>
                <a:cs typeface="Arial" pitchFamily="34" charset="0"/>
              </a:rPr>
              <a:t>Weak 1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307080" y="4888992"/>
            <a:ext cx="1844040" cy="429768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solidFill>
                  <a:schemeClr val="accent6">
                    <a:lumMod val="50000"/>
                  </a:schemeClr>
                </a:solidFill>
                <a:latin typeface="Neo Sans Intel" pitchFamily="34" charset="0"/>
                <a:cs typeface="Arial" pitchFamily="34" charset="0"/>
              </a:rPr>
              <a:t>Weak </a:t>
            </a:r>
            <a:r>
              <a:rPr lang="en-US" sz="2400" b="1" dirty="0" smtClean="0">
                <a:solidFill>
                  <a:schemeClr val="accent6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0</a:t>
            </a:r>
            <a:endParaRPr lang="en-US" sz="2000" b="1" dirty="0" smtClean="0">
              <a:solidFill>
                <a:schemeClr val="accent6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0" name="Right Brace 9"/>
          <p:cNvSpPr/>
          <p:nvPr/>
        </p:nvSpPr>
        <p:spPr bwMode="auto">
          <a:xfrm>
            <a:off x="5271247" y="4457700"/>
            <a:ext cx="206188" cy="854964"/>
          </a:xfrm>
          <a:prstGeom prst="rightBrace">
            <a:avLst>
              <a:gd name="adj1" fmla="val 40362"/>
              <a:gd name="adj2" fmla="val 50000"/>
            </a:avLst>
          </a:prstGeom>
          <a:solidFill>
            <a:schemeClr val="bg1"/>
          </a:solidFill>
          <a:ln w="19050" cap="flat" cmpd="sng" algn="ctr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77435" y="4661154"/>
            <a:ext cx="12500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  <a:latin typeface="+mn-lt"/>
              </a:rPr>
              <a:t>undefined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33097" y="3392670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 smtClean="0">
                <a:latin typeface="+mn-lt"/>
              </a:rPr>
              <a:t>5 V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49318" y="4151130"/>
            <a:ext cx="7120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 smtClean="0">
                <a:latin typeface="+mn-lt"/>
              </a:rPr>
              <a:t>3.5 V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32204" y="5010388"/>
            <a:ext cx="7120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 smtClean="0">
                <a:latin typeface="+mn-lt"/>
              </a:rPr>
              <a:t>1.5 V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22960" y="5758672"/>
            <a:ext cx="5180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 smtClean="0">
                <a:latin typeface="+mn-lt"/>
              </a:rPr>
              <a:t>0 V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1745494" y="2936431"/>
            <a:ext cx="1182491" cy="3130614"/>
            <a:chOff x="648214" y="2936431"/>
            <a:chExt cx="1182491" cy="3130614"/>
          </a:xfrm>
        </p:grpSpPr>
        <p:cxnSp>
          <p:nvCxnSpPr>
            <p:cNvPr id="17" name="Straight Arrow Connector 16"/>
            <p:cNvCxnSpPr/>
            <p:nvPr/>
          </p:nvCxnSpPr>
          <p:spPr bwMode="auto">
            <a:xfrm flipV="1">
              <a:off x="1828800" y="3068320"/>
              <a:ext cx="1905" cy="2998725"/>
            </a:xfrm>
            <a:prstGeom prst="straightConnector1">
              <a:avLst/>
            </a:prstGeom>
            <a:ln>
              <a:headEnd type="none" w="sm" len="sm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648214" y="2936431"/>
              <a:ext cx="10955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+mn-lt"/>
                </a:rPr>
                <a:t>voltage</a:t>
              </a:r>
            </a:p>
          </p:txBody>
        </p:sp>
      </p:grpSp>
      <p:cxnSp>
        <p:nvCxnSpPr>
          <p:cNvPr id="23" name="Straight Connector 22"/>
          <p:cNvCxnSpPr/>
          <p:nvPr/>
        </p:nvCxnSpPr>
        <p:spPr bwMode="auto">
          <a:xfrm>
            <a:off x="2773680" y="6067044"/>
            <a:ext cx="30861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Line Callout 2 (No Border) 24"/>
          <p:cNvSpPr/>
          <p:nvPr/>
        </p:nvSpPr>
        <p:spPr>
          <a:xfrm>
            <a:off x="5961529" y="3167264"/>
            <a:ext cx="3047999" cy="1360759"/>
          </a:xfrm>
          <a:prstGeom prst="callout2">
            <a:avLst>
              <a:gd name="adj1" fmla="val 78870"/>
              <a:gd name="adj2" fmla="val 3651"/>
              <a:gd name="adj3" fmla="val 102446"/>
              <a:gd name="adj4" fmla="val 1229"/>
              <a:gd name="adj5" fmla="val 114050"/>
              <a:gd name="adj6" fmla="val -7586"/>
            </a:avLst>
          </a:prstGeom>
          <a:noFill/>
          <a:ln w="6350">
            <a:solidFill>
              <a:schemeClr val="bg1">
                <a:lumMod val="50000"/>
              </a:schemeClr>
            </a:solidFill>
            <a:prstDash val="dash"/>
            <a:tailEnd type="stealth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15888" indent="-115888"/>
            <a:r>
              <a:rPr lang="en-US" sz="1600" dirty="0" smtClean="0">
                <a:solidFill>
                  <a:schemeClr val="tx1"/>
                </a:solidFill>
                <a:latin typeface="Neo Sans Intel" pitchFamily="34" charset="0"/>
              </a:rPr>
              <a:t>It could not be a stable state: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should not occur in the circuit except during transitions from one state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to he other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Neo Sans Intel" pitchFamily="34" charset="0"/>
            </a:endParaRPr>
          </a:p>
        </p:txBody>
      </p:sp>
      <p:cxnSp>
        <p:nvCxnSpPr>
          <p:cNvPr id="28" name="Straight Connector 27"/>
          <p:cNvCxnSpPr/>
          <p:nvPr/>
        </p:nvCxnSpPr>
        <p:spPr bwMode="auto">
          <a:xfrm>
            <a:off x="2773680" y="5312664"/>
            <a:ext cx="30861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 bwMode="auto">
          <a:xfrm>
            <a:off x="2773680" y="4464336"/>
            <a:ext cx="30861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 bwMode="auto">
          <a:xfrm>
            <a:off x="2771775" y="3703320"/>
            <a:ext cx="308610" cy="0"/>
          </a:xfrm>
          <a:prstGeom prst="lin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Audio 3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5959125"/>
      </p:ext>
    </p:extLst>
  </p:cSld>
  <p:clrMapOvr>
    <a:masterClrMapping/>
  </p:clrMapOvr>
  <p:transition advTm="31437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24" grpId="0" animBg="1"/>
      <p:bldP spid="4" grpId="0" animBg="1"/>
      <p:bldP spid="5" grpId="0" animBg="1"/>
      <p:bldP spid="7" grpId="0" animBg="1"/>
      <p:bldP spid="8" grpId="0" animBg="1"/>
      <p:bldP spid="10" grpId="0" animBg="1"/>
      <p:bldP spid="11" grpId="0"/>
      <p:bldP spid="12" grpId="0"/>
      <p:bldP spid="13" grpId="0"/>
      <p:bldP spid="14" grpId="0"/>
      <p:bldP spid="15" grpId="0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MOSFET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" y="934523"/>
            <a:ext cx="8210868" cy="1084873"/>
          </a:xfrm>
        </p:spPr>
        <p:txBody>
          <a:bodyPr/>
          <a:lstStyle/>
          <a:p>
            <a:pPr marL="342900" indent="-342900">
              <a:buFont typeface="Courier New" pitchFamily="49" charset="0"/>
              <a:buChar char="o"/>
            </a:pPr>
            <a:r>
              <a:rPr lang="en-US" sz="2000" dirty="0"/>
              <a:t>The metal-oxide-semiconductor field-effect transistor (MOSFET) acts as a voltage-controlled switch with </a:t>
            </a:r>
            <a:r>
              <a:rPr lang="en-US" sz="2000" dirty="0" smtClean="0"/>
              <a:t>three terminals: </a:t>
            </a:r>
            <a:r>
              <a:rPr lang="en-US" sz="2000" b="1" dirty="0" smtClean="0"/>
              <a:t>source</a:t>
            </a:r>
            <a:r>
              <a:rPr lang="en-US" sz="2000" dirty="0" smtClean="0"/>
              <a:t>, </a:t>
            </a:r>
            <a:r>
              <a:rPr lang="en-US" sz="2000" b="1" dirty="0" smtClean="0"/>
              <a:t>drain</a:t>
            </a:r>
            <a:r>
              <a:rPr lang="en-US" sz="2000" dirty="0" smtClean="0"/>
              <a:t>, and </a:t>
            </a:r>
            <a:r>
              <a:rPr lang="en-US" sz="2000" b="1" dirty="0" smtClean="0"/>
              <a:t>gate</a:t>
            </a:r>
          </a:p>
          <a:p>
            <a:pPr marL="741363" lvl="2" indent="-327025">
              <a:spcBef>
                <a:spcPts val="600"/>
              </a:spcBef>
              <a:buFont typeface="Arial" pitchFamily="34" charset="0"/>
              <a:buChar char="•"/>
            </a:pPr>
            <a:r>
              <a:rPr lang="en-US" sz="1800" dirty="0"/>
              <a:t>The gate controls whether current can pass from </a:t>
            </a:r>
            <a:r>
              <a:rPr lang="en-US" sz="1800" dirty="0" smtClean="0"/>
              <a:t>source </a:t>
            </a:r>
            <a:r>
              <a:rPr lang="en-US" sz="1800" dirty="0"/>
              <a:t>to </a:t>
            </a:r>
            <a:r>
              <a:rPr lang="en-US" sz="1800" dirty="0" smtClean="0"/>
              <a:t>drain </a:t>
            </a:r>
            <a:r>
              <a:rPr lang="en-US" sz="1800" dirty="0"/>
              <a:t>or </a:t>
            </a:r>
            <a:r>
              <a:rPr lang="en-US" sz="1800" dirty="0" smtClean="0"/>
              <a:t>not</a:t>
            </a:r>
          </a:p>
          <a:p>
            <a:pPr marL="342900" indent="-342900">
              <a:spcBef>
                <a:spcPts val="600"/>
              </a:spcBef>
              <a:buFont typeface="Courier New" pitchFamily="49" charset="0"/>
              <a:buChar char="o"/>
            </a:pPr>
            <a:r>
              <a:rPr lang="en-US" sz="2000" dirty="0"/>
              <a:t>There are two variations of the MOSFET: the </a:t>
            </a:r>
            <a:r>
              <a:rPr lang="en-US" sz="2000" i="1" dirty="0"/>
              <a:t>n</a:t>
            </a:r>
            <a:r>
              <a:rPr lang="en-US" sz="2000" dirty="0"/>
              <a:t>-channel </a:t>
            </a:r>
            <a:r>
              <a:rPr lang="en-US" sz="2000" dirty="0" smtClean="0">
                <a:solidFill>
                  <a:schemeClr val="tx2"/>
                </a:solidFill>
              </a:rPr>
              <a:t>(this slide) </a:t>
            </a:r>
            <a:r>
              <a:rPr lang="en-US" sz="2000" dirty="0" smtClean="0"/>
              <a:t>and </a:t>
            </a:r>
            <a:r>
              <a:rPr lang="en-US" sz="2000" dirty="0"/>
              <a:t>the </a:t>
            </a:r>
            <a:r>
              <a:rPr lang="en-US" sz="2000" i="1" dirty="0"/>
              <a:t>p</a:t>
            </a:r>
            <a:r>
              <a:rPr lang="en-US" sz="2000" dirty="0"/>
              <a:t>-channel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1458411" y="2651760"/>
            <a:ext cx="5905542" cy="3520440"/>
            <a:chOff x="1458411" y="2651760"/>
            <a:chExt cx="5905542" cy="3520440"/>
          </a:xfrm>
        </p:grpSpPr>
        <p:grpSp>
          <p:nvGrpSpPr>
            <p:cNvPr id="13" name="Group 12"/>
            <p:cNvGrpSpPr/>
            <p:nvPr/>
          </p:nvGrpSpPr>
          <p:grpSpPr>
            <a:xfrm>
              <a:off x="1458411" y="3649980"/>
              <a:ext cx="5905542" cy="2024701"/>
              <a:chOff x="1458411" y="2887980"/>
              <a:chExt cx="5905542" cy="2024701"/>
            </a:xfrm>
          </p:grpSpPr>
          <p:sp>
            <p:nvSpPr>
              <p:cNvPr id="12" name="Rectangle 11"/>
              <p:cNvSpPr/>
              <p:nvPr/>
            </p:nvSpPr>
            <p:spPr bwMode="auto">
              <a:xfrm>
                <a:off x="3871297" y="2887981"/>
                <a:ext cx="1099595" cy="751487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 bwMode="auto">
              <a:xfrm>
                <a:off x="2268640" y="2887980"/>
                <a:ext cx="1099595" cy="751487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 bwMode="auto">
              <a:xfrm>
                <a:off x="1458411" y="3639468"/>
                <a:ext cx="5905542" cy="1273213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 bwMode="auto">
              <a:xfrm>
                <a:off x="2268640" y="3639467"/>
                <a:ext cx="1099595" cy="601885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1458411" y="3176479"/>
                <a:ext cx="1064870" cy="462988"/>
              </a:xfrm>
              <a:prstGeom prst="rect">
                <a:avLst/>
              </a:prstGeom>
              <a:pattFill prst="wdUpDiag">
                <a:fgClr>
                  <a:schemeClr val="tx2">
                    <a:lumMod val="75000"/>
                  </a:schemeClr>
                </a:fgClr>
                <a:bgClr>
                  <a:schemeClr val="bg1"/>
                </a:bgClr>
              </a:pattFill>
              <a:ln w="19050" cap="flat" cmpd="sng" algn="ctr">
                <a:solidFill>
                  <a:schemeClr val="tx2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5451679" y="2887981"/>
                <a:ext cx="1099595" cy="751487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6299083" y="3176479"/>
                <a:ext cx="1064870" cy="462988"/>
              </a:xfrm>
              <a:prstGeom prst="rect">
                <a:avLst/>
              </a:prstGeom>
              <a:pattFill prst="wdUpDiag">
                <a:fgClr>
                  <a:schemeClr val="tx2">
                    <a:lumMod val="75000"/>
                  </a:schemeClr>
                </a:fgClr>
                <a:bgClr>
                  <a:schemeClr val="bg1"/>
                </a:bgClr>
              </a:pattFill>
              <a:ln w="19050" cap="flat" cmpd="sng" algn="ctr">
                <a:solidFill>
                  <a:schemeClr val="tx2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3124201" y="3176479"/>
                <a:ext cx="2593788" cy="462988"/>
              </a:xfrm>
              <a:prstGeom prst="rect">
                <a:avLst/>
              </a:prstGeom>
              <a:pattFill prst="wdUpDiag">
                <a:fgClr>
                  <a:schemeClr val="tx2">
                    <a:lumMod val="75000"/>
                  </a:schemeClr>
                </a:fgClr>
                <a:bgClr>
                  <a:schemeClr val="bg1"/>
                </a:bgClr>
              </a:pattFill>
              <a:ln w="19050" cap="flat" cmpd="sng" algn="ctr">
                <a:solidFill>
                  <a:schemeClr val="tx2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 bwMode="auto">
              <a:xfrm>
                <a:off x="5451679" y="3639467"/>
                <a:ext cx="1099595" cy="601885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cxnSp>
          <p:nvCxnSpPr>
            <p:cNvPr id="15" name="Straight Connector 14"/>
            <p:cNvCxnSpPr>
              <a:stCxn id="10" idx="0"/>
            </p:cNvCxnSpPr>
            <p:nvPr/>
          </p:nvCxnSpPr>
          <p:spPr bwMode="auto">
            <a:xfrm flipH="1" flipV="1">
              <a:off x="2818437" y="3048000"/>
              <a:ext cx="1" cy="601980"/>
            </a:xfrm>
            <a:prstGeom prst="line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7" name="Straight Connector 16"/>
            <p:cNvCxnSpPr>
              <a:stCxn id="12" idx="0"/>
            </p:cNvCxnSpPr>
            <p:nvPr/>
          </p:nvCxnSpPr>
          <p:spPr bwMode="auto">
            <a:xfrm flipV="1">
              <a:off x="4421095" y="3116580"/>
              <a:ext cx="0" cy="533401"/>
            </a:xfrm>
            <a:prstGeom prst="line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9" name="Straight Connector 18"/>
            <p:cNvCxnSpPr>
              <a:stCxn id="11" idx="0"/>
            </p:cNvCxnSpPr>
            <p:nvPr/>
          </p:nvCxnSpPr>
          <p:spPr bwMode="auto">
            <a:xfrm flipH="1" flipV="1">
              <a:off x="6001476" y="3116580"/>
              <a:ext cx="1" cy="533401"/>
            </a:xfrm>
            <a:prstGeom prst="line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1" name="Straight Connector 20"/>
            <p:cNvCxnSpPr>
              <a:stCxn id="4" idx="2"/>
            </p:cNvCxnSpPr>
            <p:nvPr/>
          </p:nvCxnSpPr>
          <p:spPr bwMode="auto">
            <a:xfrm>
              <a:off x="4411182" y="5674681"/>
              <a:ext cx="0" cy="497519"/>
            </a:xfrm>
            <a:prstGeom prst="line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22" name="TextBox 21"/>
            <p:cNvSpPr txBox="1"/>
            <p:nvPr/>
          </p:nvSpPr>
          <p:spPr>
            <a:xfrm>
              <a:off x="2393385" y="2651760"/>
              <a:ext cx="9249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Neo Sans Intel" pitchFamily="34" charset="0"/>
                </a:rPr>
                <a:t>Source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102722" y="2651760"/>
              <a:ext cx="6892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Neo Sans Intel" pitchFamily="34" charset="0"/>
                </a:rPr>
                <a:t>Gate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662177" y="2651760"/>
              <a:ext cx="7496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Neo Sans Intel" pitchFamily="34" charset="0"/>
                </a:rPr>
                <a:t>Drain</a:t>
              </a:r>
            </a:p>
          </p:txBody>
        </p:sp>
      </p:grpSp>
      <p:sp>
        <p:nvSpPr>
          <p:cNvPr id="27" name="Oval 26"/>
          <p:cNvSpPr/>
          <p:nvPr/>
        </p:nvSpPr>
        <p:spPr bwMode="auto">
          <a:xfrm>
            <a:off x="5463821" y="5334000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48001" y="4684776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sp>
        <p:nvSpPr>
          <p:cNvPr id="31" name="Oval 30"/>
          <p:cNvSpPr/>
          <p:nvPr/>
        </p:nvSpPr>
        <p:spPr bwMode="auto">
          <a:xfrm>
            <a:off x="2370881" y="4532376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sp>
        <p:nvSpPr>
          <p:cNvPr id="32" name="Oval 31"/>
          <p:cNvSpPr/>
          <p:nvPr/>
        </p:nvSpPr>
        <p:spPr bwMode="auto">
          <a:xfrm>
            <a:off x="2742238" y="4468368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sp>
        <p:nvSpPr>
          <p:cNvPr id="35" name="Oval 34"/>
          <p:cNvSpPr/>
          <p:nvPr/>
        </p:nvSpPr>
        <p:spPr bwMode="auto">
          <a:xfrm>
            <a:off x="3363909" y="5384800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6259469" y="5232400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2218481" y="5310632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6263097" y="4758690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sp>
        <p:nvSpPr>
          <p:cNvPr id="39" name="Oval 38"/>
          <p:cNvSpPr/>
          <p:nvPr/>
        </p:nvSpPr>
        <p:spPr bwMode="auto">
          <a:xfrm>
            <a:off x="5585977" y="4606290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5957334" y="4542282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sp>
        <p:nvSpPr>
          <p:cNvPr id="42" name="Line Callout 2 (No Border) 41"/>
          <p:cNvSpPr/>
          <p:nvPr/>
        </p:nvSpPr>
        <p:spPr>
          <a:xfrm>
            <a:off x="6916569" y="2703621"/>
            <a:ext cx="876151" cy="412959"/>
          </a:xfrm>
          <a:prstGeom prst="callout2">
            <a:avLst>
              <a:gd name="adj1" fmla="val 54267"/>
              <a:gd name="adj2" fmla="val 1970"/>
              <a:gd name="adj3" fmla="val 80304"/>
              <a:gd name="adj4" fmla="val -18194"/>
              <a:gd name="adj5" fmla="val 202620"/>
              <a:gd name="adj6" fmla="val -44722"/>
            </a:avLst>
          </a:prstGeom>
          <a:noFill/>
          <a:ln w="6350">
            <a:solidFill>
              <a:schemeClr val="tx1"/>
            </a:solidFill>
            <a:prstDash val="dash"/>
            <a:tailEnd type="stealth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15888" indent="-115888"/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Metal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Neo Sans Intel" pitchFamily="34" charset="0"/>
            </a:endParaRPr>
          </a:p>
        </p:txBody>
      </p:sp>
      <p:sp>
        <p:nvSpPr>
          <p:cNvPr id="43" name="Line Callout 2 (No Border) 42"/>
          <p:cNvSpPr/>
          <p:nvPr/>
        </p:nvSpPr>
        <p:spPr>
          <a:xfrm>
            <a:off x="7354644" y="3224590"/>
            <a:ext cx="1433756" cy="412959"/>
          </a:xfrm>
          <a:prstGeom prst="callout2">
            <a:avLst>
              <a:gd name="adj1" fmla="val 54267"/>
              <a:gd name="adj2" fmla="val 1970"/>
              <a:gd name="adj3" fmla="val 85225"/>
              <a:gd name="adj4" fmla="val -12525"/>
              <a:gd name="adj5" fmla="val 165716"/>
              <a:gd name="adj6" fmla="val -24172"/>
            </a:avLst>
          </a:prstGeom>
          <a:noFill/>
          <a:ln w="6350">
            <a:solidFill>
              <a:schemeClr val="tx1"/>
            </a:solidFill>
            <a:prstDash val="dash"/>
            <a:tailEnd type="stealth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Oxide layer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Neo Sans Intel" pitchFamily="34" charset="0"/>
            </a:endParaRPr>
          </a:p>
        </p:txBody>
      </p:sp>
      <p:sp>
        <p:nvSpPr>
          <p:cNvPr id="44" name="Line Callout 2 (No Border) 43"/>
          <p:cNvSpPr/>
          <p:nvPr/>
        </p:nvSpPr>
        <p:spPr>
          <a:xfrm>
            <a:off x="7547684" y="4488202"/>
            <a:ext cx="1697916" cy="412959"/>
          </a:xfrm>
          <a:prstGeom prst="callout2">
            <a:avLst>
              <a:gd name="adj1" fmla="val 118234"/>
              <a:gd name="adj2" fmla="val 773"/>
              <a:gd name="adj3" fmla="val 163955"/>
              <a:gd name="adj4" fmla="val -4132"/>
              <a:gd name="adj5" fmla="val 195239"/>
              <a:gd name="adj6" fmla="val -18188"/>
            </a:avLst>
          </a:prstGeom>
          <a:noFill/>
          <a:ln w="6350">
            <a:solidFill>
              <a:schemeClr val="tx1"/>
            </a:solidFill>
            <a:prstDash val="dash"/>
            <a:tailEnd type="stealth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P-type </a:t>
            </a:r>
            <a:r>
              <a:rPr lang="en-US" sz="14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semiconductor</a:t>
            </a:r>
            <a:endParaRPr lang="en-US" sz="1400" dirty="0">
              <a:solidFill>
                <a:schemeClr val="tx2">
                  <a:lumMod val="75000"/>
                </a:schemeClr>
              </a:solidFill>
              <a:latin typeface="Neo Sans Intel" pitchFamily="34" charset="0"/>
            </a:endParaRPr>
          </a:p>
        </p:txBody>
      </p:sp>
      <p:sp>
        <p:nvSpPr>
          <p:cNvPr id="45" name="Line Callout 2 (No Border) 44"/>
          <p:cNvSpPr/>
          <p:nvPr/>
        </p:nvSpPr>
        <p:spPr>
          <a:xfrm flipH="1">
            <a:off x="-389708" y="4530344"/>
            <a:ext cx="1697916" cy="412959"/>
          </a:xfrm>
          <a:prstGeom prst="callout2">
            <a:avLst>
              <a:gd name="adj1" fmla="val 86250"/>
              <a:gd name="adj2" fmla="val -2817"/>
              <a:gd name="adj3" fmla="val 87686"/>
              <a:gd name="adj4" fmla="val -26272"/>
              <a:gd name="adj5" fmla="val 75370"/>
              <a:gd name="adj6" fmla="val -64597"/>
            </a:avLst>
          </a:prstGeom>
          <a:noFill/>
          <a:ln w="6350">
            <a:solidFill>
              <a:schemeClr val="tx1"/>
            </a:solidFill>
            <a:prstDash val="dash"/>
            <a:tailEnd type="stealth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N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-type </a:t>
            </a:r>
            <a:r>
              <a:rPr lang="en-US" sz="14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semiconductor</a:t>
            </a:r>
            <a:endParaRPr lang="en-US" sz="1400" dirty="0">
              <a:solidFill>
                <a:schemeClr val="tx2">
                  <a:lumMod val="75000"/>
                </a:schemeClr>
              </a:solidFill>
              <a:latin typeface="Neo Sans Intel" pitchFamily="34" charset="0"/>
            </a:endParaRPr>
          </a:p>
        </p:txBody>
      </p:sp>
      <p:pic>
        <p:nvPicPr>
          <p:cNvPr id="47" name="Audio 4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36451775"/>
      </p:ext>
    </p:extLst>
  </p:cSld>
  <p:clrMapOvr>
    <a:masterClrMapping/>
  </p:clrMapOvr>
  <p:transition advTm="62778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6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045 -0.00949 C 0.03715 0.00046 0.03593 0.02361 0.04427 0.02893 C 0.05451 0.03518 0.06197 0.01319 0.06545 0.00903 L 0.07413 -0.00162 C 0.07743 -0.00625 0.08437 -0.00394 0.09583 0.00301 C 0.10312 0.00741 0.10885 0.02037 0.10555 0.03009 C 0.10225 0.04005 0.09097 0.04282 0.08368 0.03843 C 0.07239 0.03148 0.06909 0.0338 0.06927 0.02755 L 0.07256 0.00579 C 0.07274 -0.00046 0.06822 -0.00417 0.05816 -0.01042 C 0.04947 -0.01528 0.04375 -0.01921 0.04045 -0.00949 Z " pathEditMode="relative" rAng="0" ptsTypes="ffFffffFfff">
                                      <p:cBhvr>
                                        <p:cTn id="87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2130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26" presetClass="path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017 -0.00023 C -0.00347 0.00972 -0.03542 0.02662 -0.02708 0.03194 C -0.01684 0.03819 -0.00104 0.04792 0.00417 0.04699 L 0.01701 0.04653 C 0.02205 0.04398 0.03906 0.00301 0.05052 0.00995 C 0.05781 0.01435 0.05937 0.03218 0.05608 0.0419 C 0.05278 0.05185 0.04514 0.05833 0.03785 0.05394 C 0.02656 0.04699 0.02847 0.04306 0.02865 0.03681 L 0.03194 0.01505 C 0.03212 0.0088 0.02969 -0.00069 0.01962 -0.00694 C 0.01094 -0.01181 0.00312 -0.00995 -0.00017 -0.00023 Z " pathEditMode="relative" rAng="0" ptsTypes="ffFffffFfff">
                                      <p:cBhvr>
                                        <p:cTn id="8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5" y="2338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26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52 -0.00046 C 0.00277 -0.01065 0.0217 -0.01921 0.01805 -0.03217 C 0.01059 -0.04236 0.00034 -0.04861 -0.00486 -0.04768 L -0.01771 -0.04722 C -0.02275 -0.04467 -0.04497 0.0044 -0.05625 -0.00208 C -0.06354 -0.00694 -0.06736 -0.02685 -0.06372 -0.0368 C -0.06077 -0.04653 -0.05 -0.04861 -0.04306 -0.04444 C -0.03177 -0.03704 -0.03039 -0.03657 -0.03056 -0.03032 L -0.03264 -0.01574 C -0.03247 -0.00949 -0.03039 -1.85185E-6 -0.02032 0.00625 C -0.01164 0.01111 -0.00348 0.00903 -0.00052 -0.00046 Z " pathEditMode="relative" rAng="0" ptsTypes="ffFffffFfff">
                                      <p:cBhvr>
                                        <p:cTn id="9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40" y="-1829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26" presetClass="pat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00017 -0.00023 C -0.00347 0.00972 -0.00468 0.03287 0.00365 0.03819 C 0.01389 0.04444 0.02136 0.02245 0.02483 0.01829 L 0.03351 0.00764 C 0.03681 0.00301 0.04375 0.00532 0.05521 0.01227 C 0.0625 0.01667 0.06823 0.02963 0.06494 0.03935 C 0.06164 0.04931 0.05035 0.05208 0.04306 0.04768 C 0.03178 0.04074 0.02848 0.04306 0.02865 0.03681 L 0.03195 0.01505 C 0.03212 0.0088 0.02761 0.00509 0.01754 -0.00116 C 0.00886 -0.00602 0.00313 -0.00995 -0.00017 -0.00023 Z " pathEditMode="relative" rAng="0" ptsTypes="ffFffffFfff">
                                      <p:cBhvr>
                                        <p:cTn id="93" dur="20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2130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26" presetClass="pat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17 -0.00023 C -0.00347 0.00972 -0.03542 0.02662 -0.02708 0.03194 C -0.01684 0.03819 -0.00104 0.04792 0.00417 0.04699 L 0.01701 0.04653 C 0.02205 0.04398 0.03906 0.00301 0.05052 0.00995 C 0.05781 0.01435 0.05937 0.03218 0.05608 0.0419 C 0.05278 0.05185 0.04514 0.05833 0.03785 0.05394 C 0.02656 0.04699 0.02847 0.04306 0.02865 0.03681 L 0.03194 0.01505 C 0.03212 0.0088 0.02969 -0.00069 0.01962 -0.00694 C 0.01094 -0.01181 0.00312 -0.00995 -0.00017 -0.00023 Z " pathEditMode="relative" rAng="0" ptsTypes="ffFffffFfff">
                                      <p:cBhvr>
                                        <p:cTn id="95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5" y="2338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26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046 C 0.00277 -0.01065 0.0217 -0.01921 0.01805 -0.03217 C 0.01059 -0.04236 0.00034 -0.04861 -0.00486 -0.04768 L -0.01771 -0.04722 C -0.02275 -0.04467 -0.04497 0.0044 -0.05625 -0.00208 C -0.06354 -0.00694 -0.06736 -0.02685 -0.06372 -0.0368 C -0.06077 -0.04653 -0.05 -0.04861 -0.04306 -0.04444 C -0.03177 -0.03704 -0.03039 -0.03657 -0.03056 -0.03032 L -0.03264 -0.01574 C -0.03247 -0.00949 -0.03039 -1.85185E-6 -0.02032 0.00625 C -0.01164 0.01111 -0.00348 0.00903 -0.00052 -0.00046 Z " pathEditMode="relative" rAng="0" ptsTypes="ffFffffFfff">
                                      <p:cBhvr>
                                        <p:cTn id="97" dur="20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40" y="-1829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26" presetClass="path" presetSubtype="0" repeatCount="indefinite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18 -0.00024 C -0.00347 0.00972 -0.02969 0.02777 -0.02136 0.0331 C -0.01111 0.03935 0.01892 0.03495 0.02239 0.03078 L 0.05139 0.00787 C 0.05469 0.00324 0.0743 -0.02801 0.08576 -0.02107 C 0.09305 -0.01667 0.11684 -0.03797 0.12691 -0.03056 C 0.13906 -0.02246 0.16024 0.03009 0.15295 0.02569 C 0.14357 0.03541 0.0368 0.04166 0.03698 0.03541 L 0.03194 0.01504 C 0.03038 0.00902 0.04045 -0.01899 0.03802 -0.02176 C 0.03559 -0.02454 0.02344 0.00185 0.01753 -0.00116 C 0.01389 0.00208 0.00538 -0.03982 0.00243 -0.03959 C -0.00052 -0.03936 0.00035 -0.00834 -0.00018 -0.00024 Z " pathEditMode="relative" rAng="0" ptsTypes="ffFffffFfafaf">
                                      <p:cBhvr>
                                        <p:cTn id="9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45" y="116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26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023 C -0.00347 0.00972 -0.00208 0.02083 0.00625 0.02616 C 0.0165 0.03241 0.01893 0.03495 0.0224 0.03078 L 0.05139 0.00787 C 0.05469 0.00324 0.07743 -0.04722 0.08889 -0.04028 C 0.09618 -0.03588 0.12691 -0.05556 0.13698 -0.04815 C 0.14723 -0.04931 0.17344 -0.07176 0.17604 -0.05949 C 0.17934 -0.05486 0.15729 -0.03357 0.15695 -0.02084 C 0.1566 -0.0081 0.17813 0.0125 0.17344 0.01713 C 0.16997 0.025 0.14479 0.00463 0.1283 0.00671 C 0.11181 0.00879 0.08768 0.02708 0.07413 0.02916 L 0.04688 0.01898 C 0.04532 0.01296 0.04098 -0.01158 0.03802 -0.02176 C 0.03507 -0.03195 0.0382 -0.04028 0.02969 -0.04213 C 0.02604 -0.03889 -0.00833 -0.04028 -0.01337 -0.03334 C -0.0184 -0.02639 -0.00295 -0.00718 -0.00017 -0.00023 Z " pathEditMode="relative" rAng="0" ptsTypes="ffFfffaafaFfafaf">
                                      <p:cBhvr>
                                        <p:cTn id="101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56" y="-1829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26" presetClass="path" presetSubtype="0" repeatCount="indefinite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0.00018 0.00023 C 0.00104 0.01041 0.00677 0.01898 0.01579 0.01736 C 0.02708 0.01574 0.03003 0.01574 0.03142 0.00949 L 0.03923 -0.04399 C 0.04027 -0.05024 0.04618 -0.09514 0.05868 -0.09792 C 0.06666 -0.09908 0.08437 -0.13797 0.096 -0.13913 C 0.10416 -0.14746 0.09826 -0.11945 0.10295 -0.11806 C 0.10763 -0.11667 0.12118 -0.1375 0.12395 -0.1301 C 0.12673 -0.12269 0.11267 -0.09167 0.11927 -0.07362 C 0.11961 -0.06482 0.17048 -0.02871 0.16302 -0.0213 C 0.15555 -0.01389 0.09236 -0.03125 0.0743 -0.02848 L 0.05416 -0.0051 C 0.05034 -0.00903 0.03107 -0.03681 0.02343 -0.04538 C 0.01579 -0.05394 0.01614 -0.06112 0.00816 -0.05672 C 0.00642 -0.05163 -0.02327 -0.02825 -0.02466 -0.01852 C -0.02605 -0.00926 -0.00539 -0.00417 -0.00018 0.00023 Z " pathEditMode="relative" rAng="0" ptsTypes="ffFfffaafaFfafaf">
                                      <p:cBhvr>
                                        <p:cTn id="103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40" y="-6458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26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0.00023 C 0.00243 -0.00902 0.00122 -0.02037 -0.00712 -0.02592 C -0.01719 -0.03287 -0.01996 -0.03449 -0.02326 -0.03032 L -0.04878 0.02917 C -0.05208 0.0331 -0.0783 0.04723 -0.08993 0.04028 C -0.09705 0.03588 -0.11927 0.03935 -0.12951 0.03195 C -0.13975 0.0331 -0.16198 0.04121 -0.16666 0.03935 C -0.17135 0.0375 -0.15555 0.0375 -0.15781 0.02014 C -0.16007 0.00278 -0.18194 -0.0493 -0.18038 -0.06527 C -0.17691 -0.07291 -0.15937 -0.0794 -0.14826 -0.07523 C -0.14028 -0.07199 -0.14479 -0.05347 -0.13246 -0.04583 C -0.12014 -0.03819 -0.08871 -0.03125 -0.07465 -0.0294 L -0.04844 -0.03426 C -0.04687 -0.02824 -0.04184 0.0088 -0.03923 0.02153 C -0.03594 0.03449 -0.0441 0.03889 -0.03055 0.0419 C -0.02708 0.03912 0.03663 0.04723 0.04167 0.04028 C 0.0467 0.03334 0.00834 0.00857 -0.00052 0.00023 Z " pathEditMode="relative" rAng="0" ptsTypes="ffFfffaafaaFfafaf">
                                      <p:cBhvr>
                                        <p:cTn id="105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19" y="-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  <p:bldLst>
      <p:bldP spid="27" grpId="0" animBg="1"/>
      <p:bldP spid="27" grpId="1" animBg="1"/>
      <p:bldP spid="29" grpId="0" animBg="1"/>
      <p:bldP spid="29" grpId="1" animBg="1"/>
      <p:bldP spid="31" grpId="0" animBg="1"/>
      <p:bldP spid="31" grpId="1" animBg="1"/>
      <p:bldP spid="32" grpId="0" animBg="1"/>
      <p:bldP spid="32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2" grpId="0" animBg="1"/>
      <p:bldP spid="43" grpId="0" animBg="1"/>
      <p:bldP spid="44" grpId="0" animBg="1"/>
      <p:bldP spid="45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06200" x="5197475" y="3313113"/>
          <p14:tracePt t="106416" x="5187950" y="3303588"/>
          <p14:tracePt t="106423" x="5180013" y="3268663"/>
          <p14:tracePt t="106431" x="5170488" y="3232150"/>
          <p14:tracePt t="106439" x="5135563" y="3143250"/>
          <p14:tracePt t="106453" x="5064125" y="3027363"/>
          <p14:tracePt t="106469" x="4973638" y="2894013"/>
          <p14:tracePt t="106486" x="4884738" y="2795588"/>
          <p14:tracePt t="106519" x="4813300" y="2714625"/>
          <p14:tracePt t="106525" x="4776788" y="2660650"/>
          <p14:tracePt t="106535" x="4714875" y="2598738"/>
          <p14:tracePt t="106568" x="4705350" y="2563813"/>
          <p14:tracePt t="106571" x="4670425" y="2517775"/>
          <p14:tracePt t="106585" x="4625975" y="2465388"/>
          <p14:tracePt t="106603" x="4581525" y="2411413"/>
          <p14:tracePt t="106619" x="4518025" y="2339975"/>
          <p14:tracePt t="106635" x="4473575" y="2295525"/>
          <p14:tracePt t="106652" x="4419600" y="2259013"/>
          <p14:tracePt t="106669" x="4367213" y="2224088"/>
          <p14:tracePt t="106685" x="4313238" y="2197100"/>
          <p14:tracePt t="106703" x="4303713" y="2187575"/>
          <p14:tracePt t="106719" x="4286250" y="2179638"/>
          <p14:tracePt t="106767" x="4276725" y="2170113"/>
          <p14:tracePt t="106776" x="4259263" y="2170113"/>
          <p14:tracePt t="106785" x="4232275" y="2170113"/>
          <p14:tracePt t="106786" x="4170363" y="2170113"/>
          <p14:tracePt t="106802" x="4108450" y="2170113"/>
          <p14:tracePt t="106819" x="4054475" y="2187575"/>
          <p14:tracePt t="106835" x="4017963" y="2206625"/>
          <p14:tracePt t="106852" x="4010025" y="2206625"/>
          <p14:tracePt t="106869" x="3990975" y="2224088"/>
          <p14:tracePt t="106885" x="3983038" y="2241550"/>
          <p14:tracePt t="106903" x="3965575" y="2259013"/>
          <p14:tracePt t="106919" x="3956050" y="2303463"/>
          <p14:tracePt t="106935" x="3938588" y="2330450"/>
          <p14:tracePt t="106952" x="3929063" y="2384425"/>
          <p14:tracePt t="106969" x="3911600" y="2420938"/>
          <p14:tracePt t="106986" x="3911600" y="2500313"/>
          <p14:tracePt t="107002" x="3911600" y="2544763"/>
          <p14:tracePt t="107019" x="3911600" y="2608263"/>
          <p14:tracePt t="107035" x="3911600" y="2670175"/>
          <p14:tracePt t="107052" x="3894138" y="2741613"/>
          <p14:tracePt t="107069" x="3875088" y="2830513"/>
          <p14:tracePt t="107086" x="3848100" y="2921000"/>
          <p14:tracePt t="107103" x="3840163" y="2982913"/>
          <p14:tracePt t="107118" x="3822700" y="3044825"/>
          <p14:tracePt t="107135" x="3803650" y="3116263"/>
          <p14:tracePt t="107152" x="3795713" y="3170238"/>
          <p14:tracePt t="107169" x="3795713" y="3214688"/>
          <p14:tracePt t="107186" x="3795713" y="3268663"/>
          <p14:tracePt t="107202" x="3795713" y="3303588"/>
          <p14:tracePt t="107218" x="3795713" y="3349625"/>
          <p14:tracePt t="107236" x="3786188" y="3384550"/>
          <p14:tracePt t="107252" x="3786188" y="3455988"/>
          <p14:tracePt t="107269" x="3795713" y="3509963"/>
          <p14:tracePt t="107285" x="3813175" y="3571875"/>
          <p14:tracePt t="107318" x="3848100" y="3643313"/>
          <p14:tracePt t="107320" x="3875088" y="3697288"/>
          <p14:tracePt t="107336" x="3919538" y="3759200"/>
          <p14:tracePt t="107352" x="3990975" y="3830638"/>
          <p14:tracePt t="107369" x="4081463" y="3911600"/>
          <p14:tracePt t="107386" x="4152900" y="3965575"/>
          <p14:tracePt t="107402" x="4205288" y="4019550"/>
          <p14:tracePt t="107419" x="4251325" y="4064000"/>
          <p14:tracePt t="107435" x="4303713" y="4108450"/>
          <p14:tracePt t="107452" x="4348163" y="4135438"/>
          <p14:tracePt t="107469" x="4394200" y="4152900"/>
          <p14:tracePt t="107485" x="4411663" y="4170363"/>
          <p14:tracePt t="107502" x="4419600" y="4187825"/>
          <p14:tracePt t="107518" x="4446588" y="4197350"/>
          <p14:tracePt t="107535" x="4473575" y="4197350"/>
          <p14:tracePt t="107552" x="4527550" y="4197350"/>
          <p14:tracePt t="107568" x="4625975" y="4162425"/>
          <p14:tracePt t="107586" x="4697413" y="4116388"/>
          <p14:tracePt t="107602" x="4759325" y="4090988"/>
          <p14:tracePt t="107619" x="4803775" y="4054475"/>
          <p14:tracePt t="107635" x="4830763" y="3983038"/>
          <p14:tracePt t="107652" x="4848225" y="3938588"/>
          <p14:tracePt t="107669" x="4867275" y="3867150"/>
          <p14:tracePt t="107685" x="4884738" y="3805238"/>
          <p14:tracePt t="107703" x="4902200" y="3741738"/>
          <p14:tracePt t="107718" x="4929188" y="3670300"/>
          <p14:tracePt t="107735" x="4946650" y="3598863"/>
          <p14:tracePt t="107752" x="4965700" y="3536950"/>
          <p14:tracePt t="107769" x="4983163" y="3446463"/>
          <p14:tracePt t="107785" x="4983163" y="3384550"/>
          <p14:tracePt t="107802" x="4973638" y="3313113"/>
          <p14:tracePt t="107818" x="4956175" y="3251200"/>
          <p14:tracePt t="107835" x="4938713" y="3187700"/>
          <p14:tracePt t="107852" x="4921250" y="3135313"/>
          <p14:tracePt t="107869" x="4894263" y="3063875"/>
          <p14:tracePt t="107886" x="4867275" y="3017838"/>
          <p14:tracePt t="107902" x="4803775" y="2928938"/>
          <p14:tracePt t="107919" x="4786313" y="2894013"/>
          <p14:tracePt t="107935" x="4759325" y="2867025"/>
          <p14:tracePt t="107952" x="4751388" y="2849563"/>
          <p14:tracePt t="107968" x="4732338" y="2830513"/>
          <p14:tracePt t="107985" x="4724400" y="2813050"/>
          <p14:tracePt t="108002" x="4705350" y="2803525"/>
          <p14:tracePt t="108018" x="4697413" y="2795588"/>
          <p14:tracePt t="108018" x="4687888" y="2778125"/>
          <p14:tracePt t="108035" x="4660900" y="2751138"/>
          <p14:tracePt t="108051" x="4643438" y="2724150"/>
          <p14:tracePt t="108069" x="4625975" y="2714625"/>
          <p14:tracePt t="108085" x="4625975" y="2706688"/>
          <p14:tracePt t="108183" x="4616450" y="2697163"/>
          <p14:tracePt t="108199" x="4608513" y="2697163"/>
          <p14:tracePt t="108208" x="4589463" y="2687638"/>
          <p14:tracePt t="108215" x="4581525" y="2679700"/>
          <p14:tracePt t="108223" x="4554538" y="2660650"/>
          <p14:tracePt t="108236" x="4527550" y="2652713"/>
          <p14:tracePt t="108252" x="4473575" y="2643188"/>
          <p14:tracePt t="108269" x="4375150" y="2643188"/>
          <p14:tracePt t="108285" x="4259263" y="2652713"/>
          <p14:tracePt t="108302" x="4133850" y="2687638"/>
          <p14:tracePt t="108319" x="4000500" y="2741613"/>
          <p14:tracePt t="108335" x="3822700" y="2778125"/>
          <p14:tracePt t="108352" x="3660775" y="2813050"/>
          <p14:tracePt t="108368" x="3490913" y="2822575"/>
          <p14:tracePt t="108385" x="3367088" y="2822575"/>
          <p14:tracePt t="108403" x="3286125" y="2822575"/>
          <p14:tracePt t="108418" x="3241675" y="2822575"/>
          <p14:tracePt t="108436" x="3224213" y="2822575"/>
          <p14:tracePt t="108452" x="3179763" y="2813050"/>
          <p14:tracePt t="108468" x="3133725" y="2795588"/>
          <p14:tracePt t="108485" x="3071813" y="2778125"/>
          <p14:tracePt t="108502" x="3017838" y="2759075"/>
          <p14:tracePt t="108519" x="2965450" y="2741613"/>
          <p14:tracePt t="108535" x="2884488" y="2724150"/>
          <p14:tracePt t="108553" x="2857500" y="2706688"/>
          <p14:tracePt t="108568" x="2795588" y="2687638"/>
          <p14:tracePt t="108585" x="2724150" y="2660650"/>
          <p14:tracePt t="108602" x="2670175" y="2643188"/>
          <p14:tracePt t="108618" x="2643188" y="2635250"/>
          <p14:tracePt t="108636" x="2616200" y="2635250"/>
          <p14:tracePt t="108652" x="2608263" y="2625725"/>
          <p14:tracePt t="108668" x="2589213" y="2625725"/>
          <p14:tracePt t="108686" x="2589213" y="2643188"/>
          <p14:tracePt t="108702" x="2589213" y="2660650"/>
          <p14:tracePt t="108719" x="2598738" y="2679700"/>
          <p14:tracePt t="108735" x="2608263" y="2697163"/>
          <p14:tracePt t="108752" x="2616200" y="2724150"/>
          <p14:tracePt t="108769" x="2616200" y="2741613"/>
          <p14:tracePt t="108785" x="2625725" y="2778125"/>
          <p14:tracePt t="108802" x="2625725" y="2822575"/>
          <p14:tracePt t="108818" x="2625725" y="2857500"/>
          <p14:tracePt t="108836" x="2625725" y="2884488"/>
          <p14:tracePt t="108852" x="2625725" y="2911475"/>
          <p14:tracePt t="108868" x="2625725" y="2928938"/>
          <p14:tracePt t="108886" x="2625725" y="2965450"/>
          <p14:tracePt t="108902" x="2633663" y="3000375"/>
          <p14:tracePt t="108919" x="2652713" y="3054350"/>
          <p14:tracePt t="108935" x="2679700" y="3135313"/>
          <p14:tracePt t="108952" x="2697163" y="3179763"/>
          <p14:tracePt t="108969" x="2714625" y="3241675"/>
          <p14:tracePt t="108985" x="2732088" y="3295650"/>
          <p14:tracePt t="109002" x="2741613" y="3349625"/>
          <p14:tracePt t="109018" x="2768600" y="3421063"/>
          <p14:tracePt t="109035" x="2795588" y="3482975"/>
          <p14:tracePt t="109052" x="2813050" y="3554413"/>
          <p14:tracePt t="109068" x="2857500" y="3652838"/>
          <p14:tracePt t="109086" x="2894013" y="3706813"/>
          <p14:tracePt t="109102" x="2938463" y="3759200"/>
          <p14:tracePt t="109119" x="2990850" y="3822700"/>
          <p14:tracePt t="109135" x="3054350" y="3902075"/>
          <p14:tracePt t="109151" x="3116263" y="3992563"/>
          <p14:tracePt t="109169" x="3160713" y="4071938"/>
          <p14:tracePt t="109185" x="3205163" y="4170363"/>
          <p14:tracePt t="109203" x="3224213" y="4224338"/>
          <p14:tracePt t="109218" x="3268663" y="4268788"/>
          <p14:tracePt t="109235" x="3313113" y="4313238"/>
          <p14:tracePt t="109252" x="3348038" y="4349750"/>
          <p14:tracePt t="109268" x="3394075" y="4394200"/>
          <p14:tracePt t="109286" x="3438525" y="4429125"/>
          <p14:tracePt t="109301" x="3509963" y="4492625"/>
          <p14:tracePt t="109319" x="3598863" y="4564063"/>
          <p14:tracePt t="109335" x="3724275" y="4679950"/>
          <p14:tracePt t="109352" x="3803650" y="4733925"/>
          <p14:tracePt t="109369" x="3867150" y="4795838"/>
          <p14:tracePt t="109385" x="3938588" y="4849813"/>
          <p14:tracePt t="109402" x="4000500" y="4902200"/>
          <p14:tracePt t="109418" x="4081463" y="4965700"/>
          <p14:tracePt t="109435" x="4152900" y="4992688"/>
          <p14:tracePt t="109452" x="4251325" y="5019675"/>
          <p14:tracePt t="109468" x="4322763" y="5037138"/>
          <p14:tracePt t="109485" x="4384675" y="5037138"/>
          <p14:tracePt t="109502" x="4500563" y="5019675"/>
          <p14:tracePt t="109519" x="4598988" y="4992688"/>
          <p14:tracePt t="109535" x="4732338" y="4973638"/>
          <p14:tracePt t="109552" x="4857750" y="4938713"/>
          <p14:tracePt t="109552" x="4956175" y="4921250"/>
          <p14:tracePt t="109569" x="5037138" y="4884738"/>
          <p14:tracePt t="109585" x="5251450" y="4795838"/>
          <p14:tracePt t="109602" x="5340350" y="4751388"/>
          <p14:tracePt t="109618" x="5421313" y="4706938"/>
          <p14:tracePt t="109635" x="5465763" y="4670425"/>
          <p14:tracePt t="109652" x="5518150" y="4625975"/>
          <p14:tracePt t="109668" x="5572125" y="4572000"/>
          <p14:tracePt t="109686" x="5635625" y="4510088"/>
          <p14:tracePt t="109702" x="5697538" y="4448175"/>
          <p14:tracePt t="109719" x="5778500" y="4367213"/>
          <p14:tracePt t="109735" x="5822950" y="4330700"/>
          <p14:tracePt t="109752" x="5857875" y="4278313"/>
          <p14:tracePt t="109769" x="5902325" y="4224338"/>
          <p14:tracePt t="109785" x="5929313" y="4152900"/>
          <p14:tracePt t="109802" x="5992813" y="4019550"/>
          <p14:tracePt t="109818" x="6089650" y="3876675"/>
          <p14:tracePt t="109835" x="6269038" y="3679825"/>
          <p14:tracePt t="109852" x="6394450" y="3589338"/>
          <p14:tracePt t="109868" x="6500813" y="3500438"/>
          <p14:tracePt t="109886" x="6581775" y="3394075"/>
          <p14:tracePt t="109901" x="6626225" y="3322638"/>
          <p14:tracePt t="109919" x="6688138" y="3241675"/>
          <p14:tracePt t="109935" x="6724650" y="3187700"/>
          <p14:tracePt t="109952" x="6742113" y="3125788"/>
          <p14:tracePt t="109969" x="6796088" y="3089275"/>
          <p14:tracePt t="109985" x="6850063" y="3009900"/>
          <p14:tracePt t="110002" x="6867525" y="2965450"/>
          <p14:tracePt t="110018" x="6875463" y="2911475"/>
          <p14:tracePt t="110035" x="6875463" y="2874963"/>
          <p14:tracePt t="110052" x="6867525" y="2822575"/>
          <p14:tracePt t="110068" x="6850063" y="2795588"/>
          <p14:tracePt t="110068" x="6850063" y="2786063"/>
          <p14:tracePt t="110086" x="6831013" y="2778125"/>
          <p14:tracePt t="110102" x="6823075" y="2759075"/>
          <p14:tracePt t="110119" x="6813550" y="2751138"/>
          <p14:tracePt t="110135" x="6804025" y="2741613"/>
          <p14:tracePt t="110172" x="6804025" y="2732088"/>
          <p14:tracePt t="110203" x="6796088" y="2732088"/>
          <p14:tracePt t="110244" x="6786563" y="2732088"/>
          <p14:tracePt t="110251" x="6778625" y="2732088"/>
          <p14:tracePt t="110267" x="6759575" y="2741613"/>
          <p14:tracePt t="110289" x="6759575" y="2759075"/>
          <p14:tracePt t="110290" x="6759575" y="2786063"/>
          <p14:tracePt t="110301" x="6751638" y="2813050"/>
          <p14:tracePt t="110319" x="6742113" y="2867025"/>
          <p14:tracePt t="110335" x="6742113" y="2928938"/>
          <p14:tracePt t="110351" x="6742113" y="3027363"/>
          <p14:tracePt t="110369" x="6742113" y="3089275"/>
          <p14:tracePt t="110385" x="6742113" y="3160713"/>
          <p14:tracePt t="110402" x="6751638" y="3214688"/>
          <p14:tracePt t="110418" x="6751638" y="3268663"/>
          <p14:tracePt t="110435" x="6759575" y="3322638"/>
          <p14:tracePt t="110452" x="6769100" y="3375025"/>
          <p14:tracePt t="110468" x="6759575" y="3465513"/>
          <p14:tracePt t="110486" x="6742113" y="3536950"/>
          <p14:tracePt t="110501" x="6724650" y="3589338"/>
          <p14:tracePt t="110519" x="6707188" y="3652838"/>
          <p14:tracePt t="110535" x="6688138" y="3714750"/>
          <p14:tracePt t="110551" x="6680200" y="3768725"/>
          <p14:tracePt t="110568" x="6653213" y="3805238"/>
          <p14:tracePt t="110585" x="6616700" y="3857625"/>
          <p14:tracePt t="110602" x="6599238" y="3884613"/>
          <p14:tracePt t="110618" x="6589713" y="3921125"/>
          <p14:tracePt t="110635" x="6537325" y="3965575"/>
          <p14:tracePt t="110652" x="6500813" y="4010025"/>
          <p14:tracePt t="110668" x="6446838" y="4054475"/>
          <p14:tracePt t="110685" x="6402388" y="4090988"/>
          <p14:tracePt t="110701" x="6340475" y="4116388"/>
          <p14:tracePt t="110718" x="6251575" y="4135438"/>
          <p14:tracePt t="110718" x="6197600" y="4152900"/>
          <p14:tracePt t="110735" x="6135688" y="4170363"/>
          <p14:tracePt t="110752" x="6054725" y="4206875"/>
          <p14:tracePt t="110769" x="6000750" y="4251325"/>
          <p14:tracePt t="110785" x="5956300" y="4286250"/>
          <p14:tracePt t="110802" x="5875338" y="4322763"/>
          <p14:tracePt t="110818" x="5803900" y="4349750"/>
          <p14:tracePt t="110835" x="5715000" y="4394200"/>
          <p14:tracePt t="110852" x="5616575" y="4438650"/>
          <p14:tracePt t="110868" x="5465763" y="4500563"/>
          <p14:tracePt t="110868" x="5402263" y="4527550"/>
          <p14:tracePt t="110885" x="5251450" y="4572000"/>
          <p14:tracePt t="110901" x="5116513" y="4625975"/>
          <p14:tracePt t="110918" x="4911725" y="4714875"/>
          <p14:tracePt t="110935" x="4705350" y="4795838"/>
          <p14:tracePt t="110951" x="4545013" y="4857750"/>
          <p14:tracePt t="110969" x="4357688" y="4876800"/>
          <p14:tracePt t="110985" x="4089400" y="4894263"/>
          <p14:tracePt t="111002" x="3911600" y="4876800"/>
          <p14:tracePt t="111019" x="3776663" y="4867275"/>
          <p14:tracePt t="111035" x="3625850" y="4857750"/>
          <p14:tracePt t="111052" x="3482975" y="4830763"/>
          <p14:tracePt t="111068" x="3384550" y="4813300"/>
          <p14:tracePt t="111085" x="3251200" y="4759325"/>
          <p14:tracePt t="111101" x="3160713" y="4714875"/>
          <p14:tracePt t="111118" x="3071813" y="4670425"/>
          <p14:tracePt t="111118" x="3000375" y="4635500"/>
          <p14:tracePt t="111135" x="2911475" y="4572000"/>
          <p14:tracePt t="111151" x="2786063" y="4492625"/>
          <p14:tracePt t="111169" x="2633663" y="4384675"/>
          <p14:tracePt t="111185" x="2490788" y="4286250"/>
          <p14:tracePt t="111202" x="2366963" y="4170363"/>
          <p14:tracePt t="111218" x="2286000" y="4071938"/>
          <p14:tracePt t="111236" x="2205038" y="3965575"/>
          <p14:tracePt t="111252" x="2143125" y="3867150"/>
          <p14:tracePt t="111268" x="2089150" y="3759200"/>
          <p14:tracePt t="111285" x="2071688" y="3670300"/>
          <p14:tracePt t="111301" x="2054225" y="3598863"/>
          <p14:tracePt t="111318" x="2036763" y="3517900"/>
          <p14:tracePt t="111335" x="2017713" y="3446463"/>
          <p14:tracePt t="111351" x="2000250" y="3375025"/>
          <p14:tracePt t="111369" x="1990725" y="3295650"/>
          <p14:tracePt t="111385" x="1965325" y="3197225"/>
          <p14:tracePt t="111402" x="1946275" y="3143250"/>
          <p14:tracePt t="111418" x="1928813" y="3089275"/>
          <p14:tracePt t="111435" x="1919288" y="3027363"/>
          <p14:tracePt t="111452" x="1919288" y="2982913"/>
          <p14:tracePt t="111468" x="1928813" y="2928938"/>
          <p14:tracePt t="111485" x="1938338" y="2884488"/>
          <p14:tracePt t="111501" x="1955800" y="2840038"/>
          <p14:tracePt t="111518" x="1955800" y="2795588"/>
          <p14:tracePt t="111518" x="1955800" y="2768600"/>
          <p14:tracePt t="111535" x="1965325" y="2732088"/>
          <p14:tracePt t="111551" x="1965325" y="2706688"/>
          <p14:tracePt t="111569" x="1965325" y="2687638"/>
          <p14:tracePt t="111585" x="1965325" y="2679700"/>
          <p14:tracePt t="111602" x="1965325" y="2670175"/>
          <p14:tracePt t="111618" x="1965325" y="2652713"/>
          <p14:tracePt t="111635" x="1965325" y="2635250"/>
          <p14:tracePt t="111652" x="1965325" y="2625725"/>
          <p14:tracePt t="111668" x="1965325" y="2616200"/>
          <p14:tracePt t="111817" x="1973263" y="2616200"/>
          <p14:tracePt t="111823" x="1982788" y="2635250"/>
          <p14:tracePt t="111835" x="1990725" y="2660650"/>
          <p14:tracePt t="111839" x="2009775" y="2724150"/>
          <p14:tracePt t="111852" x="2027238" y="2822575"/>
          <p14:tracePt t="111868" x="2054225" y="2884488"/>
          <p14:tracePt t="111886" x="2081213" y="2965450"/>
          <p14:tracePt t="111902" x="2170113" y="3152775"/>
          <p14:tracePt t="111918" x="2197100" y="3241675"/>
          <p14:tracePt t="111935" x="2241550" y="3313113"/>
          <p14:tracePt t="111952" x="2259013" y="3375025"/>
          <p14:tracePt t="111969" x="2276475" y="3438525"/>
          <p14:tracePt t="111985" x="2322513" y="3527425"/>
          <p14:tracePt t="112002" x="2357438" y="3608388"/>
          <p14:tracePt t="112002" x="2393950" y="3643313"/>
          <p14:tracePt t="112019" x="2419350" y="3679825"/>
          <p14:tracePt t="112035" x="2509838" y="3805238"/>
          <p14:tracePt t="112052" x="2571750" y="3884613"/>
          <p14:tracePt t="112068" x="2652713" y="3965575"/>
          <p14:tracePt t="112085" x="2751138" y="4064000"/>
          <p14:tracePt t="112102" x="2894013" y="4179888"/>
          <p14:tracePt t="112118" x="2982913" y="4268788"/>
          <p14:tracePt t="112136" x="3054350" y="4330700"/>
          <p14:tracePt t="112152" x="3089275" y="4367213"/>
          <p14:tracePt t="112169" x="3108325" y="4394200"/>
          <p14:tracePt t="112185" x="3133725" y="4421188"/>
          <p14:tracePt t="112201" x="3160713" y="4438650"/>
          <p14:tracePt t="112218" x="3205163" y="4473575"/>
          <p14:tracePt t="112235" x="3259138" y="4500563"/>
          <p14:tracePt t="112252" x="3303588" y="4510088"/>
          <p14:tracePt t="112268" x="3367088" y="4545013"/>
          <p14:tracePt t="112286" x="3429000" y="4591050"/>
          <p14:tracePt t="112301" x="3490913" y="4625975"/>
          <p14:tracePt t="112318" x="3571875" y="4679950"/>
          <p14:tracePt t="112335" x="3643313" y="4714875"/>
          <p14:tracePt t="112352" x="3741738" y="4768850"/>
          <p14:tracePt t="112369" x="3840163" y="4822825"/>
          <p14:tracePt t="112385" x="3929063" y="4857750"/>
          <p14:tracePt t="112401" x="4000500" y="4876800"/>
          <p14:tracePt t="112419" x="4089400" y="4894263"/>
          <p14:tracePt t="112435" x="4187825" y="4902200"/>
          <p14:tracePt t="112452" x="4286250" y="4911725"/>
          <p14:tracePt t="112468" x="4394200" y="4911725"/>
          <p14:tracePt t="112486" x="4483100" y="4894263"/>
          <p14:tracePt t="112501" x="4581525" y="4857750"/>
          <p14:tracePt t="112518" x="4714875" y="4813300"/>
          <p14:tracePt t="112536" x="4867275" y="4759325"/>
          <p14:tracePt t="112552" x="4983163" y="4724400"/>
          <p14:tracePt t="112569" x="5089525" y="4697413"/>
          <p14:tracePt t="112585" x="5180013" y="4635500"/>
          <p14:tracePt t="112601" x="5268913" y="4581525"/>
          <p14:tracePt t="112618" x="5340350" y="4537075"/>
          <p14:tracePt t="112635" x="5375275" y="4492625"/>
          <p14:tracePt t="112652" x="5411788" y="4438650"/>
          <p14:tracePt t="112668" x="5456238" y="4394200"/>
          <p14:tracePt t="112685" x="5527675" y="4330700"/>
          <p14:tracePt t="112702" x="5572125" y="4305300"/>
          <p14:tracePt t="112718" x="5643563" y="4259263"/>
          <p14:tracePt t="112735" x="5707063" y="4224338"/>
          <p14:tracePt t="112751" x="5751513" y="4179888"/>
          <p14:tracePt t="112769" x="5813425" y="4116388"/>
          <p14:tracePt t="112785" x="5867400" y="4037013"/>
          <p14:tracePt t="112802" x="5929313" y="3956050"/>
          <p14:tracePt t="112819" x="6027738" y="3778250"/>
          <p14:tracePt t="112835" x="6108700" y="3616325"/>
          <p14:tracePt t="112852" x="6197600" y="3482975"/>
          <p14:tracePt t="112868" x="6278563" y="3357563"/>
          <p14:tracePt t="112885" x="6357938" y="3251200"/>
          <p14:tracePt t="112901" x="6394450" y="3170238"/>
          <p14:tracePt t="112918" x="6411913" y="3125788"/>
          <p14:tracePt t="112918" x="6421438" y="3108325"/>
          <p14:tracePt t="112935" x="6429375" y="3098800"/>
          <p14:tracePt t="112952" x="6429375" y="3089275"/>
          <p14:tracePt t="113069" x="6429375" y="3081338"/>
          <p14:tracePt t="113357" x="0" y="0"/>
        </p14:tracePtLst>
        <p14:tracePtLst>
          <p14:tracePt t="579580" x="2938463" y="4322763"/>
          <p14:tracePt t="579730" x="2938463" y="4286250"/>
          <p14:tracePt t="579747" x="2938463" y="4179888"/>
          <p14:tracePt t="579780" x="2894013" y="3973513"/>
          <p14:tracePt t="579798" x="2884488" y="3938588"/>
          <p14:tracePt t="579826" x="2874963" y="3938588"/>
          <p14:tracePt t="579914" x="2901950" y="4064000"/>
          <p14:tracePt t="579934" x="2919413" y="4170363"/>
          <p14:tracePt t="579950" x="2938463" y="4259263"/>
          <p14:tracePt t="579966" x="2955925" y="4305300"/>
          <p14:tracePt t="579982" x="2965450" y="4349750"/>
          <p14:tracePt t="579998" x="2965450" y="4367213"/>
          <p14:tracePt t="580014" x="2973388" y="4384675"/>
          <p14:tracePt t="580030" x="2973388" y="4394200"/>
          <p14:tracePt t="580097" x="2973388" y="4349750"/>
          <p14:tracePt t="580114" x="2965450" y="4259263"/>
          <p14:tracePt t="580131" x="2965450" y="4152900"/>
          <p14:tracePt t="580147" x="2982913" y="4019550"/>
          <p14:tracePt t="580165" x="2990850" y="3911600"/>
          <p14:tracePt t="580180" x="2990850" y="3795713"/>
          <p14:tracePt t="580198" x="2990850" y="3706813"/>
          <p14:tracePt t="580214" x="2990850" y="3608388"/>
          <p14:tracePt t="580231" x="2982913" y="3509963"/>
          <p14:tracePt t="580248" x="2982913" y="3446463"/>
          <p14:tracePt t="580264" x="3009900" y="3357563"/>
          <p14:tracePt t="580281" x="3027363" y="3295650"/>
          <p14:tracePt t="580297" x="3044825" y="3251200"/>
          <p14:tracePt t="580314" x="3054350" y="3206750"/>
          <p14:tracePt t="580331" x="3054350" y="3179763"/>
          <p14:tracePt t="580347" x="3054350" y="3152775"/>
          <p14:tracePt t="580447" x="3036888" y="3152775"/>
          <p14:tracePt t="580464" x="3036888" y="3179763"/>
          <p14:tracePt t="580481" x="3017838" y="3259138"/>
          <p14:tracePt t="580497" x="3000375" y="3394075"/>
          <p14:tracePt t="580514" x="2982913" y="3616325"/>
          <p14:tracePt t="580532" x="2965450" y="3714750"/>
          <p14:tracePt t="580547" x="2946400" y="3786188"/>
          <p14:tracePt t="580565" x="2938463" y="3857625"/>
          <p14:tracePt t="580581" x="2928938" y="3911600"/>
          <p14:tracePt t="580598" x="2928938" y="3948113"/>
          <p14:tracePt t="580614" x="2928938" y="3973513"/>
          <p14:tracePt t="580630" x="2928938" y="3983038"/>
          <p14:tracePt t="580663" x="3062288" y="3929063"/>
          <p14:tracePt t="580680" x="3241675" y="3830638"/>
          <p14:tracePt t="580697" x="3455988" y="3706813"/>
          <p14:tracePt t="580714" x="3875088" y="3536950"/>
          <p14:tracePt t="580731" x="4411663" y="3438525"/>
          <p14:tracePt t="580747" x="4902200" y="3402013"/>
          <p14:tracePt t="580747" x="5099050" y="3394075"/>
          <p14:tracePt t="580764" x="5402263" y="3340100"/>
          <p14:tracePt t="580780" x="5581650" y="3278188"/>
          <p14:tracePt t="580797" x="5680075" y="3259138"/>
          <p14:tracePt t="580814" x="5688013" y="3251200"/>
          <p14:tracePt t="580880" x="5707063" y="3259138"/>
          <p14:tracePt t="580897" x="5715000" y="3268663"/>
          <p14:tracePt t="580980" x="5741988" y="3268663"/>
          <p14:tracePt t="580997" x="5822950" y="3268663"/>
          <p14:tracePt t="581015" x="5902325" y="3259138"/>
          <p14:tracePt t="581031" x="5956300" y="3251200"/>
          <p14:tracePt t="581048" x="5992813" y="3232150"/>
          <p14:tracePt t="581064" x="6045200" y="3214688"/>
          <p14:tracePt t="581080" x="6099175" y="3197225"/>
          <p14:tracePt t="581097" x="6116638" y="3187700"/>
          <p14:tracePt t="581114" x="6135688" y="3179763"/>
          <p14:tracePt t="581214" x="6135688" y="3224213"/>
          <p14:tracePt t="581230" x="6135688" y="3286125"/>
          <p14:tracePt t="581248" x="6135688" y="3349625"/>
          <p14:tracePt t="581264" x="6126163" y="3402013"/>
          <p14:tracePt t="581281" x="6108700" y="3492500"/>
          <p14:tracePt t="581297" x="6089650" y="3544888"/>
          <p14:tracePt t="581314" x="6072188" y="3616325"/>
          <p14:tracePt t="581331" x="6072188" y="3733800"/>
          <p14:tracePt t="581347" x="6072188" y="3857625"/>
          <p14:tracePt t="581364" x="6089650" y="3956050"/>
          <p14:tracePt t="581380" x="6108700" y="4054475"/>
          <p14:tracePt t="581397" x="6161088" y="4170363"/>
          <p14:tracePt t="581397" x="6188075" y="4214813"/>
          <p14:tracePt t="581414" x="6197600" y="4241800"/>
          <p14:tracePt t="581414" x="6215063" y="4286250"/>
          <p14:tracePt t="581430" x="6242050" y="4349750"/>
          <p14:tracePt t="581448" x="6259513" y="4394200"/>
          <p14:tracePt t="581464" x="6259513" y="4421188"/>
          <p14:tracePt t="581481" x="6259513" y="4429125"/>
          <p14:tracePt t="581547" x="6224588" y="4402138"/>
          <p14:tracePt t="581564" x="6215063" y="4394200"/>
          <p14:tracePt t="581580" x="6207125" y="4394200"/>
          <p14:tracePt t="581597" x="6188075" y="4376738"/>
          <p14:tracePt t="581614" x="6135688" y="4330700"/>
          <p14:tracePt t="581630" x="6072188" y="4268788"/>
          <p14:tracePt t="581647" x="6037263" y="4206875"/>
          <p14:tracePt t="581664" x="5973763" y="4081463"/>
          <p14:tracePt t="581664" x="5938838" y="4027488"/>
          <p14:tracePt t="581680" x="5884863" y="3884613"/>
          <p14:tracePt t="581697" x="5795963" y="3714750"/>
          <p14:tracePt t="581714" x="5724525" y="3598863"/>
          <p14:tracePt t="581731" x="5661025" y="3492500"/>
          <p14:tracePt t="581747" x="5581650" y="3402013"/>
          <p14:tracePt t="581764" x="5473700" y="3330575"/>
          <p14:tracePt t="581780" x="5402263" y="3278188"/>
          <p14:tracePt t="581797" x="5340350" y="3232150"/>
          <p14:tracePt t="581814" x="5197475" y="3143250"/>
          <p14:tracePt t="581830" x="5153025" y="3125788"/>
          <p14:tracePt t="581848" x="5099050" y="3089275"/>
          <p14:tracePt t="581864" x="4992688" y="3017838"/>
          <p14:tracePt t="581880" x="4884738" y="2955925"/>
          <p14:tracePt t="581897" x="4822825" y="2928938"/>
          <p14:tracePt t="581914" x="4652963" y="2830513"/>
          <p14:tracePt t="581931" x="4589463" y="2795588"/>
          <p14:tracePt t="581947" x="4554538" y="2778125"/>
          <p14:tracePt t="581964" x="4518025" y="2768600"/>
          <p14:tracePt t="581980" x="4473575" y="2741613"/>
          <p14:tracePt t="581997" x="4429125" y="2714625"/>
          <p14:tracePt t="582014" x="4411663" y="2706688"/>
          <p14:tracePt t="582031" x="4394200" y="2687638"/>
          <p14:tracePt t="582048" x="4367213" y="2670175"/>
          <p14:tracePt t="582064" x="4348163" y="2660650"/>
          <p14:tracePt t="582080" x="4340225" y="2652713"/>
          <p14:tracePt t="582097" x="4322763" y="2652713"/>
          <p14:tracePt t="582114" x="4295775" y="2643188"/>
          <p14:tracePt t="582131" x="4268788" y="2643188"/>
          <p14:tracePt t="582147" x="4214813" y="2660650"/>
          <p14:tracePt t="582164" x="4179888" y="2687638"/>
          <p14:tracePt t="582180" x="4152900" y="2714625"/>
          <p14:tracePt t="582197" x="4089400" y="2759075"/>
          <p14:tracePt t="582214" x="4037013" y="2813050"/>
          <p14:tracePt t="582230" x="3990975" y="2857500"/>
          <p14:tracePt t="582247" x="3938588" y="2911475"/>
          <p14:tracePt t="582263" x="3884613" y="2973388"/>
          <p14:tracePt t="582280" x="3840163" y="3027363"/>
          <p14:tracePt t="582297" x="3803650" y="3081338"/>
          <p14:tracePt t="582314" x="3759200" y="3152775"/>
          <p14:tracePt t="582331" x="3741738" y="3197225"/>
          <p14:tracePt t="582347" x="3724275" y="3232150"/>
          <p14:tracePt t="582364" x="3714750" y="3278188"/>
          <p14:tracePt t="582380" x="3705225" y="3303588"/>
          <p14:tracePt t="582397" x="3687763" y="3340100"/>
          <p14:tracePt t="582414" x="3679825" y="3349625"/>
          <p14:tracePt t="582430" x="3679825" y="3367088"/>
          <p14:tracePt t="582448" x="3679825" y="3375025"/>
          <p14:tracePt t="582464" x="3687763" y="3421063"/>
          <p14:tracePt t="582480" x="3705225" y="3465513"/>
          <p14:tracePt t="582497" x="3724275" y="3500438"/>
          <p14:tracePt t="582514" x="3732213" y="3554413"/>
          <p14:tracePt t="582531" x="3751263" y="3608388"/>
          <p14:tracePt t="582547" x="3768725" y="3652838"/>
          <p14:tracePt t="582547" x="3786188" y="3679825"/>
          <p14:tracePt t="582565" x="3803650" y="3714750"/>
          <p14:tracePt t="582580" x="3875088" y="3813175"/>
          <p14:tracePt t="582597" x="3938588" y="3884613"/>
          <p14:tracePt t="582614" x="3990975" y="3956050"/>
          <p14:tracePt t="582630" x="4054475" y="4037013"/>
          <p14:tracePt t="582647" x="4108450" y="4081463"/>
          <p14:tracePt t="582663" x="4116388" y="4090988"/>
          <p14:tracePt t="582680" x="4133850" y="4098925"/>
          <p14:tracePt t="582714" x="4143375" y="4108450"/>
          <p14:tracePt t="582747" x="4152900" y="4108450"/>
          <p14:tracePt t="582764" x="4187825" y="4108450"/>
          <p14:tracePt t="582780" x="4259263" y="4108450"/>
          <p14:tracePt t="582797" x="4322763" y="4108450"/>
          <p14:tracePt t="582814" x="4411663" y="4098925"/>
          <p14:tracePt t="582830" x="4456113" y="4098925"/>
          <p14:tracePt t="582848" x="4518025" y="4090988"/>
          <p14:tracePt t="582863" x="4589463" y="4071938"/>
          <p14:tracePt t="582880" x="4643438" y="4064000"/>
          <p14:tracePt t="582897" x="4697413" y="4054475"/>
          <p14:tracePt t="582913" x="4751388" y="4037013"/>
          <p14:tracePt t="582931" x="4795838" y="4019550"/>
          <p14:tracePt t="582947" x="4840288" y="4000500"/>
          <p14:tracePt t="582947" x="4867275" y="3992563"/>
          <p14:tracePt t="582964" x="4921250" y="3973513"/>
          <p14:tracePt t="582981" x="4956175" y="3965575"/>
          <p14:tracePt t="582997" x="4973638" y="3948113"/>
          <p14:tracePt t="583014" x="5010150" y="3921125"/>
          <p14:tracePt t="583030" x="5045075" y="3894138"/>
          <p14:tracePt t="583047" x="5081588" y="3867150"/>
          <p14:tracePt t="583064" x="5099050" y="3822700"/>
          <p14:tracePt t="583080" x="5116513" y="3778250"/>
          <p14:tracePt t="583098" x="5143500" y="3679825"/>
          <p14:tracePt t="583113" x="5160963" y="3598863"/>
          <p14:tracePt t="583131" x="5170488" y="3509963"/>
          <p14:tracePt t="583147" x="5170488" y="3446463"/>
          <p14:tracePt t="583163" x="5160963" y="3375025"/>
          <p14:tracePt t="583180" x="5143500" y="3322638"/>
          <p14:tracePt t="583197" x="5126038" y="3268663"/>
          <p14:tracePt t="583197" x="5116513" y="3251200"/>
          <p14:tracePt t="583214" x="5108575" y="3214688"/>
          <p14:tracePt t="583230" x="5064125" y="3125788"/>
          <p14:tracePt t="583248" x="5045075" y="3071813"/>
          <p14:tracePt t="583263" x="5010150" y="3009900"/>
          <p14:tracePt t="583280" x="5000625" y="2992438"/>
          <p14:tracePt t="583297" x="4983163" y="2946400"/>
          <p14:tracePt t="583313" x="4965700" y="2928938"/>
          <p14:tracePt t="583331" x="4929188" y="2874963"/>
          <p14:tracePt t="583347" x="4875213" y="2822575"/>
          <p14:tracePt t="583363" x="4803775" y="2751138"/>
          <p14:tracePt t="583381" x="4751388" y="2724150"/>
          <p14:tracePt t="583397" x="4697413" y="2687638"/>
          <p14:tracePt t="583414" x="4679950" y="2660650"/>
          <p14:tracePt t="583430" x="4660900" y="2652713"/>
          <p14:tracePt t="583447" x="4643438" y="2635250"/>
          <p14:tracePt t="583464" x="4616450" y="2616200"/>
          <p14:tracePt t="583480" x="4598988" y="2616200"/>
          <p14:tracePt t="583497" x="4589463" y="2608263"/>
          <p14:tracePt t="583513" x="4572000" y="2608263"/>
          <p14:tracePt t="583531" x="4562475" y="2608263"/>
          <p14:tracePt t="583547" x="4518025" y="2608263"/>
          <p14:tracePt t="583563" x="4465638" y="2616200"/>
          <p14:tracePt t="583581" x="4411663" y="2616200"/>
          <p14:tracePt t="583597" x="4322763" y="2635250"/>
          <p14:tracePt t="583615" x="4286250" y="2643188"/>
          <p14:tracePt t="583630" x="4224338" y="2660650"/>
          <p14:tracePt t="583648" x="4187825" y="2679700"/>
          <p14:tracePt t="583663" x="4152900" y="2687638"/>
          <p14:tracePt t="583680" x="4133850" y="2706688"/>
          <p14:tracePt t="583697" x="4125913" y="2714625"/>
          <p14:tracePt t="583713" x="4108450" y="2741613"/>
          <p14:tracePt t="583731" x="4071938" y="2778125"/>
          <p14:tracePt t="583747" x="4044950" y="2813050"/>
          <p14:tracePt t="583764" x="4017963" y="2857500"/>
          <p14:tracePt t="583780" x="3965575" y="2901950"/>
          <p14:tracePt t="583797" x="3929063" y="2946400"/>
          <p14:tracePt t="583814" x="3884613" y="2992438"/>
          <p14:tracePt t="583830" x="3857625" y="3027363"/>
          <p14:tracePt t="583847" x="3822700" y="3081338"/>
          <p14:tracePt t="583863" x="3786188" y="3160713"/>
          <p14:tracePt t="583880" x="3768725" y="3206750"/>
          <p14:tracePt t="583897" x="3759200" y="3251200"/>
          <p14:tracePt t="583913" x="3751263" y="3295650"/>
          <p14:tracePt t="583931" x="3759200" y="3357563"/>
          <p14:tracePt t="583947" x="3813175" y="3455988"/>
          <p14:tracePt t="583963" x="3902075" y="3598863"/>
          <p14:tracePt t="583980" x="4044950" y="3714750"/>
          <p14:tracePt t="583997" x="4197350" y="3830638"/>
          <p14:tracePt t="584014" x="4303713" y="3894138"/>
          <p14:tracePt t="584030" x="4330700" y="3911600"/>
          <p14:tracePt t="584048" x="4357688" y="3929063"/>
          <p14:tracePt t="584063" x="4438650" y="3973513"/>
          <p14:tracePt t="584080" x="4465638" y="3992563"/>
          <p14:tracePt t="584097" x="4483100" y="4010025"/>
          <p14:tracePt t="584113" x="4500563" y="4037013"/>
          <p14:tracePt t="584131" x="4510088" y="4054475"/>
          <p14:tracePt t="584147" x="4518025" y="4064000"/>
          <p14:tracePt t="584163" x="4537075" y="4081463"/>
          <p14:tracePt t="584180" x="4545013" y="4090988"/>
          <p14:tracePt t="584197" x="4554538" y="4098925"/>
          <p14:tracePt t="584297" x="4545013" y="4098925"/>
          <p14:tracePt t="584313" x="4483100" y="4098925"/>
          <p14:tracePt t="584331" x="4384675" y="4090988"/>
          <p14:tracePt t="584347" x="4259263" y="4081463"/>
          <p14:tracePt t="584363" x="4089400" y="4081463"/>
          <p14:tracePt t="584381" x="4010025" y="4081463"/>
          <p14:tracePt t="584398" x="3902075" y="4081463"/>
          <p14:tracePt t="584414" x="3830638" y="4081463"/>
          <p14:tracePt t="584430" x="3795713" y="4090988"/>
          <p14:tracePt t="584447" x="3768725" y="4098925"/>
          <p14:tracePt t="584463" x="3724275" y="4098925"/>
          <p14:tracePt t="584480" x="3679825" y="4098925"/>
          <p14:tracePt t="584498" x="3625850" y="4098925"/>
          <p14:tracePt t="584514" x="3536950" y="4108450"/>
          <p14:tracePt t="584531" x="3482975" y="4116388"/>
          <p14:tracePt t="584547" x="3473450" y="4125913"/>
          <p14:tracePt t="584563" x="3455988" y="4135438"/>
          <p14:tracePt t="584580" x="3429000" y="4135438"/>
          <p14:tracePt t="584597" x="3384550" y="4143375"/>
          <p14:tracePt t="584614" x="3313113" y="4162425"/>
          <p14:tracePt t="584630" x="3224213" y="4197350"/>
          <p14:tracePt t="584648" x="3179763" y="4206875"/>
          <p14:tracePt t="584663" x="3133725" y="4233863"/>
          <p14:tracePt t="584680" x="3125788" y="4241800"/>
          <p14:tracePt t="584797" x="3152775" y="4251325"/>
          <p14:tracePt t="584814" x="3224213" y="4251325"/>
          <p14:tracePt t="584830" x="3286125" y="4251325"/>
          <p14:tracePt t="584847" x="3340100" y="4233863"/>
          <p14:tracePt t="584863" x="3384550" y="4224338"/>
          <p14:tracePt t="584880" x="3429000" y="4197350"/>
          <p14:tracePt t="584913" x="3527425" y="4187825"/>
          <p14:tracePt t="584930" x="3581400" y="4187825"/>
          <p14:tracePt t="584946" x="3643313" y="4187825"/>
          <p14:tracePt t="584963" x="3714750" y="4206875"/>
          <p14:tracePt t="584980" x="3813175" y="4233863"/>
          <p14:tracePt t="584998" x="3946525" y="4251325"/>
          <p14:tracePt t="584998" x="4037013" y="4278313"/>
          <p14:tracePt t="585014" x="4116388" y="4278313"/>
          <p14:tracePt t="585030" x="4268788" y="4278313"/>
          <p14:tracePt t="585048" x="4438650" y="4268788"/>
          <p14:tracePt t="585063" x="4554538" y="4251325"/>
          <p14:tracePt t="585080" x="4625975" y="4233863"/>
          <p14:tracePt t="585097" x="4697413" y="4224338"/>
          <p14:tracePt t="585113" x="4751388" y="4214813"/>
          <p14:tracePt t="585131" x="4857750" y="4214813"/>
          <p14:tracePt t="585147" x="4992688" y="4206875"/>
          <p14:tracePt t="585165" x="5054600" y="4206875"/>
          <p14:tracePt t="585182" x="5170488" y="4214813"/>
          <p14:tracePt t="585197" x="5241925" y="4233863"/>
          <p14:tracePt t="585214" x="5313363" y="4251325"/>
          <p14:tracePt t="585230" x="5367338" y="4259263"/>
          <p14:tracePt t="585247" x="5429250" y="4268788"/>
          <p14:tracePt t="585263" x="5456238" y="4278313"/>
          <p14:tracePt t="585280" x="5500688" y="4295775"/>
          <p14:tracePt t="585297" x="5545138" y="4305300"/>
          <p14:tracePt t="585313" x="5599113" y="4322763"/>
          <p14:tracePt t="585331" x="5635625" y="4322763"/>
          <p14:tracePt t="585347" x="5643563" y="4322763"/>
          <p14:tracePt t="585363" x="5661025" y="4322763"/>
          <p14:tracePt t="585563" x="5616575" y="4322763"/>
          <p14:tracePt t="585580" x="5527675" y="4286250"/>
          <p14:tracePt t="585597" x="5394325" y="4241800"/>
          <p14:tracePt t="585614" x="5224463" y="4197350"/>
          <p14:tracePt t="585630" x="5027613" y="4135438"/>
          <p14:tracePt t="585647" x="4840288" y="4090988"/>
          <p14:tracePt t="585647" x="4759325" y="4081463"/>
          <p14:tracePt t="585664" x="4697413" y="4081463"/>
          <p14:tracePt t="585680" x="4446588" y="4054475"/>
          <p14:tracePt t="585697" x="4367213" y="4054475"/>
          <p14:tracePt t="585714" x="4268788" y="4054475"/>
          <p14:tracePt t="585730" x="4143375" y="4054475"/>
          <p14:tracePt t="585746" x="4054475" y="4054475"/>
          <p14:tracePt t="585763" x="3983038" y="4064000"/>
          <p14:tracePt t="585780" x="3911600" y="4064000"/>
          <p14:tracePt t="585796" x="3848100" y="4064000"/>
          <p14:tracePt t="585813" x="3751263" y="4054475"/>
          <p14:tracePt t="585830" x="3687763" y="4064000"/>
          <p14:tracePt t="585847" x="3633788" y="4071938"/>
          <p14:tracePt t="585863" x="3562350" y="4090988"/>
          <p14:tracePt t="585880" x="3527425" y="4108450"/>
          <p14:tracePt t="585897" x="3482975" y="4125913"/>
          <p14:tracePt t="585914" x="3438525" y="4135438"/>
          <p14:tracePt t="585930" x="3411538" y="4152900"/>
          <p14:tracePt t="585946" x="3357563" y="4170363"/>
          <p14:tracePt t="585963" x="3340100" y="4197350"/>
          <p14:tracePt t="585981" x="3303588" y="4206875"/>
          <p14:tracePt t="585997" x="3295650" y="4224338"/>
          <p14:tracePt t="586080" x="3303588" y="4224338"/>
          <p14:tracePt t="586097" x="3357563" y="4224338"/>
          <p14:tracePt t="586114" x="3465513" y="4224338"/>
          <p14:tracePt t="586130" x="3633788" y="4241800"/>
          <p14:tracePt t="586147" x="3786188" y="4241800"/>
          <p14:tracePt t="586163" x="3911600" y="4241800"/>
          <p14:tracePt t="586180" x="4044950" y="4224338"/>
          <p14:tracePt t="586197" x="4098925" y="4197350"/>
          <p14:tracePt t="586213" x="4160838" y="4179888"/>
          <p14:tracePt t="586230" x="4232275" y="4162425"/>
          <p14:tracePt t="586246" x="4313238" y="4143375"/>
          <p14:tracePt t="586263" x="4402138" y="4125913"/>
          <p14:tracePt t="586280" x="4500563" y="4098925"/>
          <p14:tracePt t="586297" x="4625975" y="4081463"/>
          <p14:tracePt t="586313" x="4857750" y="4071938"/>
          <p14:tracePt t="586330" x="4929188" y="4071938"/>
          <p14:tracePt t="586347" x="4973638" y="4071938"/>
          <p14:tracePt t="586363" x="5027613" y="4071938"/>
          <p14:tracePt t="586380" x="5072063" y="4081463"/>
          <p14:tracePt t="586396" x="5135563" y="4090988"/>
          <p14:tracePt t="586413" x="5207000" y="4098925"/>
          <p14:tracePt t="586430" x="5278438" y="4108450"/>
          <p14:tracePt t="586447" x="5429250" y="4143375"/>
          <p14:tracePt t="586464" x="5518150" y="4152900"/>
          <p14:tracePt t="586480" x="5564188" y="4162425"/>
          <p14:tracePt t="586497" x="5589588" y="4162425"/>
          <p14:tracePt t="586513" x="5599113" y="4170363"/>
          <p14:tracePt t="586530" x="5608638" y="4170363"/>
          <p14:tracePt t="586547" x="5635625" y="4170363"/>
          <p14:tracePt t="586663" x="5643563" y="4170363"/>
          <p14:tracePt t="586680" x="5653088" y="4152900"/>
          <p14:tracePt t="586696" x="5661025" y="4135438"/>
          <p14:tracePt t="586696" x="5661025" y="4116388"/>
          <p14:tracePt t="586730" x="5680075" y="4108450"/>
          <p14:tracePt t="586747" x="5688013" y="4108450"/>
          <p14:tracePt t="586763" x="5697538" y="4108450"/>
          <p14:tracePt t="586780" x="5732463" y="4125913"/>
          <p14:tracePt t="586797" x="5741988" y="4143375"/>
          <p14:tracePt t="586813" x="5759450" y="4170363"/>
          <p14:tracePt t="586830" x="5778500" y="4187825"/>
          <p14:tracePt t="586847" x="5778500" y="4197350"/>
          <p14:tracePt t="586863" x="5778500" y="4206875"/>
          <p14:tracePt t="586880" x="5778500" y="4224338"/>
          <p14:tracePt t="586897" x="5778500" y="4233863"/>
          <p14:tracePt t="586913" x="5778500" y="4241800"/>
          <p14:tracePt t="586930" x="5778500" y="4259263"/>
          <p14:tracePt t="586947" x="5778500" y="4268788"/>
          <p14:tracePt t="586963" x="5768975" y="4295775"/>
          <p14:tracePt t="586980" x="5759450" y="4305300"/>
          <p14:tracePt t="586997" x="5741988" y="4313238"/>
          <p14:tracePt t="587013" x="5732463" y="4330700"/>
          <p14:tracePt t="587030" x="5715000" y="4340225"/>
          <p14:tracePt t="587047" x="5697538" y="4349750"/>
          <p14:tracePt t="587063" x="5688013" y="4367213"/>
          <p14:tracePt t="587080" x="5653088" y="4376738"/>
          <p14:tracePt t="587096" x="5626100" y="4376738"/>
          <p14:tracePt t="587114" x="5589588" y="4384675"/>
          <p14:tracePt t="587130" x="5564188" y="4384675"/>
          <p14:tracePt t="587147" x="5518150" y="4384675"/>
          <p14:tracePt t="587163" x="5473700" y="4394200"/>
          <p14:tracePt t="587180" x="5429250" y="4394200"/>
          <p14:tracePt t="587197" x="5375275" y="4394200"/>
          <p14:tracePt t="587213" x="5295900" y="4394200"/>
          <p14:tracePt t="587231" x="5224463" y="4376738"/>
          <p14:tracePt t="587246" x="5108575" y="4349750"/>
          <p14:tracePt t="587263" x="4983163" y="4340225"/>
          <p14:tracePt t="587280" x="4813300" y="4322763"/>
          <p14:tracePt t="587296" x="4652963" y="4305300"/>
          <p14:tracePt t="587313" x="4572000" y="4305300"/>
          <p14:tracePt t="587330" x="4491038" y="4313238"/>
          <p14:tracePt t="587347" x="4394200" y="4340225"/>
          <p14:tracePt t="587363" x="4286250" y="4367213"/>
          <p14:tracePt t="587380" x="4152900" y="4367213"/>
          <p14:tracePt t="587397" x="4037013" y="4367213"/>
          <p14:tracePt t="587413" x="3956050" y="4367213"/>
          <p14:tracePt t="587431" x="3919538" y="4367213"/>
          <p14:tracePt t="587446" x="3875088" y="4376738"/>
          <p14:tracePt t="587463" x="3822700" y="4376738"/>
          <p14:tracePt t="587480" x="3776663" y="4376738"/>
          <p14:tracePt t="587497" x="3724275" y="4376738"/>
          <p14:tracePt t="587513" x="3670300" y="4367213"/>
          <p14:tracePt t="587530" x="3633788" y="4367213"/>
          <p14:tracePt t="587547" x="3589338" y="4367213"/>
          <p14:tracePt t="587563" x="3536950" y="4349750"/>
          <p14:tracePt t="587580" x="3490913" y="4340225"/>
          <p14:tracePt t="587597" x="3465513" y="4330700"/>
          <p14:tracePt t="587613" x="3438525" y="4313238"/>
          <p14:tracePt t="587631" x="3429000" y="4313238"/>
          <p14:tracePt t="587647" x="3411538" y="4313238"/>
          <p14:tracePt t="587663" x="3402013" y="4305300"/>
          <p14:tracePt t="587680" x="3394075" y="4305300"/>
          <p14:tracePt t="587713" x="3375025" y="4278313"/>
          <p14:tracePt t="587729" x="3357563" y="4259263"/>
          <p14:tracePt t="587747" x="3348038" y="4251325"/>
          <p14:tracePt t="587763" x="3340100" y="4233863"/>
          <p14:tracePt t="587780" x="3330575" y="4224338"/>
          <p14:tracePt t="587797" x="3322638" y="4206875"/>
          <p14:tracePt t="587813" x="3313113" y="4206875"/>
          <p14:tracePt t="587830" x="3313113" y="4187825"/>
          <p14:tracePt t="587847" x="3303588" y="4179888"/>
          <p14:tracePt t="587863" x="3295650" y="4162425"/>
          <p14:tracePt t="587880" x="3286125" y="4152900"/>
          <p14:tracePt t="587896" x="3286125" y="4125913"/>
          <p14:tracePt t="587914" x="3286125" y="4116388"/>
          <p14:tracePt t="587930" x="3286125" y="4108450"/>
          <p14:tracePt t="587947" x="3286125" y="4098925"/>
          <p14:tracePt t="587963" x="3295650" y="4081463"/>
          <p14:tracePt t="587996" x="3313113" y="4054475"/>
          <p14:tracePt t="588013" x="3322638" y="4044950"/>
          <p14:tracePt t="588030" x="3348038" y="4027488"/>
          <p14:tracePt t="588046" x="3394075" y="4019550"/>
          <p14:tracePt t="588063" x="3446463" y="4000500"/>
          <p14:tracePt t="588080" x="3500438" y="4000500"/>
          <p14:tracePt t="588097" x="3571875" y="4000500"/>
          <p14:tracePt t="588113" x="3687763" y="3992563"/>
          <p14:tracePt t="588130" x="3867150" y="3983038"/>
          <p14:tracePt t="588146" x="3938588" y="3983038"/>
          <p14:tracePt t="588164" x="4027488" y="3983038"/>
          <p14:tracePt t="588180" x="4143375" y="3983038"/>
          <p14:tracePt t="588197" x="4241800" y="3965575"/>
          <p14:tracePt t="588213" x="4340225" y="3956050"/>
          <p14:tracePt t="588231" x="4483100" y="3938588"/>
          <p14:tracePt t="588247" x="4572000" y="3911600"/>
          <p14:tracePt t="588264" x="4633913" y="3894138"/>
          <p14:tracePt t="588264" x="4660900" y="3894138"/>
          <p14:tracePt t="588281" x="4714875" y="3884613"/>
          <p14:tracePt t="588297" x="4776788" y="3884613"/>
          <p14:tracePt t="588314" x="4840288" y="3884613"/>
          <p14:tracePt t="588331" x="4902200" y="3884613"/>
          <p14:tracePt t="588348" x="4946650" y="3884613"/>
          <p14:tracePt t="588364" x="5000625" y="3884613"/>
          <p14:tracePt t="588381" x="5072063" y="3884613"/>
          <p14:tracePt t="588398" x="5116513" y="3894138"/>
          <p14:tracePt t="588414" x="5143500" y="3911600"/>
          <p14:tracePt t="588431" x="5170488" y="3921125"/>
          <p14:tracePt t="588447" x="5197475" y="3921125"/>
          <p14:tracePt t="588464" x="5224463" y="3929063"/>
          <p14:tracePt t="588481" x="5232400" y="3938588"/>
          <p14:tracePt t="588497" x="5268913" y="3938588"/>
          <p14:tracePt t="588497" x="5278438" y="3948113"/>
          <p14:tracePt t="588515" x="5286375" y="3956050"/>
          <p14:tracePt t="588531" x="5349875" y="3956050"/>
          <p14:tracePt t="588547" x="5394325" y="3965575"/>
          <p14:tracePt t="588564" x="5421313" y="3983038"/>
          <p14:tracePt t="588581" x="5429250" y="3983038"/>
          <p14:tracePt t="588598" x="5438775" y="3983038"/>
          <p14:tracePt t="588614" x="5446713" y="3992563"/>
          <p14:tracePt t="588631" x="5465763" y="4000500"/>
          <p14:tracePt t="588648" x="5483225" y="4000500"/>
          <p14:tracePt t="588664" x="5492750" y="4000500"/>
          <p14:tracePt t="588681" x="5500688" y="4000500"/>
          <p14:tracePt t="588697" x="5518150" y="4010025"/>
          <p14:tracePt t="588715" x="5527675" y="4010025"/>
          <p14:tracePt t="588731" x="5545138" y="4010025"/>
          <p14:tracePt t="588747" x="5554663" y="4019550"/>
          <p14:tracePt t="588747" x="5564188" y="4019550"/>
          <p14:tracePt t="588765" x="5572125" y="4019550"/>
          <p14:tracePt t="588781" x="5589588" y="4027488"/>
          <p14:tracePt t="588798" x="5599113" y="4027488"/>
          <p14:tracePt t="589197" x="5599113" y="4044950"/>
          <p14:tracePt t="589214" x="5599113" y="4064000"/>
          <p14:tracePt t="589231" x="5599113" y="4081463"/>
          <p14:tracePt t="589248" x="5599113" y="4090988"/>
          <p14:tracePt t="589264" x="5599113" y="4108450"/>
          <p14:tracePt t="589297" x="5599113" y="4125913"/>
          <p14:tracePt t="589315" x="5599113" y="4135438"/>
          <p14:tracePt t="589331" x="5589588" y="4143375"/>
          <p14:tracePt t="589347" x="5572125" y="4162425"/>
          <p14:tracePt t="589364" x="5564188" y="4170363"/>
          <p14:tracePt t="589381" x="5545138" y="4179888"/>
          <p14:tracePt t="589398" x="5518150" y="4197350"/>
          <p14:tracePt t="589414" x="5446713" y="4233863"/>
          <p14:tracePt t="589431" x="5402263" y="4251325"/>
          <p14:tracePt t="589447" x="5349875" y="4268788"/>
          <p14:tracePt t="589464" x="5295900" y="4278313"/>
          <p14:tracePt t="589481" x="5251450" y="4286250"/>
          <p14:tracePt t="589497" x="5197475" y="4295775"/>
          <p14:tracePt t="589514" x="5135563" y="4305300"/>
          <p14:tracePt t="589530" x="5018088" y="4322763"/>
          <p14:tracePt t="589547" x="4830763" y="4330700"/>
          <p14:tracePt t="589565" x="4705350" y="4330700"/>
          <p14:tracePt t="589580" x="4589463" y="4330700"/>
          <p14:tracePt t="589598" x="4527550" y="4330700"/>
          <p14:tracePt t="589614" x="4473575" y="4330700"/>
          <p14:tracePt t="589630" x="4446588" y="4340225"/>
          <p14:tracePt t="589647" x="4367213" y="4340225"/>
          <p14:tracePt t="589664" x="4276725" y="4340225"/>
          <p14:tracePt t="589664" x="4241800" y="4340225"/>
          <p14:tracePt t="589681" x="4179888" y="4340225"/>
          <p14:tracePt t="589697" x="4089400" y="4340225"/>
          <p14:tracePt t="589714" x="4010025" y="4322763"/>
          <p14:tracePt t="589730" x="3929063" y="4322763"/>
          <p14:tracePt t="589747" x="3857625" y="4322763"/>
          <p14:tracePt t="589764" x="3813175" y="4322763"/>
          <p14:tracePt t="589780" x="3759200" y="4322763"/>
          <p14:tracePt t="589797" x="3697288" y="4322763"/>
          <p14:tracePt t="589814" x="3589338" y="4322763"/>
          <p14:tracePt t="589831" x="3544888" y="4322763"/>
          <p14:tracePt t="589847" x="3490913" y="4322763"/>
          <p14:tracePt t="589864" x="3465513" y="4322763"/>
          <p14:tracePt t="589881" x="3446463" y="4322763"/>
          <p14:tracePt t="589897" x="3438525" y="4322763"/>
          <p14:tracePt t="589914" x="3419475" y="4305300"/>
          <p14:tracePt t="590064" x="3419475" y="4278313"/>
          <p14:tracePt t="590081" x="3419475" y="4268788"/>
          <p14:tracePt t="590097" x="3411538" y="4251325"/>
          <p14:tracePt t="590114" x="3411538" y="4241800"/>
          <p14:tracePt t="590130" x="3402013" y="4233863"/>
          <p14:tracePt t="590147" x="3402013" y="4214813"/>
          <p14:tracePt t="590164" x="3402013" y="4206875"/>
          <p14:tracePt t="590180" x="3402013" y="4187825"/>
          <p14:tracePt t="590197" x="3402013" y="4179888"/>
          <p14:tracePt t="590230" x="3402013" y="4170363"/>
          <p14:tracePt t="590248" x="3402013" y="4162425"/>
          <p14:tracePt t="590280" x="3402013" y="4152900"/>
          <p14:tracePt t="592014" x="3411538" y="4152900"/>
          <p14:tracePt t="592030" x="3419475" y="4152900"/>
          <p14:tracePt t="592063" x="3438525" y="4135438"/>
          <p14:tracePt t="592081" x="3455988" y="4125913"/>
          <p14:tracePt t="592097" x="3465513" y="4108450"/>
          <p14:tracePt t="592114" x="3482975" y="4108450"/>
          <p14:tracePt t="592114" x="3490913" y="4098925"/>
          <p14:tracePt t="592131" x="3500438" y="4090988"/>
          <p14:tracePt t="592147" x="3517900" y="4090988"/>
          <p14:tracePt t="592165" x="3536950" y="4090988"/>
          <p14:tracePt t="592180" x="3544888" y="4090988"/>
          <p14:tracePt t="592197" x="3562350" y="4090988"/>
          <p14:tracePt t="592214" x="3571875" y="4090988"/>
          <p14:tracePt t="592230" x="3581400" y="4090988"/>
          <p14:tracePt t="592247" x="3589338" y="4090988"/>
          <p14:tracePt t="592264" x="3598863" y="4090988"/>
          <p14:tracePt t="592281" x="3608388" y="4090988"/>
          <p14:tracePt t="592297" x="3616325" y="4090988"/>
          <p14:tracePt t="592313" x="3633788" y="4098925"/>
          <p14:tracePt t="592331" x="3643313" y="4108450"/>
          <p14:tracePt t="592347" x="3660775" y="4116388"/>
          <p14:tracePt t="592364" x="3697288" y="4125913"/>
          <p14:tracePt t="592380" x="3741738" y="4152900"/>
          <p14:tracePt t="592397" x="3759200" y="4162425"/>
          <p14:tracePt t="592414" x="3768725" y="4162425"/>
          <p14:tracePt t="592430" x="3786188" y="4170363"/>
          <p14:tracePt t="592448" x="3795713" y="4179888"/>
          <p14:tracePt t="592580" x="3795713" y="4197350"/>
          <p14:tracePt t="592597" x="3795713" y="4214813"/>
          <p14:tracePt t="592614" x="3795713" y="4233863"/>
          <p14:tracePt t="592630" x="3786188" y="4251325"/>
          <p14:tracePt t="592647" x="3768725" y="4295775"/>
          <p14:tracePt t="592664" x="3751263" y="4322763"/>
          <p14:tracePt t="592680" x="3741738" y="4349750"/>
          <p14:tracePt t="592697" x="3724275" y="4367213"/>
          <p14:tracePt t="592714" x="3714750" y="4394200"/>
          <p14:tracePt t="592730" x="3697288" y="4402138"/>
          <p14:tracePt t="593114" x="3679825" y="4421188"/>
          <p14:tracePt t="593130" x="3679825" y="4429125"/>
          <p14:tracePt t="593147" x="3670300" y="4448175"/>
          <p14:tracePt t="593163" x="3670300" y="4456113"/>
          <p14:tracePt t="593913" x="3670300" y="4465638"/>
          <p14:tracePt t="593930" x="3633788" y="4483100"/>
          <p14:tracePt t="593947" x="3616325" y="4500563"/>
          <p14:tracePt t="593964" x="3598863" y="4500563"/>
          <p14:tracePt t="593981" x="3581400" y="4510088"/>
          <p14:tracePt t="594013" x="3581400" y="4519613"/>
          <p14:tracePt t="594030" x="3571875" y="4527550"/>
          <p14:tracePt t="594064" x="3571875" y="4537075"/>
          <p14:tracePt t="594180" x="3562350" y="4545013"/>
          <p14:tracePt t="594214" x="3562350" y="4572000"/>
          <p14:tracePt t="594230" x="3554413" y="4572000"/>
          <p14:tracePt t="594247" x="3536950" y="4591050"/>
          <p14:tracePt t="594264" x="3527425" y="4598988"/>
          <p14:tracePt t="594280" x="3509963" y="4608513"/>
          <p14:tracePt t="594297" x="3490913" y="4625975"/>
          <p14:tracePt t="594313" x="3482975" y="4625975"/>
          <p14:tracePt t="594330" x="3438525" y="4635500"/>
          <p14:tracePt t="594347" x="3411538" y="4635500"/>
          <p14:tracePt t="594363" x="3402013" y="4643438"/>
          <p14:tracePt t="594381" x="3394075" y="4643438"/>
          <p14:tracePt t="594397" x="3375025" y="4652963"/>
          <p14:tracePt t="594414" x="3367088" y="4652963"/>
          <p14:tracePt t="594430" x="3322638" y="4662488"/>
          <p14:tracePt t="594447" x="3286125" y="4670425"/>
          <p14:tracePt t="594464" x="3232150" y="4670425"/>
          <p14:tracePt t="594480" x="3160713" y="4670425"/>
          <p14:tracePt t="594497" x="3125788" y="4670425"/>
          <p14:tracePt t="594513" x="3071813" y="4679950"/>
          <p14:tracePt t="594530" x="3027363" y="4687888"/>
          <p14:tracePt t="594547" x="2973388" y="4706938"/>
          <p14:tracePt t="594563" x="2919413" y="4724400"/>
          <p14:tracePt t="594563" x="2901950" y="4733925"/>
          <p14:tracePt t="594581" x="2847975" y="4751388"/>
          <p14:tracePt t="594597" x="2786063" y="4768850"/>
          <p14:tracePt t="594613" x="2751138" y="4778375"/>
          <p14:tracePt t="594630" x="2697163" y="4778375"/>
          <p14:tracePt t="594647" x="2670175" y="4778375"/>
          <p14:tracePt t="594664" x="2652713" y="4778375"/>
          <p14:tracePt t="594680" x="2633663" y="4768850"/>
          <p14:tracePt t="594697" x="2625725" y="4759325"/>
          <p14:tracePt t="594714" x="2608263" y="4741863"/>
          <p14:tracePt t="594730" x="2581275" y="4733925"/>
          <p14:tracePt t="594748" x="2554288" y="4724400"/>
          <p14:tracePt t="594763" x="2517775" y="4724400"/>
          <p14:tracePt t="594780" x="2490788" y="4724400"/>
          <p14:tracePt t="594797" x="2455863" y="4741863"/>
          <p14:tracePt t="594813" x="2438400" y="4759325"/>
          <p14:tracePt t="594831" x="2419350" y="4795838"/>
          <p14:tracePt t="594847" x="2411413" y="4857750"/>
          <p14:tracePt t="594864" x="2411413" y="4921250"/>
          <p14:tracePt t="594880" x="2419350" y="4948238"/>
          <p14:tracePt t="594897" x="2428875" y="4956175"/>
          <p14:tracePt t="594947" x="2438400" y="4956175"/>
          <p14:tracePt t="594963" x="2446338" y="4956175"/>
          <p14:tracePt t="594980" x="2446338" y="4876800"/>
          <p14:tracePt t="594997" x="2446338" y="4830763"/>
          <p14:tracePt t="595013" x="2465388" y="4786313"/>
          <p14:tracePt t="595031" x="2473325" y="4759325"/>
          <p14:tracePt t="595047" x="2482850" y="4741863"/>
          <p14:tracePt t="595063" x="2490788" y="4733925"/>
          <p14:tracePt t="595080" x="2509838" y="4714875"/>
          <p14:tracePt t="595097" x="2554288" y="4706938"/>
          <p14:tracePt t="595114" x="2616200" y="4687888"/>
          <p14:tracePt t="595130" x="2633663" y="4679950"/>
          <p14:tracePt t="595147" x="2652713" y="4679950"/>
          <p14:tracePt t="595163" x="2670175" y="4679950"/>
          <p14:tracePt t="595180" x="2687638" y="4679950"/>
          <p14:tracePt t="595197" x="2697163" y="4679950"/>
          <p14:tracePt t="595213" x="2724150" y="4679950"/>
          <p14:tracePt t="595213" x="2732088" y="4687888"/>
          <p14:tracePt t="595231" x="2759075" y="4714875"/>
          <p14:tracePt t="595247" x="2768600" y="4751388"/>
          <p14:tracePt t="595263" x="2768600" y="4786313"/>
          <p14:tracePt t="595280" x="2759075" y="4805363"/>
          <p14:tracePt t="595297" x="2741613" y="4822825"/>
          <p14:tracePt t="595314" x="2732088" y="4830763"/>
          <p14:tracePt t="595363" x="2724150" y="4830763"/>
          <p14:tracePt t="595380" x="2679700" y="4751388"/>
          <p14:tracePt t="595397" x="2679700" y="4706938"/>
          <p14:tracePt t="595413" x="2679700" y="4652963"/>
          <p14:tracePt t="595430" x="2714625" y="4608513"/>
          <p14:tracePt t="595447" x="2759075" y="4591050"/>
          <p14:tracePt t="595464" x="2803525" y="4581525"/>
          <p14:tracePt t="595480" x="2857500" y="4581525"/>
          <p14:tracePt t="595497" x="2894013" y="4591050"/>
          <p14:tracePt t="595514" x="2901950" y="4608513"/>
          <p14:tracePt t="595530" x="2919413" y="4616450"/>
          <p14:tracePt t="595547" x="2928938" y="4616450"/>
          <p14:tracePt t="595563" x="2946400" y="4625975"/>
          <p14:tracePt t="595580" x="2955925" y="4625975"/>
          <p14:tracePt t="595597" x="2965450" y="4625975"/>
          <p14:tracePt t="595613" x="2990850" y="4625975"/>
          <p14:tracePt t="595613" x="3009900" y="4625975"/>
          <p14:tracePt t="595631" x="3071813" y="4625975"/>
          <p14:tracePt t="595647" x="3232150" y="4643438"/>
          <p14:tracePt t="595663" x="3482975" y="4733925"/>
          <p14:tracePt t="595680" x="3776663" y="4813300"/>
          <p14:tracePt t="595697" x="4037013" y="4884738"/>
          <p14:tracePt t="595714" x="4313238" y="4948238"/>
          <p14:tracePt t="595730" x="4491038" y="4983163"/>
          <p14:tracePt t="595747" x="4660900" y="5010150"/>
          <p14:tracePt t="595764" x="4732338" y="5010150"/>
          <p14:tracePt t="595780" x="4803775" y="5019675"/>
          <p14:tracePt t="595797" x="4857750" y="5019675"/>
          <p14:tracePt t="595813" x="4938713" y="5019675"/>
          <p14:tracePt t="595830" x="5081588" y="5037138"/>
          <p14:tracePt t="595847" x="5224463" y="5064125"/>
          <p14:tracePt t="595863" x="5367338" y="5064125"/>
          <p14:tracePt t="595863" x="5429250" y="5064125"/>
          <p14:tracePt t="595880" x="5446713" y="5064125"/>
          <p14:tracePt t="595880" x="5483225" y="5064125"/>
          <p14:tracePt t="595897" x="5510213" y="5064125"/>
          <p14:tracePt t="595914" x="5518150" y="5064125"/>
          <p14:tracePt t="595930" x="5537200" y="5064125"/>
          <p14:tracePt t="595947" x="5554663" y="5064125"/>
          <p14:tracePt t="595964" x="5564188" y="5064125"/>
          <p14:tracePt t="595980" x="5581650" y="5054600"/>
          <p14:tracePt t="595997" x="5589588" y="5045075"/>
          <p14:tracePt t="596013" x="5599113" y="5027613"/>
          <p14:tracePt t="596030" x="5616575" y="5010150"/>
          <p14:tracePt t="596047" x="5670550" y="4973638"/>
          <p14:tracePt t="596063" x="5715000" y="4948238"/>
          <p14:tracePt t="596081" x="5778500" y="4929188"/>
          <p14:tracePt t="596097" x="5822950" y="4929188"/>
          <p14:tracePt t="596114" x="5875338" y="4921250"/>
          <p14:tracePt t="596130" x="5902325" y="4921250"/>
          <p14:tracePt t="596147" x="5911850" y="4921250"/>
          <p14:tracePt t="596163" x="5921375" y="4921250"/>
          <p14:tracePt t="596180" x="5929313" y="4921250"/>
          <p14:tracePt t="596230" x="5929313" y="4911725"/>
          <p14:tracePt t="596247" x="5902325" y="4867275"/>
          <p14:tracePt t="596263" x="5894388" y="4849813"/>
          <p14:tracePt t="596263" x="5894388" y="4840288"/>
          <p14:tracePt t="596296" x="5894388" y="4813300"/>
          <p14:tracePt t="596463" x="5884863" y="4805363"/>
          <p14:tracePt t="596480" x="5867400" y="4778375"/>
          <p14:tracePt t="596496" x="5849938" y="4733925"/>
          <p14:tracePt t="596514" x="5840413" y="4687888"/>
          <p14:tracePt t="596530" x="5840413" y="4643438"/>
          <p14:tracePt t="596563" x="5849938" y="4643438"/>
          <p14:tracePt t="596597" x="5867400" y="4643438"/>
          <p14:tracePt t="596613" x="5884863" y="4652963"/>
          <p14:tracePt t="596630" x="5894388" y="4662488"/>
          <p14:tracePt t="596647" x="5938838" y="4697413"/>
          <p14:tracePt t="596663" x="5992813" y="4759325"/>
          <p14:tracePt t="596680" x="5992813" y="4778375"/>
          <p14:tracePt t="596697" x="5992813" y="4786313"/>
          <p14:tracePt t="596714" x="5973763" y="4786313"/>
          <p14:tracePt t="596730" x="5965825" y="4786313"/>
          <p14:tracePt t="596747" x="5956300" y="4786313"/>
          <p14:tracePt t="596764" x="5911850" y="4778375"/>
          <p14:tracePt t="596780" x="5857875" y="4733925"/>
          <p14:tracePt t="596813" x="5857875" y="4724400"/>
          <p14:tracePt t="596896" x="5813425" y="4724400"/>
          <p14:tracePt t="596914" x="5732463" y="4759325"/>
          <p14:tracePt t="596930" x="5500688" y="4830763"/>
          <p14:tracePt t="596947" x="5402263" y="4849813"/>
          <p14:tracePt t="596963" x="5322888" y="4849813"/>
          <p14:tracePt t="596980" x="5224463" y="4849813"/>
          <p14:tracePt t="596997" x="5135563" y="4805363"/>
          <p14:tracePt t="597013" x="5064125" y="4778375"/>
          <p14:tracePt t="597030" x="4911725" y="4741863"/>
          <p14:tracePt t="597047" x="4813300" y="4714875"/>
          <p14:tracePt t="597063" x="4741863" y="4687888"/>
          <p14:tracePt t="597080" x="4660900" y="4635500"/>
          <p14:tracePt t="597096" x="4652963" y="4616450"/>
          <p14:tracePt t="597180" x="4724400" y="4733925"/>
          <p14:tracePt t="597197" x="4732338" y="4751388"/>
          <p14:tracePt t="597213" x="4741863" y="4759325"/>
          <p14:tracePt t="597230" x="4741863" y="4778375"/>
          <p14:tracePt t="597247" x="4741863" y="4786313"/>
          <p14:tracePt t="597263" x="4741863" y="4795838"/>
          <p14:tracePt t="597280" x="4751388" y="4805363"/>
          <p14:tracePt t="597696" x="4759325" y="4805363"/>
          <p14:tracePt t="597713" x="4768850" y="4768850"/>
          <p14:tracePt t="597730" x="4786313" y="4706938"/>
          <p14:tracePt t="597747" x="4795838" y="4652963"/>
          <p14:tracePt t="597764" x="4822825" y="4598988"/>
          <p14:tracePt t="597780" x="4884738" y="4519613"/>
          <p14:tracePt t="597797" x="4929188" y="4438650"/>
          <p14:tracePt t="597813" x="4983163" y="4367213"/>
          <p14:tracePt t="597830" x="5010150" y="4187825"/>
          <p14:tracePt t="597847" x="5037138" y="4000500"/>
          <p14:tracePt t="597863" x="5081588" y="3768725"/>
          <p14:tracePt t="597881" x="5108575" y="3473450"/>
          <p14:tracePt t="597896" x="5153025" y="3027363"/>
          <p14:tracePt t="597913" x="5214938" y="2652713"/>
          <p14:tracePt t="597930" x="5295900" y="2349500"/>
          <p14:tracePt t="597946" x="5295900" y="2098675"/>
          <p14:tracePt t="597963" x="5251450" y="1982788"/>
          <p14:tracePt t="597980" x="5214938" y="1911350"/>
          <p14:tracePt t="597997" x="5187950" y="1830388"/>
          <p14:tracePt t="598013" x="5170488" y="1776413"/>
          <p14:tracePt t="598030" x="5160963" y="1751013"/>
          <p14:tracePt t="598047" x="5160963" y="1741488"/>
          <p14:tracePt t="598213" x="5143500" y="1803400"/>
          <p14:tracePt t="598230" x="5099050" y="1857375"/>
          <p14:tracePt t="598246" x="5018088" y="1884363"/>
          <p14:tracePt t="598263" x="4938713" y="1920875"/>
          <p14:tracePt t="598280" x="4867275" y="1938338"/>
          <p14:tracePt t="598296" x="4724400" y="2000250"/>
          <p14:tracePt t="598313" x="4518025" y="2071688"/>
          <p14:tracePt t="598313" x="4402138" y="2108200"/>
          <p14:tracePt t="598330" x="4313238" y="2135188"/>
          <p14:tracePt t="598346" x="4044950" y="2160588"/>
          <p14:tracePt t="598363" x="3857625" y="2179638"/>
          <p14:tracePt t="598380" x="3714750" y="2187575"/>
          <p14:tracePt t="598397" x="3616325" y="2197100"/>
          <p14:tracePt t="598413" x="3536950" y="2206625"/>
          <p14:tracePt t="598430" x="3473450" y="2214563"/>
          <p14:tracePt t="598447" x="3411538" y="2224088"/>
          <p14:tracePt t="598463" x="3348038" y="2232025"/>
          <p14:tracePt t="598463" x="3340100" y="2241550"/>
          <p14:tracePt t="598480" x="3313113" y="2251075"/>
          <p14:tracePt t="598496" x="3286125" y="2251075"/>
          <p14:tracePt t="598513" x="3259138" y="2251075"/>
          <p14:tracePt t="598530" x="3251200" y="2251075"/>
          <p14:tracePt t="598546" x="3232150" y="2259013"/>
          <p14:tracePt t="598564" x="3224213" y="2259013"/>
          <p14:tracePt t="598579" x="3179763" y="2268538"/>
          <p14:tracePt t="598598" x="3143250" y="2268538"/>
          <p14:tracePt t="598613" x="3116263" y="2268538"/>
          <p14:tracePt t="598629" x="3098800" y="2268538"/>
          <p14:tracePt t="598646" x="3081338" y="2268538"/>
          <p14:tracePt t="598663" x="3071813" y="2268538"/>
          <p14:tracePt t="598680" x="3062288" y="2268538"/>
          <p14:tracePt t="598697" x="3044825" y="2278063"/>
          <p14:tracePt t="598713" x="3036888" y="2278063"/>
          <p14:tracePt t="598713" x="3027363" y="2278063"/>
          <p14:tracePt t="598731" x="3017838" y="2286000"/>
          <p14:tracePt t="598746" x="3017838" y="2295525"/>
          <p14:tracePt t="598779" x="3009900" y="2295525"/>
          <p14:tracePt t="598830" x="2990850" y="2303463"/>
          <p14:tracePt t="598880" x="2982913" y="2303463"/>
          <p14:tracePt t="598896" x="2973388" y="2303463"/>
          <p14:tracePt t="598913" x="2965450" y="2303463"/>
          <p14:tracePt t="599013" x="2955925" y="2303463"/>
          <p14:tracePt t="599047" x="2955925" y="2312988"/>
          <p14:tracePt t="599113" x="2946400" y="2312988"/>
          <p14:tracePt t="599213" x="2928938" y="2322513"/>
          <p14:tracePt t="599229" x="2919413" y="2330450"/>
          <p14:tracePt t="599263" x="2911475" y="2339975"/>
          <p14:tracePt t="599280" x="2894013" y="2349500"/>
          <p14:tracePt t="599313" x="2874963" y="2357438"/>
          <p14:tracePt t="599379" x="2874963" y="2366963"/>
          <p14:tracePt t="600130" x="2911475" y="2384425"/>
          <p14:tracePt t="600146" x="2946400" y="2393950"/>
          <p14:tracePt t="600163" x="2973388" y="2401888"/>
          <p14:tracePt t="600179" x="2982913" y="2401888"/>
          <p14:tracePt t="600196" x="3000375" y="2401888"/>
          <p14:tracePt t="600213" x="3009900" y="2411413"/>
          <p14:tracePt t="600229" x="3036888" y="2411413"/>
          <p14:tracePt t="600247" x="3044825" y="2411413"/>
          <p14:tracePt t="600263" x="3054350" y="2420938"/>
          <p14:tracePt t="600879" x="3062288" y="2420938"/>
          <p14:tracePt t="600897" x="3081338" y="2420938"/>
          <p14:tracePt t="601013" x="3089275" y="2420938"/>
          <p14:tracePt t="601029" x="3116263" y="2428875"/>
          <p14:tracePt t="601046" x="3160713" y="2438400"/>
          <p14:tracePt t="601063" x="3197225" y="2446338"/>
          <p14:tracePt t="601079" x="3251200" y="2455863"/>
          <p14:tracePt t="601096" x="3295650" y="2455863"/>
          <p14:tracePt t="601113" x="3348038" y="2446338"/>
          <p14:tracePt t="601129" x="3419475" y="2438400"/>
          <p14:tracePt t="601147" x="3490913" y="2420938"/>
          <p14:tracePt t="601163" x="3571875" y="2401888"/>
          <p14:tracePt t="601163" x="3608388" y="2401888"/>
          <p14:tracePt t="601180" x="3660775" y="2393950"/>
          <p14:tracePt t="601196" x="3803650" y="2374900"/>
          <p14:tracePt t="601214" x="3894138" y="2374900"/>
          <p14:tracePt t="601229" x="3965575" y="2374900"/>
          <p14:tracePt t="601246" x="4054475" y="2384425"/>
          <p14:tracePt t="601264" x="4133850" y="2401888"/>
          <p14:tracePt t="601279" x="4205288" y="2420938"/>
          <p14:tracePt t="601297" x="4276725" y="2438400"/>
          <p14:tracePt t="601313" x="4384675" y="2465388"/>
          <p14:tracePt t="601330" x="4446588" y="2482850"/>
          <p14:tracePt t="601346" x="4473575" y="2482850"/>
          <p14:tracePt t="601363" x="4483100" y="2482850"/>
          <p14:tracePt t="601380" x="4500563" y="2492375"/>
          <p14:tracePt t="601396" x="4510088" y="2492375"/>
          <p14:tracePt t="601396" x="4518025" y="2492375"/>
          <p14:tracePt t="601414" x="4527550" y="2492375"/>
          <p14:tracePt t="601429" x="4545013" y="2492375"/>
          <p14:tracePt t="601446" x="4598988" y="2500313"/>
          <p14:tracePt t="601463" x="4687888" y="2517775"/>
          <p14:tracePt t="601479" x="4759325" y="2536825"/>
          <p14:tracePt t="601497" x="4813300" y="2544763"/>
          <p14:tracePt t="601513" x="4867275" y="2554288"/>
          <p14:tracePt t="601529" x="4894263" y="2554288"/>
          <p14:tracePt t="601547" x="4946650" y="2563813"/>
          <p14:tracePt t="601563" x="5000625" y="2571750"/>
          <p14:tracePt t="601563" x="5027613" y="2571750"/>
          <p14:tracePt t="601580" x="5099050" y="2571750"/>
          <p14:tracePt t="601596" x="5153025" y="2563813"/>
          <p14:tracePt t="601613" x="5207000" y="2554288"/>
          <p14:tracePt t="601629" x="5241925" y="2536825"/>
          <p14:tracePt t="601646" x="5251450" y="2536825"/>
          <p14:tracePt t="601663" x="5259388" y="2527300"/>
          <p14:tracePt t="601679" x="5278438" y="2509838"/>
          <p14:tracePt t="601696" x="5295900" y="2500313"/>
          <p14:tracePt t="601713" x="5303838" y="2492375"/>
          <p14:tracePt t="601729" x="5313363" y="2482850"/>
          <p14:tracePt t="601763" x="5322888" y="2482850"/>
          <p14:tracePt t="601830" x="5330825" y="2473325"/>
          <p14:tracePt t="601846" x="5340350" y="2455863"/>
          <p14:tracePt t="601863" x="5340350" y="2446338"/>
          <p14:tracePt t="601879" x="5340350" y="2428875"/>
          <p14:tracePt t="601896" x="5340350" y="2420938"/>
          <p14:tracePt t="601946" x="5340350" y="2411413"/>
          <p14:tracePt t="601996" x="5330825" y="2401888"/>
          <p14:tracePt t="602013" x="5322888" y="2393950"/>
          <p14:tracePt t="602030" x="5313363" y="2393950"/>
          <p14:tracePt t="602046" x="5303838" y="2374900"/>
          <p14:tracePt t="602063" x="5278438" y="2366963"/>
          <p14:tracePt t="602147" x="5278438" y="2357438"/>
          <p14:tracePt t="602163" x="5268913" y="2357438"/>
          <p14:tracePt t="602346" x="5251450" y="2349500"/>
          <p14:tracePt t="602363" x="5232400" y="2330450"/>
          <p14:tracePt t="602380" x="5224463" y="2322513"/>
          <p14:tracePt t="602746" x="5232400" y="2322513"/>
          <p14:tracePt t="602763" x="5251450" y="2322513"/>
          <p14:tracePt t="602780" x="5286375" y="2322513"/>
          <p14:tracePt t="602796" x="5303838" y="2322513"/>
          <p14:tracePt t="602813" x="5322888" y="2322513"/>
          <p14:tracePt t="602830" x="5330825" y="2322513"/>
          <p14:tracePt t="602847" x="5340350" y="2322513"/>
          <p14:tracePt t="602863" x="5357813" y="2322513"/>
          <p14:tracePt t="602879" x="5384800" y="2330450"/>
          <p14:tracePt t="602896" x="5421313" y="2339975"/>
          <p14:tracePt t="602913" x="5446713" y="2339975"/>
          <p14:tracePt t="602929" x="5465763" y="2339975"/>
          <p14:tracePt t="602947" x="5483225" y="2339975"/>
          <p14:tracePt t="602963" x="5492750" y="2339975"/>
          <p14:tracePt t="602979" x="5537200" y="2339975"/>
          <p14:tracePt t="602996" x="5572125" y="2339975"/>
          <p14:tracePt t="603013" x="5589588" y="2339975"/>
          <p14:tracePt t="603029" x="5599113" y="2339975"/>
          <p14:tracePt t="603046" x="5626100" y="2339975"/>
          <p14:tracePt t="603063" x="5643563" y="2339975"/>
          <p14:tracePt t="603079" x="5661025" y="2339975"/>
          <p14:tracePt t="603096" x="5697538" y="2339975"/>
          <p14:tracePt t="603113" x="5732463" y="2339975"/>
          <p14:tracePt t="603129" x="5778500" y="2349500"/>
          <p14:tracePt t="603147" x="5795963" y="2349500"/>
          <p14:tracePt t="603163" x="5840413" y="2357438"/>
          <p14:tracePt t="603179" x="5867400" y="2357438"/>
          <p14:tracePt t="603196" x="5894388" y="2357438"/>
          <p14:tracePt t="603212" x="5929313" y="2366963"/>
          <p14:tracePt t="603230" x="5938838" y="2366963"/>
          <p14:tracePt t="603246" x="5965825" y="2374900"/>
          <p14:tracePt t="603263" x="5983288" y="2374900"/>
          <p14:tracePt t="603279" x="5992813" y="2384425"/>
          <p14:tracePt t="603296" x="6010275" y="2384425"/>
          <p14:tracePt t="603313" x="6045200" y="2384425"/>
          <p14:tracePt t="603329" x="6054725" y="2384425"/>
          <p14:tracePt t="603346" x="6064250" y="2384425"/>
          <p14:tracePt t="603363" x="6072188" y="2384425"/>
          <p14:tracePt t="603380" x="6089650" y="2384425"/>
          <p14:tracePt t="603396" x="6108700" y="2384425"/>
          <p14:tracePt t="603413" x="6116638" y="2384425"/>
          <p14:tracePt t="603430" x="6143625" y="2384425"/>
          <p14:tracePt t="603446" x="6153150" y="2384425"/>
          <p14:tracePt t="603463" x="6170613" y="2393950"/>
          <p14:tracePt t="603479" x="6188075" y="2393950"/>
          <p14:tracePt t="603496" x="6215063" y="2393950"/>
          <p14:tracePt t="603513" x="6232525" y="2393950"/>
          <p14:tracePt t="603529" x="6259513" y="2393950"/>
          <p14:tracePt t="603546" x="6296025" y="2401888"/>
          <p14:tracePt t="603563" x="6303963" y="2401888"/>
          <p14:tracePt t="603579" x="6323013" y="2401888"/>
          <p14:tracePt t="603596" x="6340475" y="2411413"/>
          <p14:tracePt t="603613" x="6350000" y="2411413"/>
          <p14:tracePt t="603629" x="6384925" y="2411413"/>
          <p14:tracePt t="603646" x="6429375" y="2411413"/>
          <p14:tracePt t="603663" x="6438900" y="2411413"/>
          <p14:tracePt t="603679" x="6456363" y="2411413"/>
          <p14:tracePt t="603696" x="6473825" y="2411413"/>
          <p14:tracePt t="603713" x="6483350" y="2411413"/>
          <p14:tracePt t="603729" x="6500813" y="2411413"/>
          <p14:tracePt t="603746" x="6510338" y="2411413"/>
          <p14:tracePt t="603762" x="6545263" y="2420938"/>
          <p14:tracePt t="603779" x="6589713" y="2428875"/>
          <p14:tracePt t="603797" x="6608763" y="2428875"/>
          <p14:tracePt t="603812" x="6616700" y="2428875"/>
          <p14:tracePt t="603830" x="6635750" y="2428875"/>
          <p14:tracePt t="603846" x="6643688" y="2428875"/>
          <p14:tracePt t="603862" x="6653213" y="2428875"/>
          <p14:tracePt t="603880" x="6661150" y="2428875"/>
          <p14:tracePt t="603896" x="6680200" y="2438400"/>
          <p14:tracePt t="603913" x="6688138" y="2446338"/>
          <p14:tracePt t="603929" x="6707188" y="2455863"/>
          <p14:tracePt t="603946" x="6715125" y="2455863"/>
          <p14:tracePt t="603979" x="6732588" y="2455863"/>
          <p14:tracePt t="604012" x="6742113" y="2465388"/>
          <p14:tracePt t="604012" x="6751638" y="2465388"/>
          <p14:tracePt t="604046" x="6759575" y="2473325"/>
          <p14:tracePt t="604063" x="6769100" y="2473325"/>
          <p14:tracePt t="604079" x="6778625" y="2473325"/>
          <p14:tracePt t="604129" x="6786563" y="2473325"/>
          <p14:tracePt t="604147" x="6804025" y="2473325"/>
          <p14:tracePt t="604179" x="6813550" y="2473325"/>
          <p14:tracePt t="604196" x="6823075" y="2473325"/>
          <p14:tracePt t="604212" x="6831013" y="2473325"/>
          <p14:tracePt t="604230" x="6840538" y="2473325"/>
          <p14:tracePt t="604246" x="6858000" y="2473325"/>
          <p14:tracePt t="604262" x="6867525" y="2473325"/>
          <p14:tracePt t="604279" x="6875463" y="2482850"/>
          <p14:tracePt t="604296" x="6902450" y="2492375"/>
          <p14:tracePt t="604313" x="6938963" y="2500313"/>
          <p14:tracePt t="604329" x="6946900" y="2500313"/>
          <p14:tracePt t="604346" x="6973888" y="2500313"/>
          <p14:tracePt t="604362" x="6983413" y="2500313"/>
          <p14:tracePt t="604379" x="6992938" y="2500313"/>
          <p14:tracePt t="604429" x="7000875" y="2500313"/>
          <p14:tracePt t="604446" x="7010400" y="2492375"/>
          <p14:tracePt t="604462" x="7018338" y="2492375"/>
          <p14:tracePt t="604479" x="7027863" y="2492375"/>
          <p14:tracePt t="604496" x="7045325" y="2492375"/>
          <p14:tracePt t="604513" x="7054850" y="2482850"/>
          <p14:tracePt t="604546" x="7064375" y="2482850"/>
          <p14:tracePt t="604779" x="7064375" y="2473325"/>
          <p14:tracePt t="604796" x="7045325" y="2465388"/>
          <p14:tracePt t="604812" x="7027863" y="2455863"/>
          <p14:tracePt t="604829" x="7018338" y="2438400"/>
          <p14:tracePt t="604846" x="6992938" y="2428875"/>
          <p14:tracePt t="604862" x="6983413" y="2411413"/>
          <p14:tracePt t="604880" x="6965950" y="2401888"/>
          <p14:tracePt t="604896" x="6956425" y="2393950"/>
          <p14:tracePt t="604913" x="6938963" y="2366963"/>
          <p14:tracePt t="604929" x="6867525" y="2303463"/>
          <p14:tracePt t="604946" x="6831013" y="2259013"/>
          <p14:tracePt t="604963" x="6804025" y="2206625"/>
          <p14:tracePt t="604979" x="6786563" y="2170113"/>
          <p14:tracePt t="604996" x="6778625" y="2152650"/>
          <p14:tracePt t="605012" x="6769100" y="2135188"/>
          <p14:tracePt t="605029" x="6759575" y="2135188"/>
          <p14:tracePt t="605113" x="6742113" y="2116138"/>
          <p14:tracePt t="605129" x="6724650" y="2108200"/>
          <p14:tracePt t="605145" x="6688138" y="2089150"/>
          <p14:tracePt t="605163" x="6680200" y="2081213"/>
          <p14:tracePt t="605179" x="6653213" y="2063750"/>
          <p14:tracePt t="605197" x="6643688" y="2044700"/>
          <p14:tracePt t="605212" x="6635750" y="2036763"/>
          <p14:tracePt t="605229" x="6608763" y="2017713"/>
          <p14:tracePt t="605246" x="6572250" y="2009775"/>
          <p14:tracePt t="605262" x="6537325" y="2000250"/>
          <p14:tracePt t="605280" x="6527800" y="1982788"/>
          <p14:tracePt t="605296" x="6510338" y="1982788"/>
          <p14:tracePt t="605313" x="6500813" y="1973263"/>
          <p14:tracePt t="605329" x="6483350" y="1955800"/>
          <p14:tracePt t="605346" x="6456363" y="1946275"/>
          <p14:tracePt t="605363" x="6446838" y="1938338"/>
          <p14:tracePt t="605379" x="6429375" y="1938338"/>
          <p14:tracePt t="605396" x="6421438" y="1928813"/>
          <p14:tracePt t="605412" x="6402388" y="1920875"/>
          <p14:tracePt t="605429" x="6375400" y="1901825"/>
          <p14:tracePt t="605446" x="6357938" y="1901825"/>
          <p14:tracePt t="605462" x="6350000" y="1901825"/>
          <p14:tracePt t="605479" x="6330950" y="1893888"/>
          <p14:tracePt t="605495" x="6323013" y="1893888"/>
          <p14:tracePt t="605513" x="6303963" y="1893888"/>
          <p14:tracePt t="605529" x="6278563" y="1893888"/>
          <p14:tracePt t="605546" x="6242050" y="1893888"/>
          <p14:tracePt t="605563" x="6188075" y="1901825"/>
          <p14:tracePt t="605579" x="6126163" y="1911350"/>
          <p14:tracePt t="605597" x="6099175" y="1911350"/>
          <p14:tracePt t="605612" x="6081713" y="1920875"/>
          <p14:tracePt t="605629" x="6072188" y="1920875"/>
          <p14:tracePt t="605646" x="6045200" y="1920875"/>
          <p14:tracePt t="605662" x="6037263" y="1920875"/>
          <p14:tracePt t="605679" x="6000750" y="1920875"/>
          <p14:tracePt t="605696" x="5992813" y="1920875"/>
          <p14:tracePt t="605714" x="5983288" y="1928813"/>
          <p14:tracePt t="605730" x="5965825" y="1928813"/>
          <p14:tracePt t="605747" x="5946775" y="1938338"/>
          <p14:tracePt t="605764" x="5938838" y="1938338"/>
          <p14:tracePt t="605780" x="5902325" y="1946275"/>
          <p14:tracePt t="605797" x="5894388" y="1955800"/>
          <p14:tracePt t="605813" x="5875338" y="1973263"/>
          <p14:tracePt t="605830" x="5803900" y="1973263"/>
          <p14:tracePt t="605847" x="5778500" y="1982788"/>
          <p14:tracePt t="605863" x="5741988" y="1982788"/>
          <p14:tracePt t="605881" x="5707063" y="1992313"/>
          <p14:tracePt t="605897" x="5688013" y="2000250"/>
          <p14:tracePt t="605914" x="5680075" y="2000250"/>
          <p14:tracePt t="605946" x="5670550" y="2009775"/>
          <p14:tracePt t="605963" x="5653088" y="2017713"/>
          <p14:tracePt t="605980" x="5643563" y="2027238"/>
          <p14:tracePt t="605997" x="5635625" y="2036763"/>
          <p14:tracePt t="606013" x="5616575" y="2036763"/>
          <p14:tracePt t="606030" x="5608638" y="2044700"/>
          <p14:tracePt t="606047" x="5599113" y="2054225"/>
          <p14:tracePt t="606063" x="5581650" y="2063750"/>
          <p14:tracePt t="606080" x="5581650" y="2071688"/>
          <p14:tracePt t="606097" x="5581650" y="2081213"/>
          <p14:tracePt t="606114" x="5572125" y="2089150"/>
          <p14:tracePt t="606130" x="5572125" y="2108200"/>
          <p14:tracePt t="606146" x="5572125" y="2116138"/>
          <p14:tracePt t="606163" x="5572125" y="2125663"/>
          <p14:tracePt t="606180" x="5572125" y="2143125"/>
          <p14:tracePt t="606197" x="5572125" y="2152650"/>
          <p14:tracePt t="606213" x="5572125" y="2170113"/>
          <p14:tracePt t="606230" x="5581650" y="2179638"/>
          <p14:tracePt t="606247" x="5608638" y="2197100"/>
          <p14:tracePt t="606263" x="5616575" y="2206625"/>
          <p14:tracePt t="606280" x="5635625" y="2224088"/>
          <p14:tracePt t="606297" x="5643563" y="2232025"/>
          <p14:tracePt t="606314" x="5661025" y="2232025"/>
          <p14:tracePt t="606330" x="5670550" y="2241550"/>
          <p14:tracePt t="606346" x="5688013" y="2251075"/>
          <p14:tracePt t="606364" x="5715000" y="2268538"/>
          <p14:tracePt t="606380" x="5778500" y="2286000"/>
          <p14:tracePt t="606397" x="5795963" y="2295525"/>
          <p14:tracePt t="606413" x="5803900" y="2303463"/>
          <p14:tracePt t="606430" x="5813425" y="2303463"/>
          <p14:tracePt t="606447" x="5822950" y="2312988"/>
          <p14:tracePt t="606463" x="5840413" y="2322513"/>
          <p14:tracePt t="606480" x="5849938" y="2322513"/>
          <p14:tracePt t="606496" x="5867400" y="2330450"/>
          <p14:tracePt t="606514" x="5902325" y="2339975"/>
          <p14:tracePt t="606530" x="5929313" y="2349500"/>
          <p14:tracePt t="606547" x="5956300" y="2357438"/>
          <p14:tracePt t="606563" x="5983288" y="2357438"/>
          <p14:tracePt t="606580" x="6000750" y="2357438"/>
          <p14:tracePt t="606597" x="6018213" y="2357438"/>
          <p14:tracePt t="606613" x="6037263" y="2349500"/>
          <p14:tracePt t="606746" x="6037263" y="2339975"/>
          <p14:tracePt t="606780" x="6018213" y="2330450"/>
          <p14:tracePt t="606797" x="6000750" y="2322513"/>
          <p14:tracePt t="606813" x="5992813" y="2312988"/>
          <p14:tracePt t="606830" x="5965825" y="2312988"/>
          <p14:tracePt t="606847" x="5946775" y="2312988"/>
          <p14:tracePt t="606863" x="5929313" y="2303463"/>
          <p14:tracePt t="606896" x="5921375" y="2303463"/>
          <p14:tracePt t="606913" x="5911850" y="2303463"/>
          <p14:tracePt t="606946" x="5902325" y="2303463"/>
          <p14:tracePt t="606964" x="5884863" y="2303463"/>
          <p14:tracePt t="606980" x="5875338" y="2303463"/>
          <p14:tracePt t="606997" x="5867400" y="2303463"/>
          <p14:tracePt t="607096" x="5849938" y="2303463"/>
          <p14:tracePt t="607113" x="5840413" y="2303463"/>
          <p14:tracePt t="607130" x="5830888" y="2303463"/>
          <p14:tracePt t="607163" x="5822950" y="2303463"/>
          <p14:tracePt t="607180" x="5803900" y="2303463"/>
          <p14:tracePt t="607197" x="5778500" y="2303463"/>
          <p14:tracePt t="607213" x="5751513" y="2295525"/>
          <p14:tracePt t="607396" x="5778500" y="2295525"/>
          <p14:tracePt t="607413" x="5813425" y="2295525"/>
          <p14:tracePt t="607663" x="5822950" y="2295525"/>
          <p14:tracePt t="607680" x="5840413" y="2303463"/>
          <p14:tracePt t="607696" x="5849938" y="2303463"/>
          <p14:tracePt t="607713" x="5867400" y="2303463"/>
          <p14:tracePt t="607763" x="5875338" y="2303463"/>
          <p14:tracePt t="607780" x="5884863" y="2312988"/>
          <p14:tracePt t="607797" x="5902325" y="2312988"/>
          <p14:tracePt t="607813" x="5929313" y="2322513"/>
          <p14:tracePt t="607830" x="5946775" y="2322513"/>
          <p14:tracePt t="607847" x="5956300" y="2322513"/>
          <p14:tracePt t="607863" x="5965825" y="2322513"/>
          <p14:tracePt t="607930" x="5973763" y="2322513"/>
          <p14:tracePt t="607946" x="5983288" y="2322513"/>
          <p14:tracePt t="607980" x="5992813" y="2322513"/>
          <p14:tracePt t="607997" x="6000750" y="2322513"/>
          <p14:tracePt t="608013" x="6018213" y="2322513"/>
          <p14:tracePt t="608030" x="6037263" y="2322513"/>
          <p14:tracePt t="608047" x="6064250" y="2322513"/>
          <p14:tracePt t="608063" x="6081713" y="2312988"/>
          <p14:tracePt t="608080" x="6099175" y="2303463"/>
          <p14:tracePt t="608096" x="6108700" y="2295525"/>
          <p14:tracePt t="608113" x="6126163" y="2295525"/>
          <p14:tracePt t="608130" x="6135688" y="2295525"/>
          <p14:tracePt t="608146" x="6153150" y="2295525"/>
          <p14:tracePt t="608164" x="6161088" y="2295525"/>
          <p14:tracePt t="608180" x="6170613" y="2295525"/>
          <p14:tracePt t="608197" x="6188075" y="2295525"/>
          <p14:tracePt t="608213" x="6207125" y="2286000"/>
          <p14:tracePt t="608230" x="6215063" y="2278063"/>
          <p14:tracePt t="608246" x="6232525" y="2278063"/>
          <p14:tracePt t="608263" x="6242050" y="2278063"/>
          <p14:tracePt t="608280" x="6251575" y="2278063"/>
          <p14:tracePt t="608296" x="6278563" y="2278063"/>
          <p14:tracePt t="608313" x="6286500" y="2278063"/>
          <p14:tracePt t="608330" x="6303963" y="2278063"/>
          <p14:tracePt t="608413" x="6313488" y="2278063"/>
          <p14:tracePt t="608430" x="6323013" y="2278063"/>
          <p14:tracePt t="608563" x="6330950" y="2278063"/>
          <p14:tracePt t="608580" x="6340475" y="2278063"/>
          <p14:tracePt t="608597" x="6350000" y="2278063"/>
          <p14:tracePt t="608613" x="6367463" y="2286000"/>
          <p14:tracePt t="608630" x="6375400" y="2295525"/>
          <p14:tracePt t="608647" x="6402388" y="2312988"/>
          <p14:tracePt t="608663" x="6411913" y="2322513"/>
          <p14:tracePt t="608680" x="6429375" y="2339975"/>
          <p14:tracePt t="608697" x="6438900" y="2339975"/>
          <p14:tracePt t="608713" x="6446838" y="2349500"/>
          <p14:tracePt t="608730" x="6456363" y="2357438"/>
          <p14:tracePt t="608747" x="6473825" y="2366963"/>
          <p14:tracePt t="608764" x="6483350" y="2366963"/>
          <p14:tracePt t="608780" x="6500813" y="2374900"/>
          <p14:tracePt t="608797" x="6527800" y="2384425"/>
          <p14:tracePt t="608813" x="6545263" y="2384425"/>
          <p14:tracePt t="608830" x="6554788" y="2384425"/>
          <p14:tracePt t="608847" x="6572250" y="2384425"/>
          <p14:tracePt t="608863" x="6581775" y="2384425"/>
          <p14:tracePt t="608880" x="6589713" y="2384425"/>
          <p14:tracePt t="608946" x="6599238" y="2384425"/>
          <p14:tracePt t="609213" x="6438900" y="2366963"/>
          <p14:tracePt t="609230" x="6197600" y="2366963"/>
          <p14:tracePt t="609247" x="5884863" y="2401888"/>
          <p14:tracePt t="609263" x="5599113" y="2465388"/>
          <p14:tracePt t="609280" x="5207000" y="2446338"/>
          <p14:tracePt t="609296" x="4813300" y="2420938"/>
          <p14:tracePt t="609313" x="4527550" y="2420938"/>
          <p14:tracePt t="609330" x="4108450" y="2384425"/>
          <p14:tracePt t="609347" x="3919538" y="2349500"/>
          <p14:tracePt t="609364" x="3751263" y="2312988"/>
          <p14:tracePt t="609379" x="3679825" y="2312988"/>
          <p14:tracePt t="609397" x="3616325" y="2303463"/>
          <p14:tracePt t="609413" x="3562350" y="2303463"/>
          <p14:tracePt t="609429" x="3536950" y="2303463"/>
          <p14:tracePt t="609429" x="3509963" y="2303463"/>
          <p14:tracePt t="609447" x="3490913" y="2303463"/>
          <p14:tracePt t="609463" x="3473450" y="2303463"/>
          <p14:tracePt t="609480" x="3446463" y="2303463"/>
          <p14:tracePt t="609496" x="3429000" y="2303463"/>
          <p14:tracePt t="609513" x="3411538" y="2312988"/>
          <p14:tracePt t="609530" x="3357563" y="2312988"/>
          <p14:tracePt t="609546" x="3295650" y="2322513"/>
          <p14:tracePt t="609563" x="3224213" y="2339975"/>
          <p14:tracePt t="609580" x="3125788" y="2357438"/>
          <p14:tracePt t="609597" x="2973388" y="2374900"/>
          <p14:tracePt t="609613" x="2857500" y="2401888"/>
          <p14:tracePt t="609629" x="2768600" y="2411413"/>
          <p14:tracePt t="609647" x="2652713" y="2420938"/>
          <p14:tracePt t="609663" x="2571750" y="2428875"/>
          <p14:tracePt t="609679" x="2428875" y="2438400"/>
          <p14:tracePt t="609697" x="2330450" y="2446338"/>
          <p14:tracePt t="609713" x="2259013" y="2438400"/>
          <p14:tracePt t="609730" x="2197100" y="2428875"/>
          <p14:tracePt t="609746" x="2160588" y="2420938"/>
          <p14:tracePt t="609763" x="2125663" y="2420938"/>
          <p14:tracePt t="609780" x="2081213" y="2401888"/>
          <p14:tracePt t="609796" x="2027238" y="2393950"/>
          <p14:tracePt t="609813" x="1990725" y="2384425"/>
          <p14:tracePt t="609829" x="1938338" y="2384425"/>
          <p14:tracePt t="609847" x="1919288" y="2384425"/>
          <p14:tracePt t="609913" x="1928813" y="2393950"/>
          <p14:tracePt t="609930" x="1982788" y="2482850"/>
          <p14:tracePt t="609947" x="2071688" y="2635250"/>
          <p14:tracePt t="609963" x="2187575" y="2911475"/>
          <p14:tracePt t="609980" x="2276475" y="3135313"/>
          <p14:tracePt t="609996" x="2357438" y="3384550"/>
          <p14:tracePt t="610013" x="2465388" y="3608388"/>
          <p14:tracePt t="610029" x="2544763" y="3813175"/>
          <p14:tracePt t="610046" x="2616200" y="4037013"/>
          <p14:tracePt t="610063" x="2643188" y="4179888"/>
          <p14:tracePt t="610079" x="2660650" y="4278313"/>
          <p14:tracePt t="610113" x="2660650" y="4286250"/>
          <p14:tracePt t="610246" x="2660650" y="4305300"/>
          <p14:tracePt t="610263" x="2652713" y="4340225"/>
          <p14:tracePt t="610279" x="2652713" y="4357688"/>
          <p14:tracePt t="610297" x="2652713" y="4376738"/>
          <p14:tracePt t="610313" x="2652713" y="4421188"/>
          <p14:tracePt t="610330" x="2732088" y="4554538"/>
          <p14:tracePt t="610346" x="2919413" y="4759325"/>
          <p14:tracePt t="610363" x="2990850" y="4840288"/>
          <p14:tracePt t="610380" x="3071813" y="4911725"/>
          <p14:tracePt t="610396" x="3125788" y="4956175"/>
          <p14:tracePt t="610413" x="3187700" y="4992688"/>
          <p14:tracePt t="610429" x="3259138" y="5027613"/>
          <p14:tracePt t="610446" x="3330575" y="5045075"/>
          <p14:tracePt t="610463" x="3384550" y="5054600"/>
          <p14:tracePt t="610479" x="3429000" y="5054600"/>
          <p14:tracePt t="610496" x="3473450" y="5045075"/>
          <p14:tracePt t="610513" x="3490913" y="5037138"/>
          <p14:tracePt t="610529" x="3527425" y="5037138"/>
          <p14:tracePt t="610546" x="3598863" y="5064125"/>
          <p14:tracePt t="610567" x="3625850" y="5072063"/>
          <p14:tracePt t="610580" x="3670300" y="5091113"/>
          <p14:tracePt t="610596" x="3705225" y="5108575"/>
          <p14:tracePt t="610613" x="3714750" y="5116513"/>
          <p14:tracePt t="610629" x="3724275" y="5126038"/>
          <p14:tracePt t="610796" x="3724275" y="5116513"/>
          <p14:tracePt t="610829" x="3714750" y="5116513"/>
          <p14:tracePt t="610846" x="3687763" y="5099050"/>
          <p14:tracePt t="610863" x="3608388" y="5000625"/>
          <p14:tracePt t="610879" x="3517900" y="4894263"/>
          <p14:tracePt t="610897" x="3465513" y="4840288"/>
          <p14:tracePt t="610913" x="3375025" y="4768850"/>
          <p14:tracePt t="610929" x="3251200" y="4679950"/>
          <p14:tracePt t="610946" x="3197225" y="4635500"/>
          <p14:tracePt t="610963" x="3179763" y="4625975"/>
          <p14:tracePt t="610980" x="3170238" y="4608513"/>
          <p14:tracePt t="610996" x="3125788" y="4598988"/>
          <p14:tracePt t="610996" x="3125788" y="4591050"/>
          <p14:tracePt t="611013" x="3108325" y="4581525"/>
          <p14:tracePt t="611030" x="3098800" y="4572000"/>
          <p14:tracePt t="611046" x="3089275" y="4572000"/>
          <p14:tracePt t="611096" x="3089275" y="4564063"/>
          <p14:tracePt t="611129" x="3081338" y="4554538"/>
          <p14:tracePt t="611146" x="3036888" y="4527550"/>
          <p14:tracePt t="611163" x="3027363" y="4519613"/>
          <p14:tracePt t="611196" x="3017838" y="4519613"/>
          <p14:tracePt t="611513" x="2965450" y="4643438"/>
          <p14:tracePt t="611529" x="2911475" y="4778375"/>
          <p14:tracePt t="611546" x="2894013" y="4849813"/>
          <p14:tracePt t="611563" x="2874963" y="4894263"/>
          <p14:tracePt t="611580" x="2867025" y="4938713"/>
          <p14:tracePt t="611596" x="2867025" y="4965700"/>
          <p14:tracePt t="611613" x="2884488" y="5037138"/>
          <p14:tracePt t="611629" x="2938463" y="5126038"/>
          <p14:tracePt t="611646" x="2965450" y="5207000"/>
          <p14:tracePt t="611663" x="2973388" y="5233988"/>
          <p14:tracePt t="611679" x="2973388" y="5241925"/>
          <p14:tracePt t="612012" x="2982913" y="5233988"/>
          <p14:tracePt t="612030" x="2973388" y="5091113"/>
          <p14:tracePt t="612046" x="2795588" y="4643438"/>
          <p14:tracePt t="612063" x="2571750" y="4152900"/>
          <p14:tracePt t="612079" x="2374900" y="3581400"/>
          <p14:tracePt t="612096" x="2232025" y="3160713"/>
          <p14:tracePt t="612112" x="2187575" y="3036888"/>
          <p14:tracePt t="612129" x="2179638" y="2973388"/>
          <p14:tracePt t="612146" x="2160588" y="2911475"/>
          <p14:tracePt t="612163" x="2143125" y="2884488"/>
          <p14:tracePt t="612180" x="2133600" y="2867025"/>
          <p14:tracePt t="612196" x="2125663" y="2849563"/>
          <p14:tracePt t="612213" x="2116138" y="2849563"/>
          <p14:tracePt t="612229" x="2116138" y="2840038"/>
          <p14:tracePt t="612312" x="2108200" y="2822575"/>
          <p14:tracePt t="612329" x="2098675" y="2795588"/>
          <p14:tracePt t="612346" x="2089150" y="2778125"/>
          <p14:tracePt t="612363" x="2071688" y="2751138"/>
          <p14:tracePt t="612380" x="2062163" y="2706688"/>
          <p14:tracePt t="612396" x="2054225" y="2687638"/>
          <p14:tracePt t="612412" x="2036763" y="2660650"/>
          <p14:tracePt t="612429" x="1990725" y="2625725"/>
          <p14:tracePt t="612446" x="1965325" y="2608263"/>
          <p14:tracePt t="612463" x="1946275" y="2589213"/>
          <p14:tracePt t="612479" x="1938338" y="2581275"/>
          <p14:tracePt t="612497" x="1919288" y="2563813"/>
          <p14:tracePt t="612512" x="1919288" y="2554288"/>
          <p14:tracePt t="612529" x="1901825" y="2544763"/>
          <p14:tracePt t="612529" x="1901825" y="2536825"/>
          <p14:tracePt t="612546" x="1884363" y="2527300"/>
          <p14:tracePt t="612563" x="1874838" y="2527300"/>
          <p14:tracePt t="612579" x="1874838" y="2517775"/>
          <p14:tracePt t="612679" x="1866900" y="2517775"/>
          <p14:tracePt t="612746" x="1866900" y="2509838"/>
          <p14:tracePt t="613879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458411" y="4409088"/>
            <a:ext cx="5905542" cy="127321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871297" y="3657601"/>
            <a:ext cx="1099595" cy="75148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2268640" y="3657600"/>
            <a:ext cx="1099595" cy="75148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451679" y="3657601"/>
            <a:ext cx="1099595" cy="75148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41" name="Rectangle 40"/>
          <p:cNvSpPr/>
          <p:nvPr/>
        </p:nvSpPr>
        <p:spPr bwMode="auto">
          <a:xfrm>
            <a:off x="5269032" y="4409086"/>
            <a:ext cx="1446728" cy="791895"/>
          </a:xfrm>
          <a:prstGeom prst="rect">
            <a:avLst/>
          </a:prstGeom>
          <a:pattFill prst="lgConfetti">
            <a:fgClr>
              <a:schemeClr val="accent1"/>
            </a:fgClr>
            <a:bgClr>
              <a:schemeClr val="accent6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451679" y="4409087"/>
            <a:ext cx="1099595" cy="601885"/>
          </a:xfrm>
          <a:prstGeom prst="rect">
            <a:avLst/>
          </a:prstGeom>
          <a:pattFill prst="lgConfetti">
            <a:fgClr>
              <a:schemeClr val="accent6"/>
            </a:fgClr>
            <a:bgClr>
              <a:schemeClr val="accent1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634325" y="4404008"/>
            <a:ext cx="734302" cy="401935"/>
          </a:xfrm>
          <a:prstGeom prst="rect">
            <a:avLst/>
          </a:prstGeom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0" name="Rectangle 59"/>
          <p:cNvSpPr/>
          <p:nvPr/>
        </p:nvSpPr>
        <p:spPr bwMode="auto">
          <a:xfrm>
            <a:off x="5451678" y="4414167"/>
            <a:ext cx="1099595" cy="60188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Diffusion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75" y="896423"/>
            <a:ext cx="8228012" cy="1084873"/>
          </a:xfrm>
        </p:spPr>
        <p:txBody>
          <a:bodyPr/>
          <a:lstStyle/>
          <a:p>
            <a:pPr marL="342900" indent="-342900">
              <a:buFont typeface="Courier New" pitchFamily="49" charset="0"/>
              <a:buChar char="o"/>
            </a:pPr>
            <a:r>
              <a:rPr lang="en-US" dirty="0" smtClean="0"/>
              <a:t>Holes and electrons diffuse into the n-type and p-type semiconductors correspondently</a:t>
            </a:r>
          </a:p>
          <a:p>
            <a:pPr marL="342900" indent="-342900">
              <a:spcBef>
                <a:spcPts val="1200"/>
              </a:spcBef>
              <a:buFont typeface="Courier New" pitchFamily="49" charset="0"/>
              <a:buChar char="o"/>
            </a:pPr>
            <a:r>
              <a:rPr lang="en-US" dirty="0" smtClean="0"/>
              <a:t>The diffusion process creates the balancing field (E</a:t>
            </a:r>
            <a:r>
              <a:rPr lang="en-US" sz="1800" dirty="0" smtClean="0"/>
              <a:t>d</a:t>
            </a:r>
            <a:r>
              <a:rPr lang="en-US" dirty="0" smtClean="0"/>
              <a:t>) that prevents deeper diffusion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6299083" y="3946099"/>
            <a:ext cx="1064870" cy="462988"/>
          </a:xfrm>
          <a:prstGeom prst="rect">
            <a:avLst/>
          </a:prstGeom>
          <a:pattFill prst="wdUpDiag">
            <a:fgClr>
              <a:schemeClr val="tx2">
                <a:lumMod val="75000"/>
              </a:schemeClr>
            </a:fgClr>
            <a:bgClr>
              <a:schemeClr val="bg1"/>
            </a:bgClr>
          </a:pattFill>
          <a:ln w="19050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5" name="Straight Connector 14"/>
          <p:cNvCxnSpPr>
            <a:stCxn id="10" idx="0"/>
          </p:cNvCxnSpPr>
          <p:nvPr/>
        </p:nvCxnSpPr>
        <p:spPr bwMode="auto">
          <a:xfrm flipH="1" flipV="1">
            <a:off x="2818437" y="3055620"/>
            <a:ext cx="1" cy="60198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7" name="Straight Connector 16"/>
          <p:cNvCxnSpPr>
            <a:stCxn id="12" idx="0"/>
          </p:cNvCxnSpPr>
          <p:nvPr/>
        </p:nvCxnSpPr>
        <p:spPr bwMode="auto">
          <a:xfrm flipV="1">
            <a:off x="4421095" y="3124200"/>
            <a:ext cx="0" cy="533401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9" name="Straight Connector 18"/>
          <p:cNvCxnSpPr>
            <a:stCxn id="11" idx="0"/>
          </p:cNvCxnSpPr>
          <p:nvPr/>
        </p:nvCxnSpPr>
        <p:spPr bwMode="auto">
          <a:xfrm flipH="1" flipV="1">
            <a:off x="6001476" y="3124200"/>
            <a:ext cx="1" cy="533401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21" name="Straight Connector 20"/>
          <p:cNvCxnSpPr>
            <a:stCxn id="4" idx="2"/>
          </p:cNvCxnSpPr>
          <p:nvPr/>
        </p:nvCxnSpPr>
        <p:spPr bwMode="auto">
          <a:xfrm>
            <a:off x="4411182" y="5682301"/>
            <a:ext cx="0" cy="497519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2393385" y="2659380"/>
            <a:ext cx="9249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itchFamily="34" charset="0"/>
              </a:rPr>
              <a:t>Source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102722" y="2659380"/>
            <a:ext cx="6892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itchFamily="34" charset="0"/>
              </a:rPr>
              <a:t>Gate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662177" y="2659380"/>
            <a:ext cx="7496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itchFamily="34" charset="0"/>
              </a:rPr>
              <a:t>Drain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5469740" y="4623240"/>
            <a:ext cx="1051287" cy="367431"/>
            <a:chOff x="5469740" y="4623240"/>
            <a:chExt cx="1051287" cy="367431"/>
          </a:xfrm>
        </p:grpSpPr>
        <p:sp>
          <p:nvSpPr>
            <p:cNvPr id="42" name="Oval 41"/>
            <p:cNvSpPr/>
            <p:nvPr/>
          </p:nvSpPr>
          <p:spPr bwMode="auto">
            <a:xfrm>
              <a:off x="5469740" y="4645615"/>
              <a:ext cx="152400" cy="152400"/>
            </a:xfrm>
            <a:prstGeom prst="ellipse">
              <a:avLst/>
            </a:prstGeom>
            <a:ln>
              <a:solidFill>
                <a:srgbClr val="FF4F25"/>
              </a:solidFill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18288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+</a:t>
              </a:r>
              <a:endParaRPr lang="en-US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3" name="Oval 42"/>
            <p:cNvSpPr/>
            <p:nvPr/>
          </p:nvSpPr>
          <p:spPr bwMode="auto">
            <a:xfrm>
              <a:off x="5721046" y="4838252"/>
              <a:ext cx="152400" cy="152400"/>
            </a:xfrm>
            <a:prstGeom prst="ellipse">
              <a:avLst/>
            </a:prstGeom>
            <a:ln>
              <a:solidFill>
                <a:srgbClr val="FF4F25"/>
              </a:solidFill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18288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+</a:t>
              </a:r>
              <a:endParaRPr lang="en-US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4" name="Oval 43"/>
            <p:cNvSpPr/>
            <p:nvPr/>
          </p:nvSpPr>
          <p:spPr bwMode="auto">
            <a:xfrm>
              <a:off x="6149740" y="4838271"/>
              <a:ext cx="152400" cy="152400"/>
            </a:xfrm>
            <a:prstGeom prst="ellipse">
              <a:avLst/>
            </a:prstGeom>
            <a:ln>
              <a:solidFill>
                <a:srgbClr val="FF4F25"/>
              </a:solidFill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18288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+</a:t>
              </a:r>
              <a:endParaRPr lang="en-US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7" name="Oval 46"/>
            <p:cNvSpPr/>
            <p:nvPr/>
          </p:nvSpPr>
          <p:spPr bwMode="auto">
            <a:xfrm>
              <a:off x="6368627" y="4623240"/>
              <a:ext cx="152400" cy="152400"/>
            </a:xfrm>
            <a:prstGeom prst="ellipse">
              <a:avLst/>
            </a:prstGeom>
            <a:ln>
              <a:solidFill>
                <a:srgbClr val="FF4F25"/>
              </a:solidFill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18288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+</a:t>
              </a:r>
              <a:endParaRPr lang="en-US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5284041" y="4679120"/>
            <a:ext cx="1425552" cy="513836"/>
            <a:chOff x="5284041" y="4679120"/>
            <a:chExt cx="1425552" cy="513836"/>
          </a:xfrm>
        </p:grpSpPr>
        <p:sp>
          <p:nvSpPr>
            <p:cNvPr id="48" name="Oval 47"/>
            <p:cNvSpPr/>
            <p:nvPr/>
          </p:nvSpPr>
          <p:spPr bwMode="auto">
            <a:xfrm>
              <a:off x="5284041" y="4710029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49" name="Oval 48"/>
            <p:cNvSpPr/>
            <p:nvPr/>
          </p:nvSpPr>
          <p:spPr bwMode="auto">
            <a:xfrm>
              <a:off x="5338501" y="5020684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50" name="Oval 49"/>
            <p:cNvSpPr/>
            <p:nvPr/>
          </p:nvSpPr>
          <p:spPr bwMode="auto">
            <a:xfrm>
              <a:off x="5671758" y="5020684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51" name="Oval 50"/>
            <p:cNvSpPr/>
            <p:nvPr/>
          </p:nvSpPr>
          <p:spPr bwMode="auto">
            <a:xfrm>
              <a:off x="6216227" y="5040556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52" name="Oval 51"/>
            <p:cNvSpPr/>
            <p:nvPr/>
          </p:nvSpPr>
          <p:spPr bwMode="auto">
            <a:xfrm>
              <a:off x="6551274" y="4679120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53" name="Oval 52"/>
            <p:cNvSpPr/>
            <p:nvPr/>
          </p:nvSpPr>
          <p:spPr bwMode="auto">
            <a:xfrm>
              <a:off x="6557193" y="5029052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</p:grpSp>
      <p:cxnSp>
        <p:nvCxnSpPr>
          <p:cNvPr id="16" name="Straight Arrow Connector 15"/>
          <p:cNvCxnSpPr>
            <a:stCxn id="34" idx="2"/>
          </p:cNvCxnSpPr>
          <p:nvPr/>
        </p:nvCxnSpPr>
        <p:spPr bwMode="auto">
          <a:xfrm>
            <a:off x="6001476" y="4805943"/>
            <a:ext cx="1" cy="439157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54" name="Straight Arrow Connector 53"/>
          <p:cNvCxnSpPr/>
          <p:nvPr/>
        </p:nvCxnSpPr>
        <p:spPr bwMode="auto">
          <a:xfrm flipH="1" flipV="1">
            <a:off x="5212080" y="4589735"/>
            <a:ext cx="422245" cy="1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55" name="Straight Arrow Connector 54"/>
          <p:cNvCxnSpPr/>
          <p:nvPr/>
        </p:nvCxnSpPr>
        <p:spPr bwMode="auto">
          <a:xfrm flipV="1">
            <a:off x="6385891" y="4584654"/>
            <a:ext cx="365429" cy="2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grpSp>
        <p:nvGrpSpPr>
          <p:cNvPr id="61" name="Group 60"/>
          <p:cNvGrpSpPr/>
          <p:nvPr/>
        </p:nvGrpSpPr>
        <p:grpSpPr>
          <a:xfrm>
            <a:off x="4954992" y="4518068"/>
            <a:ext cx="2106502" cy="965920"/>
            <a:chOff x="4954992" y="4518068"/>
            <a:chExt cx="2106502" cy="965920"/>
          </a:xfrm>
        </p:grpSpPr>
        <p:sp>
          <p:nvSpPr>
            <p:cNvPr id="30" name="TextBox 29"/>
            <p:cNvSpPr txBox="1"/>
            <p:nvPr/>
          </p:nvSpPr>
          <p:spPr>
            <a:xfrm>
              <a:off x="6670040" y="4518068"/>
              <a:ext cx="391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E</a:t>
              </a:r>
              <a:r>
                <a:rPr lang="en-US" sz="1200" dirty="0" smtClean="0">
                  <a:latin typeface="+mn-lt"/>
                </a:rPr>
                <a:t>d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961916" y="5114656"/>
              <a:ext cx="3754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E</a:t>
              </a:r>
              <a:r>
                <a:rPr lang="en-US" sz="1100" dirty="0" smtClean="0"/>
                <a:t>d</a:t>
              </a:r>
              <a:endParaRPr lang="en-US" sz="11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954992" y="4537149"/>
              <a:ext cx="391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E</a:t>
              </a:r>
              <a:r>
                <a:rPr lang="en-US" sz="1200" dirty="0" smtClean="0">
                  <a:latin typeface="+mn-lt"/>
                </a:rPr>
                <a:t>d</a:t>
              </a:r>
            </a:p>
          </p:txBody>
        </p:sp>
      </p:grpSp>
      <p:sp>
        <p:nvSpPr>
          <p:cNvPr id="62" name="Rectangle 61"/>
          <p:cNvSpPr/>
          <p:nvPr/>
        </p:nvSpPr>
        <p:spPr bwMode="auto">
          <a:xfrm>
            <a:off x="2078835" y="4416490"/>
            <a:ext cx="1446728" cy="791895"/>
          </a:xfrm>
          <a:prstGeom prst="rect">
            <a:avLst/>
          </a:prstGeom>
          <a:pattFill prst="lgConfetti">
            <a:fgClr>
              <a:schemeClr val="accent1"/>
            </a:fgClr>
            <a:bgClr>
              <a:schemeClr val="accent6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2261482" y="4416491"/>
            <a:ext cx="1099595" cy="601885"/>
          </a:xfrm>
          <a:prstGeom prst="rect">
            <a:avLst/>
          </a:prstGeom>
          <a:pattFill prst="lgConfetti">
            <a:fgClr>
              <a:schemeClr val="accent6"/>
            </a:fgClr>
            <a:bgClr>
              <a:schemeClr val="accent1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2444128" y="4411412"/>
            <a:ext cx="734302" cy="401935"/>
          </a:xfrm>
          <a:prstGeom prst="rect">
            <a:avLst/>
          </a:prstGeom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2261481" y="4421571"/>
            <a:ext cx="1099595" cy="60188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2279543" y="4630644"/>
            <a:ext cx="1051287" cy="367431"/>
            <a:chOff x="5469740" y="4623240"/>
            <a:chExt cx="1051287" cy="367431"/>
          </a:xfrm>
        </p:grpSpPr>
        <p:sp>
          <p:nvSpPr>
            <p:cNvPr id="67" name="Oval 66"/>
            <p:cNvSpPr/>
            <p:nvPr/>
          </p:nvSpPr>
          <p:spPr bwMode="auto">
            <a:xfrm>
              <a:off x="5469740" y="4645615"/>
              <a:ext cx="152400" cy="152400"/>
            </a:xfrm>
            <a:prstGeom prst="ellipse">
              <a:avLst/>
            </a:prstGeom>
            <a:ln>
              <a:solidFill>
                <a:srgbClr val="FF4F25"/>
              </a:solidFill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18288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+</a:t>
              </a:r>
              <a:endParaRPr lang="en-US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68" name="Oval 67"/>
            <p:cNvSpPr/>
            <p:nvPr/>
          </p:nvSpPr>
          <p:spPr bwMode="auto">
            <a:xfrm>
              <a:off x="5721046" y="4838252"/>
              <a:ext cx="152400" cy="152400"/>
            </a:xfrm>
            <a:prstGeom prst="ellipse">
              <a:avLst/>
            </a:prstGeom>
            <a:ln>
              <a:solidFill>
                <a:srgbClr val="FF4F25"/>
              </a:solidFill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18288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+</a:t>
              </a:r>
              <a:endParaRPr lang="en-US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69" name="Oval 68"/>
            <p:cNvSpPr/>
            <p:nvPr/>
          </p:nvSpPr>
          <p:spPr bwMode="auto">
            <a:xfrm>
              <a:off x="6149740" y="4838271"/>
              <a:ext cx="152400" cy="152400"/>
            </a:xfrm>
            <a:prstGeom prst="ellipse">
              <a:avLst/>
            </a:prstGeom>
            <a:ln>
              <a:solidFill>
                <a:srgbClr val="FF4F25"/>
              </a:solidFill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18288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+</a:t>
              </a:r>
              <a:endParaRPr lang="en-US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70" name="Oval 69"/>
            <p:cNvSpPr/>
            <p:nvPr/>
          </p:nvSpPr>
          <p:spPr bwMode="auto">
            <a:xfrm>
              <a:off x="6368627" y="4623240"/>
              <a:ext cx="152400" cy="152400"/>
            </a:xfrm>
            <a:prstGeom prst="ellipse">
              <a:avLst/>
            </a:prstGeom>
            <a:ln>
              <a:solidFill>
                <a:srgbClr val="FF4F25"/>
              </a:solidFill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18288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+</a:t>
              </a:r>
              <a:endParaRPr lang="en-US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2093844" y="4686524"/>
            <a:ext cx="1425552" cy="513836"/>
            <a:chOff x="5284041" y="4679120"/>
            <a:chExt cx="1425552" cy="513836"/>
          </a:xfrm>
        </p:grpSpPr>
        <p:sp>
          <p:nvSpPr>
            <p:cNvPr id="72" name="Oval 71"/>
            <p:cNvSpPr/>
            <p:nvPr/>
          </p:nvSpPr>
          <p:spPr bwMode="auto">
            <a:xfrm>
              <a:off x="5284041" y="4710029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73" name="Oval 72"/>
            <p:cNvSpPr/>
            <p:nvPr/>
          </p:nvSpPr>
          <p:spPr bwMode="auto">
            <a:xfrm>
              <a:off x="5338501" y="5020684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74" name="Oval 73"/>
            <p:cNvSpPr/>
            <p:nvPr/>
          </p:nvSpPr>
          <p:spPr bwMode="auto">
            <a:xfrm>
              <a:off x="5671758" y="5020684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75" name="Oval 74"/>
            <p:cNvSpPr/>
            <p:nvPr/>
          </p:nvSpPr>
          <p:spPr bwMode="auto">
            <a:xfrm>
              <a:off x="6216227" y="5040556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76" name="Oval 75"/>
            <p:cNvSpPr/>
            <p:nvPr/>
          </p:nvSpPr>
          <p:spPr bwMode="auto">
            <a:xfrm>
              <a:off x="6551274" y="4679120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  <p:sp>
          <p:nvSpPr>
            <p:cNvPr id="77" name="Oval 76"/>
            <p:cNvSpPr/>
            <p:nvPr/>
          </p:nvSpPr>
          <p:spPr bwMode="auto">
            <a:xfrm>
              <a:off x="6557193" y="5029052"/>
              <a:ext cx="152400" cy="152400"/>
            </a:xfrm>
            <a:prstGeom prst="ellipse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vert="horz" wrap="none" lIns="0" tIns="0" rIns="0" bIns="27432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-</a:t>
              </a:r>
            </a:p>
          </p:txBody>
        </p:sp>
      </p:grpSp>
      <p:cxnSp>
        <p:nvCxnSpPr>
          <p:cNvPr id="78" name="Straight Arrow Connector 77"/>
          <p:cNvCxnSpPr>
            <a:stCxn id="64" idx="2"/>
          </p:cNvCxnSpPr>
          <p:nvPr/>
        </p:nvCxnSpPr>
        <p:spPr bwMode="auto">
          <a:xfrm>
            <a:off x="2811279" y="4813347"/>
            <a:ext cx="1" cy="439157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79" name="Straight Arrow Connector 78"/>
          <p:cNvCxnSpPr/>
          <p:nvPr/>
        </p:nvCxnSpPr>
        <p:spPr bwMode="auto">
          <a:xfrm flipH="1" flipV="1">
            <a:off x="2021883" y="4597139"/>
            <a:ext cx="422245" cy="1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80" name="Straight Arrow Connector 79"/>
          <p:cNvCxnSpPr/>
          <p:nvPr/>
        </p:nvCxnSpPr>
        <p:spPr bwMode="auto">
          <a:xfrm flipV="1">
            <a:off x="3195694" y="4592058"/>
            <a:ext cx="365429" cy="2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grpSp>
        <p:nvGrpSpPr>
          <p:cNvPr id="81" name="Group 80"/>
          <p:cNvGrpSpPr/>
          <p:nvPr/>
        </p:nvGrpSpPr>
        <p:grpSpPr>
          <a:xfrm>
            <a:off x="1764795" y="4525472"/>
            <a:ext cx="2106502" cy="965920"/>
            <a:chOff x="4954992" y="4518068"/>
            <a:chExt cx="2106502" cy="965920"/>
          </a:xfrm>
        </p:grpSpPr>
        <p:sp>
          <p:nvSpPr>
            <p:cNvPr id="82" name="TextBox 81"/>
            <p:cNvSpPr txBox="1"/>
            <p:nvPr/>
          </p:nvSpPr>
          <p:spPr>
            <a:xfrm>
              <a:off x="6670040" y="4518068"/>
              <a:ext cx="391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E</a:t>
              </a:r>
              <a:r>
                <a:rPr lang="en-US" sz="1200" dirty="0" smtClean="0">
                  <a:latin typeface="+mn-lt"/>
                </a:rPr>
                <a:t>d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961916" y="5114656"/>
              <a:ext cx="3754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E</a:t>
              </a:r>
              <a:r>
                <a:rPr lang="en-US" sz="1100" dirty="0" smtClean="0"/>
                <a:t>d</a:t>
              </a:r>
              <a:endParaRPr lang="en-US" sz="1100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4954992" y="4537149"/>
              <a:ext cx="391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E</a:t>
              </a:r>
              <a:r>
                <a:rPr lang="en-US" sz="1200" dirty="0" smtClean="0">
                  <a:latin typeface="+mn-lt"/>
                </a:rPr>
                <a:t>d</a:t>
              </a:r>
            </a:p>
          </p:txBody>
        </p:sp>
      </p:grpSp>
      <p:sp>
        <p:nvSpPr>
          <p:cNvPr id="7" name="Rectangle 6"/>
          <p:cNvSpPr/>
          <p:nvPr/>
        </p:nvSpPr>
        <p:spPr bwMode="auto">
          <a:xfrm>
            <a:off x="1458411" y="3946099"/>
            <a:ext cx="1064870" cy="462988"/>
          </a:xfrm>
          <a:prstGeom prst="rect">
            <a:avLst/>
          </a:prstGeom>
          <a:pattFill prst="wdUpDiag">
            <a:fgClr>
              <a:schemeClr val="tx2">
                <a:lumMod val="75000"/>
              </a:schemeClr>
            </a:fgClr>
            <a:bgClr>
              <a:schemeClr val="bg1"/>
            </a:bgClr>
          </a:pattFill>
          <a:ln w="19050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3124201" y="3946099"/>
            <a:ext cx="2593788" cy="462988"/>
          </a:xfrm>
          <a:prstGeom prst="rect">
            <a:avLst/>
          </a:prstGeom>
          <a:pattFill prst="wdUpDiag">
            <a:fgClr>
              <a:schemeClr val="tx2">
                <a:lumMod val="75000"/>
              </a:schemeClr>
            </a:fgClr>
            <a:bgClr>
              <a:schemeClr val="bg1"/>
            </a:bgClr>
          </a:pattFill>
          <a:ln w="19050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85" name="Audio 8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34360142"/>
      </p:ext>
    </p:extLst>
  </p:cSld>
  <p:clrMapOvr>
    <a:masterClrMapping/>
  </p:clrMapOvr>
  <p:transition advTm="35361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xit" presetSubtype="16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5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" presetClass="exit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8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64" presetClass="path" presetSubtype="0" accel="50000" decel="5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11022E-16 1.11022E-16 L 1.11022E-16 -0.02824 " pathEditMode="relative" rAng="0" ptsTypes="AA">
                                      <p:cBhvr>
                                        <p:cTn id="21" dur="11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4" presetClass="path" presetSubtype="0" accel="50000" decel="5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11022E-16 1.11022E-16 L 1.11022E-16 -0.02824 " pathEditMode="relative" rAng="0" ptsTypes="AA">
                                      <p:cBhvr>
                                        <p:cTn id="23" dur="11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6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9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5"/>
                </p:tgtEl>
              </p:cMediaNode>
            </p:audio>
          </p:childTnLst>
        </p:cTn>
      </p:par>
    </p:tnLst>
    <p:bldLst>
      <p:bldP spid="41" grpId="0" animBg="1"/>
      <p:bldP spid="60" grpId="0" animBg="1"/>
      <p:bldP spid="60" grpId="1" animBg="1"/>
      <p:bldP spid="62" grpId="0" animBg="1"/>
      <p:bldP spid="65" grpId="0" animBg="1"/>
      <p:bldP spid="65" grpId="1" animBg="1"/>
    </p:bldLst>
  </p:timing>
  <p:extLst mod="1">
    <p:ext uri="{3A86A75C-4F4B-4683-9AE1-C65F6400EC91}">
      <p14:laserTraceLst xmlns:p14="http://schemas.microsoft.com/office/powerpoint/2010/main">
        <p14:tracePtLst>
          <p14:tracePt t="36924" x="5572125" y="4510088"/>
          <p14:tracePt t="37091" x="5554663" y="4510088"/>
          <p14:tracePt t="37098" x="5545138" y="4500563"/>
          <p14:tracePt t="37106" x="5537200" y="4492625"/>
          <p14:tracePt t="37114" x="5518150" y="4473575"/>
          <p14:tracePt t="37417" x="5518150" y="4492625"/>
          <p14:tracePt t="37426" x="5518150" y="4510088"/>
          <p14:tracePt t="37442" x="5527675" y="4519613"/>
          <p14:tracePt t="37453" x="5527675" y="4527550"/>
          <p14:tracePt t="37463" x="5537200" y="4537075"/>
          <p14:tracePt t="37464" x="5537200" y="4545013"/>
          <p14:tracePt t="37480" x="5537200" y="4564063"/>
          <p14:tracePt t="37520" x="5537200" y="4572000"/>
          <p14:tracePt t="37521" x="5537200" y="4581525"/>
          <p14:tracePt t="37529" x="5545138" y="4581525"/>
          <p14:tracePt t="37546" x="5545138" y="4598988"/>
          <p14:tracePt t="37563" x="5545138" y="4608513"/>
          <p14:tracePt t="37607" x="5545138" y="4616450"/>
          <p14:tracePt t="37619" x="5545138" y="4625975"/>
          <p14:tracePt t="37620" x="5545138" y="4635500"/>
          <p14:tracePt t="37629" x="5564188" y="4652963"/>
          <p14:tracePt t="37646" x="5564188" y="4670425"/>
          <p14:tracePt t="37663" x="5564188" y="4679950"/>
          <p14:tracePt t="37679" x="5564188" y="4706938"/>
          <p14:tracePt t="37696" x="5572125" y="4714875"/>
          <p14:tracePt t="37713" x="5572125" y="4733925"/>
          <p14:tracePt t="37730" x="5572125" y="4741863"/>
          <p14:tracePt t="37746" x="5572125" y="4759325"/>
          <p14:tracePt t="37763" x="5572125" y="4778375"/>
          <p14:tracePt t="37802" x="5572125" y="4786313"/>
          <p14:tracePt t="37804" x="5572125" y="4795838"/>
          <p14:tracePt t="37813" x="5572125" y="4805363"/>
          <p14:tracePt t="37829" x="5564188" y="4813300"/>
          <p14:tracePt t="37846" x="5564188" y="4830763"/>
          <p14:tracePt t="37864" x="5554663" y="4849813"/>
          <p14:tracePt t="37879" x="5545138" y="4876800"/>
          <p14:tracePt t="37897" x="5545138" y="4884738"/>
          <p14:tracePt t="37913" x="5545138" y="4902200"/>
          <p14:tracePt t="37998" x="5545138" y="4911725"/>
          <p14:tracePt t="38006" x="5554663" y="4921250"/>
          <p14:tracePt t="38022" x="5564188" y="4921250"/>
          <p14:tracePt t="38031" x="5564188" y="4929188"/>
          <p14:tracePt t="38032" x="5581650" y="4929188"/>
          <p14:tracePt t="38047" x="5589588" y="4948238"/>
          <p14:tracePt t="38063" x="5608638" y="4956175"/>
          <p14:tracePt t="38080" x="5616575" y="4956175"/>
          <p14:tracePt t="38097" x="5635625" y="4965700"/>
          <p14:tracePt t="38113" x="5670550" y="4965700"/>
          <p14:tracePt t="38129" x="5724525" y="4973638"/>
          <p14:tracePt t="38147" x="5768975" y="4973638"/>
          <p14:tracePt t="38163" x="5830888" y="4973638"/>
          <p14:tracePt t="38180" x="5884863" y="4973638"/>
          <p14:tracePt t="38196" x="5929313" y="4973638"/>
          <p14:tracePt t="38214" x="5938838" y="4965700"/>
          <p14:tracePt t="38249" x="5946775" y="4965700"/>
          <p14:tracePt t="38265" x="5956300" y="4965700"/>
          <p14:tracePt t="38266" x="5965825" y="4965700"/>
          <p14:tracePt t="38279" x="5983288" y="4965700"/>
          <p14:tracePt t="38297" x="5992813" y="4956175"/>
          <p14:tracePt t="38313" x="6010275" y="4956175"/>
          <p14:tracePt t="38329" x="6018213" y="4948238"/>
          <p14:tracePt t="38346" x="6037263" y="4948238"/>
          <p14:tracePt t="38363" x="6054725" y="4948238"/>
          <p14:tracePt t="38380" x="6072188" y="4948238"/>
          <p14:tracePt t="38396" x="6108700" y="4948238"/>
          <p14:tracePt t="38414" x="6143625" y="4956175"/>
          <p14:tracePt t="38429" x="6180138" y="4965700"/>
          <p14:tracePt t="38446" x="6224588" y="4973638"/>
          <p14:tracePt t="38463" x="6278563" y="4983163"/>
          <p14:tracePt t="38479" x="6313488" y="4983163"/>
          <p14:tracePt t="38496" x="6340475" y="4992688"/>
          <p14:tracePt t="38513" x="6367463" y="4992688"/>
          <p14:tracePt t="38529" x="6384925" y="5000625"/>
          <p14:tracePt t="38547" x="6402388" y="5000625"/>
          <p14:tracePt t="38584" x="6411913" y="5000625"/>
          <p14:tracePt t="38585" x="6421438" y="5000625"/>
          <p14:tracePt t="38596" x="6429375" y="5000625"/>
          <p14:tracePt t="38613" x="6446838" y="5000625"/>
          <p14:tracePt t="38630" x="6456363" y="5000625"/>
          <p14:tracePt t="38646" x="6473825" y="5000625"/>
          <p14:tracePt t="38663" x="6492875" y="4992688"/>
          <p14:tracePt t="38680" x="6500813" y="4973638"/>
          <p14:tracePt t="38696" x="6518275" y="4956175"/>
          <p14:tracePt t="38713" x="6545263" y="4929188"/>
          <p14:tracePt t="38730" x="6554788" y="4902200"/>
          <p14:tracePt t="38747" x="6564313" y="4876800"/>
          <p14:tracePt t="38763" x="6572250" y="4840288"/>
          <p14:tracePt t="38779" x="6581775" y="4813300"/>
          <p14:tracePt t="38797" x="6581775" y="4795838"/>
          <p14:tracePt t="38813" x="6581775" y="4786313"/>
          <p14:tracePt t="38830" x="6581775" y="4778375"/>
          <p14:tracePt t="38846" x="6572250" y="4759325"/>
          <p14:tracePt t="38863" x="6564313" y="4751388"/>
          <p14:tracePt t="38879" x="6564313" y="4733925"/>
          <p14:tracePt t="38897" x="6554788" y="4724400"/>
          <p14:tracePt t="38913" x="6545263" y="4706938"/>
          <p14:tracePt t="38929" x="6537325" y="4687888"/>
          <p14:tracePt t="38947" x="6527800" y="4679950"/>
          <p14:tracePt t="38963" x="6518275" y="4662488"/>
          <p14:tracePt t="38980" x="6510338" y="4652963"/>
          <p14:tracePt t="38996" x="6500813" y="4625975"/>
          <p14:tracePt t="39013" x="6483350" y="4581525"/>
          <p14:tracePt t="39030" x="6465888" y="4545013"/>
          <p14:tracePt t="39046" x="6456363" y="4519613"/>
          <p14:tracePt t="39063" x="6456363" y="4510088"/>
          <p14:tracePt t="39102" x="6456363" y="4500563"/>
          <p14:tracePt t="39104" x="6456363" y="4492625"/>
          <p14:tracePt t="39113" x="6446838" y="4483100"/>
          <p14:tracePt t="39129" x="6446838" y="4473575"/>
          <p14:tracePt t="39266" x="6446838" y="4465638"/>
          <p14:tracePt t="39292" x="6446838" y="4456113"/>
          <p14:tracePt t="39304" x="6456363" y="4448175"/>
          <p14:tracePt t="39312" x="6465888" y="4438650"/>
          <p14:tracePt t="39314" x="6473825" y="4429125"/>
          <p14:tracePt t="39329" x="6492875" y="4411663"/>
          <p14:tracePt t="39610" x="6492875" y="4421188"/>
          <p14:tracePt t="39623" x="6492875" y="4429125"/>
          <p14:tracePt t="39636" x="6492875" y="4438650"/>
          <p14:tracePt t="39646" x="6492875" y="4448175"/>
          <p14:tracePt t="39648" x="6492875" y="4456113"/>
          <p14:tracePt t="39664" x="6492875" y="4473575"/>
          <p14:tracePt t="39681" x="6492875" y="4483100"/>
          <p14:tracePt t="39696" x="6492875" y="4500563"/>
          <p14:tracePt t="39713" x="6492875" y="4519613"/>
          <p14:tracePt t="39729" x="6492875" y="4527550"/>
          <p14:tracePt t="39746" x="6492875" y="4554538"/>
          <p14:tracePt t="39763" x="6492875" y="4564063"/>
          <p14:tracePt t="39779" x="6492875" y="4572000"/>
          <p14:tracePt t="39796" x="6492875" y="4591050"/>
          <p14:tracePt t="39813" x="6492875" y="4598988"/>
          <p14:tracePt t="39830" x="6492875" y="4608513"/>
          <p14:tracePt t="39846" x="6492875" y="4635500"/>
          <p14:tracePt t="39862" x="6492875" y="4652963"/>
          <p14:tracePt t="39880" x="6483350" y="4652963"/>
          <p14:tracePt t="39896" x="6483350" y="4662488"/>
          <p14:tracePt t="39913" x="6483350" y="4670425"/>
          <p14:tracePt t="39929" x="6483350" y="4697413"/>
          <p14:tracePt t="39947" x="6483350" y="4706938"/>
          <p14:tracePt t="39963" x="6483350" y="4724400"/>
          <p14:tracePt t="39979" x="6473825" y="4724400"/>
          <p14:tracePt t="39996" x="6473825" y="4741863"/>
          <p14:tracePt t="40034" x="6473825" y="4751388"/>
          <p14:tracePt t="40035" x="6473825" y="4759325"/>
          <p14:tracePt t="40046" x="6456363" y="4768850"/>
          <p14:tracePt t="40062" x="6446838" y="4786313"/>
          <p14:tracePt t="40080" x="6446838" y="4795838"/>
          <p14:tracePt t="40096" x="6429375" y="4813300"/>
          <p14:tracePt t="40113" x="6421438" y="4822825"/>
          <p14:tracePt t="40129" x="6421438" y="4830763"/>
          <p14:tracePt t="40146" x="6411913" y="4840288"/>
          <p14:tracePt t="40162" x="6402388" y="4840288"/>
          <p14:tracePt t="40180" x="6384925" y="4849813"/>
          <p14:tracePt t="40197" x="6375400" y="4857750"/>
          <p14:tracePt t="40213" x="6367463" y="4857750"/>
          <p14:tracePt t="40230" x="6357938" y="4867275"/>
          <p14:tracePt t="40246" x="6350000" y="4867275"/>
          <p14:tracePt t="40263" x="6340475" y="4867275"/>
          <p14:tracePt t="40279" x="6330950" y="4867275"/>
          <p14:tracePt t="40296" x="6323013" y="4867275"/>
          <p14:tracePt t="40313" x="6313488" y="4867275"/>
          <p14:tracePt t="40329" x="6296025" y="4876800"/>
          <p14:tracePt t="40347" x="6278563" y="4876800"/>
          <p14:tracePt t="40362" x="6269038" y="4876800"/>
          <p14:tracePt t="40379" x="6259513" y="4876800"/>
          <p14:tracePt t="40396" x="6232525" y="4876800"/>
          <p14:tracePt t="40412" x="6215063" y="4876800"/>
          <p14:tracePt t="40430" x="6197600" y="4876800"/>
          <p14:tracePt t="40446" x="6161088" y="4867275"/>
          <p14:tracePt t="40463" x="6143625" y="4849813"/>
          <p14:tracePt t="40479" x="6072188" y="4822825"/>
          <p14:tracePt t="40496" x="6018213" y="4805363"/>
          <p14:tracePt t="40513" x="5965825" y="4795838"/>
          <p14:tracePt t="40529" x="5929313" y="4786313"/>
          <p14:tracePt t="40546" x="5894388" y="4778375"/>
          <p14:tracePt t="40563" x="5875338" y="4768850"/>
          <p14:tracePt t="40579" x="5867400" y="4768850"/>
          <p14:tracePt t="40579" x="5857875" y="4759325"/>
          <p14:tracePt t="40596" x="5840413" y="4759325"/>
          <p14:tracePt t="40612" x="5830888" y="4759325"/>
          <p14:tracePt t="40629" x="5822950" y="4759325"/>
          <p14:tracePt t="40646" x="5803900" y="4751388"/>
          <p14:tracePt t="40662" x="5795963" y="4751388"/>
          <p14:tracePt t="40680" x="5778500" y="4741863"/>
          <p14:tracePt t="40696" x="5768975" y="4741863"/>
          <p14:tracePt t="40712" x="5751513" y="4741863"/>
          <p14:tracePt t="40747" x="5741988" y="4741863"/>
          <p14:tracePt t="40808" x="5732463" y="4741863"/>
          <p14:tracePt t="40816" x="5724525" y="4751388"/>
          <p14:tracePt t="40840" x="5715000" y="4751388"/>
          <p14:tracePt t="40848" x="5707063" y="4759325"/>
          <p14:tracePt t="40849" x="5697538" y="4768850"/>
          <p14:tracePt t="40862" x="5688013" y="4768850"/>
          <p14:tracePt t="40879" x="5670550" y="4778375"/>
          <p14:tracePt t="40896" x="5661025" y="4786313"/>
          <p14:tracePt t="40912" x="5653088" y="4786313"/>
          <p14:tracePt t="40964" x="5643563" y="4786313"/>
          <p14:tracePt t="40980" x="5635625" y="4786313"/>
          <p14:tracePt t="41012" x="5626100" y="4786313"/>
          <p14:tracePt t="41028" x="5616575" y="4778375"/>
          <p14:tracePt t="41036" x="5608638" y="4778375"/>
          <p14:tracePt t="41046" x="5599113" y="4768850"/>
          <p14:tracePt t="41047" x="5589588" y="4751388"/>
          <p14:tracePt t="41062" x="5572125" y="4733925"/>
          <p14:tracePt t="41080" x="5564188" y="4714875"/>
          <p14:tracePt t="41096" x="5554663" y="4697413"/>
          <p14:tracePt t="41112" x="5554663" y="4687888"/>
          <p14:tracePt t="41130" x="5554663" y="4670425"/>
          <p14:tracePt t="41146" x="5554663" y="4643438"/>
          <p14:tracePt t="41163" x="5554663" y="4635500"/>
          <p14:tracePt t="41179" x="5564188" y="4616450"/>
          <p14:tracePt t="41196" x="5564188" y="4591050"/>
          <p14:tracePt t="41212" x="5564188" y="4554538"/>
          <p14:tracePt t="41229" x="5564188" y="4527550"/>
          <p14:tracePt t="41246" x="5564188" y="4519613"/>
          <p14:tracePt t="41263" x="5572125" y="4510088"/>
          <p14:tracePt t="41280" x="5572125" y="4500563"/>
          <p14:tracePt t="41458" x="5572125" y="4519613"/>
          <p14:tracePt t="41478" x="5572125" y="4527550"/>
          <p14:tracePt t="41479" x="5572125" y="4545013"/>
          <p14:tracePt t="41496" x="5572125" y="4554538"/>
          <p14:tracePt t="41513" x="5572125" y="4572000"/>
          <p14:tracePt t="41529" x="5564188" y="4581525"/>
          <p14:tracePt t="41546" x="5554663" y="4591050"/>
          <p14:tracePt t="41582" x="5554663" y="4598988"/>
          <p14:tracePt t="41596" x="5545138" y="4608513"/>
          <p14:tracePt t="41598" x="5545138" y="4616450"/>
          <p14:tracePt t="41613" x="5545138" y="4643438"/>
          <p14:tracePt t="41629" x="5545138" y="4662488"/>
          <p14:tracePt t="41629" x="5545138" y="4679950"/>
          <p14:tracePt t="41646" x="5545138" y="4697413"/>
          <p14:tracePt t="41662" x="5545138" y="4706938"/>
          <p14:tracePt t="41679" x="5545138" y="4724400"/>
          <p14:tracePt t="41696" x="5545138" y="4733925"/>
          <p14:tracePt t="41712" x="5545138" y="4751388"/>
          <p14:tracePt t="41730" x="5545138" y="4759325"/>
          <p14:tracePt t="41746" x="5545138" y="4778375"/>
          <p14:tracePt t="41763" x="5545138" y="4805363"/>
          <p14:tracePt t="41779" x="5554663" y="4813300"/>
          <p14:tracePt t="41796" x="5564188" y="4830763"/>
          <p14:tracePt t="41813" x="5581650" y="4840288"/>
          <p14:tracePt t="41829" x="5589588" y="4849813"/>
          <p14:tracePt t="41846" x="5599113" y="4857750"/>
          <p14:tracePt t="41862" x="5608638" y="4876800"/>
          <p14:tracePt t="41879" x="5616575" y="4876800"/>
          <p14:tracePt t="41879" x="5626100" y="4884738"/>
          <p14:tracePt t="41896" x="5635625" y="4894263"/>
          <p14:tracePt t="41912" x="5635625" y="4902200"/>
          <p14:tracePt t="41929" x="5643563" y="4902200"/>
          <p14:tracePt t="41946" x="5653088" y="4902200"/>
          <p14:tracePt t="41963" x="5661025" y="4911725"/>
          <p14:tracePt t="41979" x="5680075" y="4921250"/>
          <p14:tracePt t="41996" x="5688013" y="4921250"/>
          <p14:tracePt t="42013" x="5707063" y="4929188"/>
          <p14:tracePt t="42029" x="5741988" y="4929188"/>
          <p14:tracePt t="42047" x="5759450" y="4929188"/>
          <p14:tracePt t="42062" x="5778500" y="4929188"/>
          <p14:tracePt t="42079" x="5822950" y="4921250"/>
          <p14:tracePt t="42096" x="5857875" y="4921250"/>
          <p14:tracePt t="42112" x="5894388" y="4921250"/>
          <p14:tracePt t="42129" x="5929313" y="4921250"/>
          <p14:tracePt t="42146" x="5946775" y="4921250"/>
          <p14:tracePt t="42163" x="5956300" y="4921250"/>
          <p14:tracePt t="42179" x="5983288" y="4921250"/>
          <p14:tracePt t="42196" x="5992813" y="4921250"/>
          <p14:tracePt t="42212" x="6000750" y="4921250"/>
          <p14:tracePt t="42229" x="6027738" y="4921250"/>
          <p14:tracePt t="42246" x="6037263" y="4929188"/>
          <p14:tracePt t="42262" x="6054725" y="4938713"/>
          <p14:tracePt t="42279" x="6081713" y="4956175"/>
          <p14:tracePt t="42296" x="6089650" y="4965700"/>
          <p14:tracePt t="42312" x="6108700" y="4973638"/>
          <p14:tracePt t="42330" x="6116638" y="4983163"/>
          <p14:tracePt t="42346" x="6135688" y="4992688"/>
          <p14:tracePt t="42383" x="6143625" y="4992688"/>
          <p14:tracePt t="42405" x="6153150" y="4992688"/>
          <p14:tracePt t="42428" x="6161088" y="4992688"/>
          <p14:tracePt t="42452" x="6170613" y="5000625"/>
          <p14:tracePt t="42609" x="6180138" y="5000625"/>
          <p14:tracePt t="42625" x="6188075" y="4992688"/>
          <p14:tracePt t="42627" x="6197600" y="4983163"/>
          <p14:tracePt t="42640" x="6207125" y="4973638"/>
          <p14:tracePt t="42665" x="6215063" y="4973638"/>
          <p14:tracePt t="42687" x="6215063" y="4965700"/>
          <p14:tracePt t="42688" x="6215063" y="4956175"/>
          <p14:tracePt t="42696" x="6215063" y="4948238"/>
          <p14:tracePt t="44558" x="6232525" y="4948238"/>
          <p14:tracePt t="44582" x="6242050" y="4948238"/>
          <p14:tracePt t="44590" x="6251575" y="4948238"/>
          <p14:tracePt t="44606" x="6259513" y="4938713"/>
          <p14:tracePt t="44612" x="6269038" y="4938713"/>
          <p14:tracePt t="44614" x="6286500" y="4938713"/>
          <p14:tracePt t="44629" x="6303963" y="4938713"/>
          <p14:tracePt t="44645" x="6313488" y="4938713"/>
          <p14:tracePt t="44662" x="6323013" y="4938713"/>
          <p14:tracePt t="44679" x="6330950" y="4938713"/>
          <p14:tracePt t="44864" x="6323013" y="4938713"/>
          <p14:tracePt t="44872" x="6313488" y="4938713"/>
          <p14:tracePt t="44872" x="6303963" y="4938713"/>
          <p14:tracePt t="44895" x="6296025" y="4938713"/>
          <p14:tracePt t="44903" x="6286500" y="4938713"/>
          <p14:tracePt t="44918" x="6278563" y="4938713"/>
          <p14:tracePt t="44923" x="6269038" y="4938713"/>
          <p14:tracePt t="44929" x="6259513" y="4983163"/>
          <p14:tracePt t="44945" x="6259513" y="5027613"/>
          <p14:tracePt t="44962" x="6259513" y="5091113"/>
          <p14:tracePt t="44979" x="6259513" y="5143500"/>
          <p14:tracePt t="44996" x="6269038" y="5251450"/>
          <p14:tracePt t="45013" x="6286500" y="5305425"/>
          <p14:tracePt t="45029" x="6296025" y="5357813"/>
          <p14:tracePt t="45046" x="6303963" y="5411788"/>
          <p14:tracePt t="45062" x="6313488" y="5473700"/>
          <p14:tracePt t="45079" x="6330950" y="5510213"/>
          <p14:tracePt t="45096" x="6330950" y="5537200"/>
          <p14:tracePt t="45112" x="6330950" y="5546725"/>
          <p14:tracePt t="45129" x="6330950" y="5554663"/>
          <p14:tracePt t="45145" x="6330950" y="5572125"/>
          <p14:tracePt t="45270" x="6323013" y="5554663"/>
          <p14:tracePt t="45278" x="6323013" y="5519738"/>
          <p14:tracePt t="45286" x="6303963" y="5402263"/>
          <p14:tracePt t="45296" x="6278563" y="5259388"/>
          <p14:tracePt t="45312" x="6215063" y="5081588"/>
          <p14:tracePt t="45329" x="6161088" y="4948238"/>
          <p14:tracePt t="45345" x="6143625" y="4894263"/>
          <p14:tracePt t="45362" x="6135688" y="4867275"/>
          <p14:tracePt t="45380" x="6135688" y="4857750"/>
          <p14:tracePt t="45395" x="6135688" y="4840288"/>
          <p14:tracePt t="45576" x="6135688" y="4830763"/>
          <p14:tracePt t="45592" x="6135688" y="4822825"/>
          <p14:tracePt t="45600" x="6135688" y="4813300"/>
          <p14:tracePt t="46100" x="6126163" y="4813300"/>
          <p14:tracePt t="46116" x="6108700" y="4813300"/>
          <p14:tracePt t="46129" x="6099175" y="4813300"/>
          <p14:tracePt t="46131" x="6064250" y="4830763"/>
          <p14:tracePt t="46145" x="6010275" y="4840288"/>
          <p14:tracePt t="46162" x="5929313" y="4840288"/>
          <p14:tracePt t="46179" x="5867400" y="4840288"/>
          <p14:tracePt t="46196" x="5822950" y="4830763"/>
          <p14:tracePt t="46213" x="5786438" y="4822825"/>
          <p14:tracePt t="46229" x="5768975" y="4813300"/>
          <p14:tracePt t="46245" x="5759450" y="4813300"/>
          <p14:tracePt t="46262" x="5751513" y="4813300"/>
          <p14:tracePt t="46297" x="5741988" y="4805363"/>
          <p14:tracePt t="46298" x="5724525" y="4778375"/>
          <p14:tracePt t="46312" x="5707063" y="4751388"/>
          <p14:tracePt t="46329" x="5688013" y="4724400"/>
          <p14:tracePt t="46345" x="5670550" y="4679950"/>
          <p14:tracePt t="46362" x="5653088" y="4643438"/>
          <p14:tracePt t="46379" x="5635625" y="4598988"/>
          <p14:tracePt t="46395" x="5616575" y="4581525"/>
          <p14:tracePt t="46413" x="5608638" y="4564063"/>
          <p14:tracePt t="46429" x="5599113" y="4545013"/>
          <p14:tracePt t="46445" x="5589588" y="4537075"/>
          <p14:tracePt t="46462" x="5581650" y="4527550"/>
          <p14:tracePt t="46478" x="5572125" y="4510088"/>
          <p14:tracePt t="46496" x="5554663" y="4492625"/>
          <p14:tracePt t="46512" x="5545138" y="4483100"/>
          <p14:tracePt t="46529" x="5527675" y="4465638"/>
          <p14:tracePt t="46545" x="5510213" y="4448175"/>
          <p14:tracePt t="46562" x="5500688" y="4429125"/>
          <p14:tracePt t="46579" x="5492750" y="4421188"/>
          <p14:tracePt t="46595" x="5473700" y="4411663"/>
          <p14:tracePt t="46688" x="5465763" y="4402138"/>
          <p14:tracePt t="46718" x="5456238" y="4402138"/>
          <p14:tracePt t="46742" x="5456238" y="4394200"/>
          <p14:tracePt t="46744" x="5446713" y="4394200"/>
          <p14:tracePt t="46782" x="5438775" y="4384675"/>
          <p14:tracePt t="46907" x="5429250" y="4384675"/>
          <p14:tracePt t="46946" x="5421313" y="4384675"/>
          <p14:tracePt t="46978" x="5411788" y="4384675"/>
          <p14:tracePt t="46987" x="5402263" y="4384675"/>
          <p14:tracePt t="47213" x="5394325" y="4384675"/>
          <p14:tracePt t="47267" x="5384800" y="4384675"/>
          <p14:tracePt t="47275" x="5384800" y="4394200"/>
          <p14:tracePt t="47283" x="5384800" y="4402138"/>
          <p14:tracePt t="47299" x="5384800" y="4411663"/>
          <p14:tracePt t="47302" x="5384800" y="4421188"/>
          <p14:tracePt t="47313" x="5384800" y="4429125"/>
          <p14:tracePt t="47330" x="5384800" y="4448175"/>
          <p14:tracePt t="47369" x="5384800" y="4456113"/>
          <p14:tracePt t="47370" x="5384800" y="4465638"/>
          <p14:tracePt t="47379" x="5384800" y="4473575"/>
          <p14:tracePt t="47417" x="5384800" y="4483100"/>
          <p14:tracePt t="47487" x="5384800" y="4492625"/>
          <p14:tracePt t="47501" x="5384800" y="4500563"/>
          <p14:tracePt t="47573" x="5384800" y="4510088"/>
          <p14:tracePt t="47597" x="5384800" y="4519613"/>
          <p14:tracePt t="47676" x="5384800" y="4527550"/>
          <p14:tracePt t="47729" x="5384800" y="4537075"/>
          <p14:tracePt t="47737" x="5375275" y="4537075"/>
          <p14:tracePt t="47777" x="5375275" y="4545013"/>
          <p14:tracePt t="47815" x="5375275" y="4554538"/>
          <p14:tracePt t="47823" x="5375275" y="4564063"/>
          <p14:tracePt t="47838" x="5375275" y="4572000"/>
          <p14:tracePt t="47847" x="5375275" y="4581525"/>
          <p14:tracePt t="47849" x="5375275" y="4591050"/>
          <p14:tracePt t="47885" x="5375275" y="4598988"/>
          <p14:tracePt t="47901" x="5375275" y="4608513"/>
          <p14:tracePt t="47909" x="5375275" y="4616450"/>
          <p14:tracePt t="47932" x="5384800" y="4625975"/>
          <p14:tracePt t="47948" x="5384800" y="4635500"/>
          <p14:tracePt t="47973" x="5384800" y="4643438"/>
          <p14:tracePt t="47982" x="5384800" y="4652963"/>
          <p14:tracePt t="47993" x="5384800" y="4662488"/>
          <p14:tracePt t="48019" x="5384800" y="4670425"/>
          <p14:tracePt t="48020" x="5394325" y="4679950"/>
          <p14:tracePt t="48029" x="5394325" y="4687888"/>
          <p14:tracePt t="48046" x="5394325" y="4706938"/>
          <p14:tracePt t="48063" x="5394325" y="4714875"/>
          <p14:tracePt t="48080" x="5394325" y="4724400"/>
          <p14:tracePt t="48096" x="5394325" y="4741863"/>
          <p14:tracePt t="48113" x="5394325" y="4759325"/>
          <p14:tracePt t="48129" x="5394325" y="4768850"/>
          <p14:tracePt t="48146" x="5384800" y="4778375"/>
          <p14:tracePt t="48163" x="5375275" y="4786313"/>
          <p14:tracePt t="48179" x="5375275" y="4795838"/>
          <p14:tracePt t="48197" x="5375275" y="4805363"/>
          <p14:tracePt t="48213" x="5367338" y="4822825"/>
          <p14:tracePt t="48230" x="5367338" y="4830763"/>
          <p14:tracePt t="48230" x="5367338" y="4840288"/>
          <p14:tracePt t="48247" x="5357813" y="4857750"/>
          <p14:tracePt t="48263" x="5357813" y="4867275"/>
          <p14:tracePt t="48280" x="5357813" y="4876800"/>
          <p14:tracePt t="48296" x="5357813" y="4884738"/>
          <p14:tracePt t="48313" x="5357813" y="4902200"/>
          <p14:tracePt t="48329" x="5349875" y="4902200"/>
          <p14:tracePt t="48346" x="5349875" y="4921250"/>
          <p14:tracePt t="48363" x="5340350" y="4929188"/>
          <p14:tracePt t="48379" x="5340350" y="4938713"/>
          <p14:tracePt t="48396" x="5330825" y="4948238"/>
          <p14:tracePt t="48413" x="5330825" y="4965700"/>
          <p14:tracePt t="48429" x="5330825" y="4973638"/>
          <p14:tracePt t="48446" x="5322888" y="4992688"/>
          <p14:tracePt t="48463" x="5313363" y="5000625"/>
          <p14:tracePt t="48480" x="5313363" y="5010150"/>
          <p14:tracePt t="48496" x="5313363" y="5019675"/>
          <p14:tracePt t="48513" x="5313363" y="5027613"/>
          <p14:tracePt t="48529" x="5313363" y="5037138"/>
          <p14:tracePt t="48546" x="5313363" y="5045075"/>
          <p14:tracePt t="48583" x="5313363" y="5054600"/>
          <p14:tracePt t="48615" x="5313363" y="5064125"/>
          <p14:tracePt t="48629" x="5313363" y="5072063"/>
          <p14:tracePt t="48653" x="5313363" y="5081588"/>
          <p14:tracePt t="48669" x="5322888" y="5091113"/>
          <p14:tracePt t="48732" x="5322888" y="5099050"/>
          <p14:tracePt t="48739" x="5330825" y="5099050"/>
          <p14:tracePt t="48756" x="5340350" y="5108575"/>
          <p14:tracePt t="48763" x="5349875" y="5116513"/>
          <p14:tracePt t="48795" x="5357813" y="5116513"/>
          <p14:tracePt t="48809" x="5367338" y="5116513"/>
          <p14:tracePt t="48817" x="5367338" y="5126038"/>
          <p14:tracePt t="48831" x="5375275" y="5126038"/>
          <p14:tracePt t="48836" x="5384800" y="5135563"/>
          <p14:tracePt t="48846" x="5411788" y="5135563"/>
          <p14:tracePt t="48863" x="5446713" y="5135563"/>
          <p14:tracePt t="48880" x="5465763" y="5135563"/>
          <p14:tracePt t="48896" x="5483225" y="5126038"/>
          <p14:tracePt t="48913" x="5500688" y="5126038"/>
          <p14:tracePt t="48929" x="5518150" y="5126038"/>
          <p14:tracePt t="48946" x="5527675" y="5126038"/>
          <p14:tracePt t="48963" x="5545138" y="5126038"/>
          <p14:tracePt t="48979" x="5554663" y="5126038"/>
          <p14:tracePt t="48997" x="5564188" y="5126038"/>
          <p14:tracePt t="49013" x="5572125" y="5126038"/>
          <p14:tracePt t="49029" x="5581650" y="5126038"/>
          <p14:tracePt t="49046" x="5599113" y="5126038"/>
          <p14:tracePt t="49063" x="5616575" y="5126038"/>
          <p14:tracePt t="49080" x="5635625" y="5126038"/>
          <p14:tracePt t="49096" x="5661025" y="5135563"/>
          <p14:tracePt t="49113" x="5670550" y="5143500"/>
          <p14:tracePt t="49129" x="5688013" y="5143500"/>
          <p14:tracePt t="49146" x="5707063" y="5143500"/>
          <p14:tracePt t="49163" x="5715000" y="5153025"/>
          <p14:tracePt t="49179" x="5724525" y="5153025"/>
          <p14:tracePt t="49197" x="5732463" y="5162550"/>
          <p14:tracePt t="49213" x="5751513" y="5162550"/>
          <p14:tracePt t="49229" x="5768975" y="5170488"/>
          <p14:tracePt t="49246" x="5786438" y="5170488"/>
          <p14:tracePt t="49263" x="5813425" y="5187950"/>
          <p14:tracePt t="49280" x="5822950" y="5187950"/>
          <p14:tracePt t="49296" x="5830888" y="5197475"/>
          <p14:tracePt t="49313" x="5849938" y="5197475"/>
          <p14:tracePt t="49329" x="5857875" y="5197475"/>
          <p14:tracePt t="49346" x="5884863" y="5197475"/>
          <p14:tracePt t="49363" x="5902325" y="5197475"/>
          <p14:tracePt t="49379" x="5929313" y="5197475"/>
          <p14:tracePt t="49379" x="5956300" y="5197475"/>
          <p14:tracePt t="49397" x="5973763" y="5197475"/>
          <p14:tracePt t="49413" x="6018213" y="5197475"/>
          <p14:tracePt t="49429" x="6045200" y="5197475"/>
          <p14:tracePt t="49446" x="6072188" y="5197475"/>
          <p14:tracePt t="49463" x="6089650" y="5197475"/>
          <p14:tracePt t="49480" x="6108700" y="5187950"/>
          <p14:tracePt t="49496" x="6116638" y="5187950"/>
          <p14:tracePt t="49513" x="6135688" y="5180013"/>
          <p14:tracePt t="49529" x="6170613" y="5162550"/>
          <p14:tracePt t="49546" x="6188075" y="5153025"/>
          <p14:tracePt t="49563" x="6232525" y="5143500"/>
          <p14:tracePt t="49579" x="6251575" y="5143500"/>
          <p14:tracePt t="49596" x="6269038" y="5135563"/>
          <p14:tracePt t="49613" x="6286500" y="5135563"/>
          <p14:tracePt t="49629" x="6296025" y="5135563"/>
          <p14:tracePt t="49646" x="6313488" y="5135563"/>
          <p14:tracePt t="49663" x="6330950" y="5135563"/>
          <p14:tracePt t="49680" x="6340475" y="5135563"/>
          <p14:tracePt t="49696" x="6350000" y="5135563"/>
          <p14:tracePt t="49713" x="6357938" y="5135563"/>
          <p14:tracePt t="49730" x="6384925" y="5135563"/>
          <p14:tracePt t="49746" x="6402388" y="5135563"/>
          <p14:tracePt t="49763" x="6411913" y="5135563"/>
          <p14:tracePt t="49779" x="6429375" y="5126038"/>
          <p14:tracePt t="49796" x="6438900" y="5126038"/>
          <p14:tracePt t="49813" x="6446838" y="5126038"/>
          <p14:tracePt t="49829" x="6465888" y="5126038"/>
          <p14:tracePt t="49846" x="6473825" y="5126038"/>
          <p14:tracePt t="49862" x="6483350" y="5126038"/>
          <p14:tracePt t="49880" x="6500813" y="5126038"/>
          <p14:tracePt t="49896" x="6518275" y="5126038"/>
          <p14:tracePt t="49913" x="6537325" y="5126038"/>
          <p14:tracePt t="49930" x="6545263" y="5126038"/>
          <p14:tracePt t="49946" x="6564313" y="5126038"/>
          <p14:tracePt t="49963" x="6581775" y="5126038"/>
          <p14:tracePt t="49979" x="6599238" y="5126038"/>
          <p14:tracePt t="49996" x="6608763" y="5126038"/>
          <p14:tracePt t="50013" x="6626225" y="5126038"/>
          <p14:tracePt t="50029" x="6635750" y="5126038"/>
          <p14:tracePt t="50072" x="6643688" y="5126038"/>
          <p14:tracePt t="50079" x="6653213" y="5126038"/>
          <p14:tracePt t="50081" x="6661150" y="5126038"/>
          <p14:tracePt t="50179" x="6670675" y="5126038"/>
          <p14:tracePt t="50219" x="6680200" y="5126038"/>
          <p14:tracePt t="50235" x="6680200" y="5116513"/>
          <p14:tracePt t="50251" x="6680200" y="5108575"/>
          <p14:tracePt t="50252" x="6680200" y="5099050"/>
          <p14:tracePt t="50262" x="6680200" y="5091113"/>
          <p14:tracePt t="50280" x="6680200" y="5072063"/>
          <p14:tracePt t="50296" x="6670675" y="5027613"/>
          <p14:tracePt t="50313" x="6653213" y="4992688"/>
          <p14:tracePt t="50330" x="6635750" y="4938713"/>
          <p14:tracePt t="50346" x="6635750" y="4921250"/>
          <p14:tracePt t="50363" x="6635750" y="4894263"/>
          <p14:tracePt t="50379" x="6635750" y="4884738"/>
          <p14:tracePt t="50396" x="6635750" y="4867275"/>
          <p14:tracePt t="50413" x="6635750" y="4849813"/>
          <p14:tracePt t="50429" x="6635750" y="4813300"/>
          <p14:tracePt t="50446" x="6635750" y="4786313"/>
          <p14:tracePt t="50462" x="6635750" y="4778375"/>
          <p14:tracePt t="50479" x="6635750" y="4768850"/>
          <p14:tracePt t="50496" x="6635750" y="4751388"/>
          <p14:tracePt t="50533" x="6635750" y="4741863"/>
          <p14:tracePt t="50534" x="6635750" y="4733925"/>
          <p14:tracePt t="50546" x="6643688" y="4714875"/>
          <p14:tracePt t="50564" x="6643688" y="4706938"/>
          <p14:tracePt t="50579" x="6643688" y="4687888"/>
          <p14:tracePt t="50596" x="6643688" y="4679950"/>
          <p14:tracePt t="50613" x="6653213" y="4662488"/>
          <p14:tracePt t="50629" x="6661150" y="4652963"/>
          <p14:tracePt t="50646" x="6670675" y="4625975"/>
          <p14:tracePt t="50662" x="6670675" y="4616450"/>
          <p14:tracePt t="50679" x="6670675" y="4608513"/>
          <p14:tracePt t="50679" x="6680200" y="4598988"/>
          <p14:tracePt t="50697" x="6680200" y="4591050"/>
          <p14:tracePt t="50712" x="6688138" y="4581525"/>
          <p14:tracePt t="50729" x="6697663" y="4572000"/>
          <p14:tracePt t="50746" x="6697663" y="4554538"/>
          <p14:tracePt t="50763" x="6707188" y="4545013"/>
          <p14:tracePt t="50779" x="6724650" y="4537075"/>
          <p14:tracePt t="50815" x="6732588" y="4527550"/>
          <p14:tracePt t="50817" x="6742113" y="4510088"/>
          <p14:tracePt t="50861" x="6742113" y="4500563"/>
          <p14:tracePt t="50877" x="6742113" y="4492625"/>
          <p14:tracePt t="50886" x="6742113" y="4483100"/>
          <p14:tracePt t="50907" x="6742113" y="4473575"/>
          <p14:tracePt t="50919" x="6742113" y="4465638"/>
          <p14:tracePt t="50931" x="6742113" y="4456113"/>
          <p14:tracePt t="50932" x="6742113" y="4448175"/>
          <p14:tracePt t="50946" x="6742113" y="4438650"/>
          <p14:tracePt t="50963" x="6742113" y="4421188"/>
          <p14:tracePt t="51001" x="6742113" y="4411663"/>
          <p14:tracePt t="51152" x="6732588" y="4411663"/>
          <p14:tracePt t="51197" x="6732588" y="4421188"/>
          <p14:tracePt t="51205" x="6724650" y="4429125"/>
          <p14:tracePt t="51221" x="6715125" y="4438650"/>
          <p14:tracePt t="51229" x="6715125" y="4448175"/>
          <p14:tracePt t="51236" x="6715125" y="4456113"/>
          <p14:tracePt t="51246" x="6707188" y="4465638"/>
          <p14:tracePt t="51262" x="6707188" y="4473575"/>
          <p14:tracePt t="51279" x="6707188" y="4492625"/>
          <p14:tracePt t="51296" x="6707188" y="4500563"/>
          <p14:tracePt t="51313" x="6707188" y="4519613"/>
          <p14:tracePt t="51330" x="6697663" y="4527550"/>
          <p14:tracePt t="51346" x="6688138" y="4545013"/>
          <p14:tracePt t="51363" x="6688138" y="4564063"/>
          <p14:tracePt t="51379" x="6680200" y="4572000"/>
          <p14:tracePt t="51396" x="6680200" y="4581525"/>
          <p14:tracePt t="51413" x="6670675" y="4598988"/>
          <p14:tracePt t="51429" x="6653213" y="4635500"/>
          <p14:tracePt t="51446" x="6643688" y="4670425"/>
          <p14:tracePt t="51462" x="6635750" y="4706938"/>
          <p14:tracePt t="51479" x="6616700" y="4733925"/>
          <p14:tracePt t="51496" x="6608763" y="4759325"/>
          <p14:tracePt t="51512" x="6581775" y="4778375"/>
          <p14:tracePt t="51530" x="6572250" y="4786313"/>
          <p14:tracePt t="51546" x="6554788" y="4795838"/>
          <p14:tracePt t="51562" x="6537325" y="4813300"/>
          <p14:tracePt t="51579" x="6518275" y="4822825"/>
          <p14:tracePt t="51596" x="6465888" y="4830763"/>
          <p14:tracePt t="51613" x="6411913" y="4830763"/>
          <p14:tracePt t="51629" x="6375400" y="4830763"/>
          <p14:tracePt t="51646" x="6340475" y="4830763"/>
          <p14:tracePt t="51662" x="6330950" y="4830763"/>
          <p14:tracePt t="51679" x="6313488" y="4830763"/>
          <p14:tracePt t="51696" x="6303963" y="4830763"/>
          <p14:tracePt t="51712" x="6232525" y="4813300"/>
          <p14:tracePt t="51730" x="6180138" y="4795838"/>
          <p14:tracePt t="51746" x="6143625" y="4786313"/>
          <p14:tracePt t="51763" x="6126163" y="4786313"/>
          <p14:tracePt t="51779" x="6108700" y="4768850"/>
          <p14:tracePt t="51796" x="6099175" y="4759325"/>
          <p14:tracePt t="51813" x="6089650" y="4759325"/>
          <p14:tracePt t="51829" x="6081713" y="4759325"/>
          <p14:tracePt t="51871" x="6072188" y="4759325"/>
          <p14:tracePt t="51971" x="6072188" y="4751388"/>
          <p14:tracePt t="52011" x="6072188" y="4741863"/>
          <p14:tracePt t="52113" x="6064250" y="4741863"/>
          <p14:tracePt t="52246" x="6064250" y="4751388"/>
          <p14:tracePt t="52255" x="6064250" y="4768850"/>
          <p14:tracePt t="52263" x="6064250" y="4778375"/>
          <p14:tracePt t="52268" x="6064250" y="4786313"/>
          <p14:tracePt t="52283" x="6064250" y="4805363"/>
          <p14:tracePt t="52296" x="6064250" y="4830763"/>
          <p14:tracePt t="52312" x="6064250" y="4876800"/>
          <p14:tracePt t="52330" x="6064250" y="4929188"/>
          <p14:tracePt t="52346" x="6064250" y="4973638"/>
          <p14:tracePt t="52346" x="6064250" y="5000625"/>
          <p14:tracePt t="52363" x="6045200" y="5064125"/>
          <p14:tracePt t="52379" x="6037263" y="5116513"/>
          <p14:tracePt t="52396" x="6037263" y="5143500"/>
          <p14:tracePt t="52412" x="6037263" y="5162550"/>
          <p14:tracePt t="52429" x="6037263" y="5170488"/>
          <p14:tracePt t="52446" x="6037263" y="5180013"/>
          <p14:tracePt t="53453" x="6045200" y="5180013"/>
          <p14:tracePt t="53466" x="6054725" y="5180013"/>
          <p14:tracePt t="53475" x="6064250" y="5180013"/>
          <p14:tracePt t="53498" x="6072188" y="5180013"/>
          <p14:tracePt t="53506" x="6072188" y="5170488"/>
          <p14:tracePt t="53515" x="6072188" y="5162550"/>
          <p14:tracePt t="53523" x="6072188" y="5153025"/>
          <p14:tracePt t="53529" x="6081713" y="5135563"/>
          <p14:tracePt t="53545" x="6089650" y="5116513"/>
          <p14:tracePt t="53562" x="6089650" y="5108575"/>
          <p14:tracePt t="53579" x="6108700" y="5091113"/>
          <p14:tracePt t="53595" x="6116638" y="5091113"/>
          <p14:tracePt t="53612" x="6116638" y="5072063"/>
          <p14:tracePt t="53629" x="6126163" y="5064125"/>
          <p14:tracePt t="53781" x="6126163" y="5054600"/>
          <p14:tracePt t="53788" x="6126163" y="5045075"/>
          <p14:tracePt t="53835" x="6116638" y="5037138"/>
          <p14:tracePt t="53852" x="6108700" y="5037138"/>
          <p14:tracePt t="53853" x="6099175" y="5027613"/>
          <p14:tracePt t="54696" x="6089650" y="5027613"/>
          <p14:tracePt t="54713" x="6081713" y="5027613"/>
          <p14:tracePt t="54721" x="6072188" y="5027613"/>
          <p14:tracePt t="54737" x="6072188" y="5037138"/>
          <p14:tracePt t="54745" x="6072188" y="5045075"/>
          <p14:tracePt t="54747" x="6064250" y="5054600"/>
          <p14:tracePt t="54762" x="6064250" y="5064125"/>
          <p14:tracePt t="54779" x="6064250" y="5081588"/>
          <p14:tracePt t="54795" x="6064250" y="5091113"/>
          <p14:tracePt t="54812" x="6064250" y="5099050"/>
          <p14:tracePt t="54829" x="6064250" y="5116513"/>
          <p14:tracePt t="54845" x="6054725" y="5126038"/>
          <p14:tracePt t="54862" x="6054725" y="5135563"/>
          <p14:tracePt t="54879" x="6054725" y="5143500"/>
          <p14:tracePt t="54896" x="6037263" y="5153025"/>
          <p14:tracePt t="54912" x="6027738" y="5162550"/>
          <p14:tracePt t="54929" x="6010275" y="5170488"/>
          <p14:tracePt t="54945" x="5992813" y="5180013"/>
          <p14:tracePt t="54962" x="5983288" y="5180013"/>
          <p14:tracePt t="54979" x="5965825" y="5180013"/>
          <p14:tracePt t="54995" x="5956300" y="5180013"/>
          <p14:tracePt t="55013" x="5938838" y="5180013"/>
          <p14:tracePt t="55029" x="5911850" y="5180013"/>
          <p14:tracePt t="55045" x="5875338" y="5170488"/>
          <p14:tracePt t="55062" x="5849938" y="5170488"/>
          <p14:tracePt t="55079" x="5830888" y="5170488"/>
          <p14:tracePt t="55096" x="5813425" y="5170488"/>
          <p14:tracePt t="55112" x="5786438" y="5162550"/>
          <p14:tracePt t="55129" x="5778500" y="5153025"/>
          <p14:tracePt t="55145" x="5759450" y="5143500"/>
          <p14:tracePt t="55162" x="5741988" y="5135563"/>
          <p14:tracePt t="55179" x="5732463" y="5126038"/>
          <p14:tracePt t="55195" x="5707063" y="5116513"/>
          <p14:tracePt t="55213" x="5697538" y="5099050"/>
          <p14:tracePt t="55229" x="5680075" y="5091113"/>
          <p14:tracePt t="55245" x="5661025" y="5081588"/>
          <p14:tracePt t="55262" x="5653088" y="5072063"/>
          <p14:tracePt t="55279" x="5635625" y="5072063"/>
          <p14:tracePt t="55296" x="5616575" y="5072063"/>
          <p14:tracePt t="55312" x="5599113" y="5072063"/>
          <p14:tracePt t="55330" x="5554663" y="5072063"/>
          <p14:tracePt t="55345" x="5518150" y="5064125"/>
          <p14:tracePt t="55362" x="5438775" y="5064125"/>
          <p14:tracePt t="55379" x="5367338" y="5064125"/>
          <p14:tracePt t="55395" x="5303838" y="5072063"/>
          <p14:tracePt t="55413" x="5259388" y="5091113"/>
          <p14:tracePt t="55429" x="5232400" y="5108575"/>
          <p14:tracePt t="55445" x="5224463" y="5108575"/>
          <p14:tracePt t="55462" x="5207000" y="5116513"/>
          <p14:tracePt t="55479" x="5207000" y="5126038"/>
          <p14:tracePt t="55496" x="5207000" y="5135563"/>
          <p14:tracePt t="55512" x="5187950" y="5143500"/>
          <p14:tracePt t="55529" x="5180013" y="5162550"/>
          <p14:tracePt t="55545" x="5170488" y="5170488"/>
          <p14:tracePt t="55562" x="5160963" y="5187950"/>
          <p14:tracePt t="55579" x="5153025" y="5187950"/>
          <p14:tracePt t="55595" x="5153025" y="5197475"/>
          <p14:tracePt t="55612" x="5153025" y="5207000"/>
          <p14:tracePt t="55629" x="5153025" y="5214938"/>
          <p14:tracePt t="55776" x="5153025" y="5224463"/>
          <p14:tracePt t="55793" x="5160963" y="5224463"/>
          <p14:tracePt t="55794" x="5170488" y="5233988"/>
          <p14:tracePt t="55818" x="5180013" y="5233988"/>
          <p14:tracePt t="55820" x="5187950" y="5233988"/>
          <p14:tracePt t="55829" x="5197475" y="5233988"/>
          <p14:tracePt t="55845" x="5214938" y="5233988"/>
          <p14:tracePt t="55863" x="5232400" y="5233988"/>
          <p14:tracePt t="55879" x="5251450" y="5233988"/>
          <p14:tracePt t="55895" x="5268913" y="5233988"/>
          <p14:tracePt t="55912" x="5313363" y="5233988"/>
          <p14:tracePt t="55929" x="5349875" y="5224463"/>
          <p14:tracePt t="55946" x="5375275" y="5207000"/>
          <p14:tracePt t="55962" x="5394325" y="5197475"/>
          <p14:tracePt t="55979" x="5411788" y="5197475"/>
          <p14:tracePt t="55996" x="5421313" y="5197475"/>
          <p14:tracePt t="56012" x="5438775" y="5197475"/>
          <p14:tracePt t="56030" x="5456238" y="5197475"/>
          <p14:tracePt t="56046" x="5465763" y="5197475"/>
          <p14:tracePt t="56062" x="5473700" y="5197475"/>
          <p14:tracePt t="56079" x="5483225" y="5197475"/>
          <p14:tracePt t="56095" x="5492750" y="5197475"/>
          <p14:tracePt t="56095" x="5500688" y="5197475"/>
          <p14:tracePt t="56113" x="5510213" y="5197475"/>
          <p14:tracePt t="56129" x="5527675" y="5197475"/>
          <p14:tracePt t="56146" x="5537200" y="5197475"/>
          <p14:tracePt t="56184" x="5545138" y="5197475"/>
          <p14:tracePt t="56195" x="5554663" y="5197475"/>
          <p14:tracePt t="56197" x="5564188" y="5197475"/>
          <p14:tracePt t="56212" x="5589588" y="5207000"/>
          <p14:tracePt t="56229" x="5599113" y="5207000"/>
          <p14:tracePt t="56245" x="5608638" y="5224463"/>
          <p14:tracePt t="56245" x="5616575" y="5224463"/>
          <p14:tracePt t="56263" x="5635625" y="5233988"/>
          <p14:tracePt t="56279" x="5643563" y="5241925"/>
          <p14:tracePt t="56295" x="5661025" y="5259388"/>
          <p14:tracePt t="56312" x="5697538" y="5268913"/>
          <p14:tracePt t="56329" x="5715000" y="5268913"/>
          <p14:tracePt t="56346" x="5732463" y="5278438"/>
          <p14:tracePt t="56362" x="5759450" y="5278438"/>
          <p14:tracePt t="56379" x="5778500" y="5278438"/>
          <p14:tracePt t="56395" x="5786438" y="5278438"/>
          <p14:tracePt t="56412" x="5803900" y="5278438"/>
          <p14:tracePt t="56429" x="5822950" y="5278438"/>
          <p14:tracePt t="56445" x="5875338" y="5278438"/>
          <p14:tracePt t="56463" x="5911850" y="5286375"/>
          <p14:tracePt t="56479" x="5938838" y="5295900"/>
          <p14:tracePt t="56495" x="5992813" y="5305425"/>
          <p14:tracePt t="56513" x="6010275" y="5305425"/>
          <p14:tracePt t="56529" x="6018213" y="5305425"/>
          <p14:tracePt t="56545" x="6037263" y="5305425"/>
          <p14:tracePt t="56562" x="6045200" y="5305425"/>
          <p14:tracePt t="56579" x="6072188" y="5305425"/>
          <p14:tracePt t="56595" x="6081713" y="5295900"/>
          <p14:tracePt t="56612" x="6099175" y="5286375"/>
          <p14:tracePt t="56629" x="6126163" y="5286375"/>
          <p14:tracePt t="56645" x="6143625" y="5268913"/>
          <p14:tracePt t="56662" x="6153150" y="5268913"/>
          <p14:tracePt t="56679" x="6170613" y="5268913"/>
          <p14:tracePt t="56695" x="6180138" y="5259388"/>
          <p14:tracePt t="56712" x="6207125" y="5251450"/>
          <p14:tracePt t="56728" x="6215063" y="5251450"/>
          <p14:tracePt t="56745" x="6232525" y="5241925"/>
          <p14:tracePt t="56762" x="6259513" y="5241925"/>
          <p14:tracePt t="56779" x="6269038" y="5241925"/>
          <p14:tracePt t="56795" x="6278563" y="5241925"/>
          <p14:tracePt t="56812" x="6296025" y="5233988"/>
          <p14:tracePt t="56829" x="6303963" y="5233988"/>
          <p14:tracePt t="56846" x="6313488" y="5224463"/>
          <p14:tracePt t="56862" x="6330950" y="5224463"/>
          <p14:tracePt t="56879" x="6340475" y="5224463"/>
          <p14:tracePt t="56895" x="6350000" y="5224463"/>
          <p14:tracePt t="56912" x="6367463" y="5224463"/>
          <p14:tracePt t="56928" x="6375400" y="5224463"/>
          <p14:tracePt t="58970" x="6367463" y="5214938"/>
          <p14:tracePt t="58978" x="6367463" y="5207000"/>
          <p14:tracePt t="58986" x="6357938" y="5197475"/>
          <p14:tracePt t="58995" x="6357938" y="5187950"/>
          <p14:tracePt t="59012" x="6357938" y="5180013"/>
          <p14:tracePt t="59028" x="6350000" y="5170488"/>
          <p14:tracePt t="59045" x="6340475" y="5162550"/>
          <p14:tracePt t="59080" x="6330950" y="5153025"/>
          <p14:tracePt t="59097" x="6330950" y="5143500"/>
          <p14:tracePt t="59182" x="6323013" y="5143500"/>
          <p14:tracePt t="59229" x="6323013" y="5135563"/>
          <p14:tracePt t="59245" x="6323013" y="5126038"/>
          <p14:tracePt t="59252" x="6313488" y="5116513"/>
          <p14:tracePt t="59292" x="6303963" y="5116513"/>
          <p14:tracePt t="59339" x="6303963" y="5108575"/>
          <p14:tracePt t="59363" x="6296025" y="5108575"/>
          <p14:tracePt t="59370" x="6286500" y="5108575"/>
          <p14:tracePt t="59378" x="6278563" y="5108575"/>
          <p14:tracePt t="59386" x="6242050" y="5108575"/>
          <p14:tracePt t="59396" x="6224588" y="5116513"/>
          <p14:tracePt t="59412" x="6207125" y="5116513"/>
          <p14:tracePt t="59428" x="6188075" y="5135563"/>
          <p14:tracePt t="59445" x="6180138" y="5143500"/>
          <p14:tracePt t="59462" x="6170613" y="5153025"/>
          <p14:tracePt t="59502" x="6170613" y="5162550"/>
          <p14:tracePt t="61583" x="0" y="0"/>
        </p14:tracePtLst>
        <p14:tracePtLst>
          <p14:tracePt t="93011" x="6438900" y="5081588"/>
          <p14:tracePt t="93208" x="6456363" y="5072063"/>
          <p14:tracePt t="93216" x="6473825" y="5072063"/>
          <p14:tracePt t="93224" x="6510338" y="5064125"/>
          <p14:tracePt t="93232" x="6599238" y="5045075"/>
          <p14:tracePt t="93248" x="6680200" y="5027613"/>
          <p14:tracePt t="93260" x="6751638" y="5000625"/>
          <p14:tracePt t="93277" x="6840538" y="4956175"/>
          <p14:tracePt t="93294" x="6894513" y="4921250"/>
          <p14:tracePt t="93327" x="6938963" y="4876800"/>
          <p14:tracePt t="93334" x="6983413" y="4822825"/>
          <p14:tracePt t="93343" x="7018338" y="4768850"/>
          <p14:tracePt t="93361" x="7045325" y="4724400"/>
          <p14:tracePt t="93377" x="7072313" y="4679950"/>
          <p14:tracePt t="93394" x="7089775" y="4643438"/>
          <p14:tracePt t="93410" x="7089775" y="4598988"/>
          <p14:tracePt t="93427" x="7089775" y="4564063"/>
          <p14:tracePt t="93427" x="7089775" y="4537075"/>
          <p14:tracePt t="93444" x="7072313" y="4492625"/>
          <p14:tracePt t="93460" x="7054850" y="4456113"/>
          <p14:tracePt t="93478" x="7045325" y="4429125"/>
          <p14:tracePt t="93494" x="7027863" y="4394200"/>
          <p14:tracePt t="93510" x="7000875" y="4349750"/>
          <p14:tracePt t="93527" x="6992938" y="4313238"/>
          <p14:tracePt t="93544" x="6956425" y="4286250"/>
          <p14:tracePt t="93561" x="6938963" y="4268788"/>
          <p14:tracePt t="93577" x="6911975" y="4259263"/>
          <p14:tracePt t="93594" x="6867525" y="4241800"/>
          <p14:tracePt t="93610" x="6823075" y="4224338"/>
          <p14:tracePt t="93627" x="6778625" y="4206875"/>
          <p14:tracePt t="93644" x="6724650" y="4187825"/>
          <p14:tracePt t="93660" x="6680200" y="4170363"/>
          <p14:tracePt t="93677" x="6608763" y="4152900"/>
          <p14:tracePt t="93693" x="6456363" y="4135438"/>
          <p14:tracePt t="93710" x="6357938" y="4116388"/>
          <p14:tracePt t="93727" x="6269038" y="4116388"/>
          <p14:tracePt t="93743" x="6170613" y="4116388"/>
          <p14:tracePt t="93761" x="6099175" y="4116388"/>
          <p14:tracePt t="93777" x="6054725" y="4116388"/>
          <p14:tracePt t="93794" x="6018213" y="4125913"/>
          <p14:tracePt t="93810" x="5973763" y="4143375"/>
          <p14:tracePt t="93827" x="5902325" y="4152900"/>
          <p14:tracePt t="93844" x="5849938" y="4170363"/>
          <p14:tracePt t="93860" x="5786438" y="4187825"/>
          <p14:tracePt t="93878" x="5724525" y="4206875"/>
          <p14:tracePt t="93894" x="5697538" y="4224338"/>
          <p14:tracePt t="93910" x="5643563" y="4241800"/>
          <p14:tracePt t="93927" x="5599113" y="4259263"/>
          <p14:tracePt t="93943" x="5554663" y="4278313"/>
          <p14:tracePt t="93960" x="5545138" y="4295775"/>
          <p14:tracePt t="93977" x="5537200" y="4305300"/>
          <p14:tracePt t="93994" x="5510213" y="4322763"/>
          <p14:tracePt t="94010" x="5492750" y="4330700"/>
          <p14:tracePt t="94027" x="5465763" y="4349750"/>
          <p14:tracePt t="94044" x="5438775" y="4357688"/>
          <p14:tracePt t="94060" x="5421313" y="4376738"/>
          <p14:tracePt t="94077" x="5411788" y="4384675"/>
          <p14:tracePt t="94093" x="5367338" y="4411663"/>
          <p14:tracePt t="94110" x="5349875" y="4421188"/>
          <p14:tracePt t="94127" x="5340350" y="4438650"/>
          <p14:tracePt t="94143" x="5322888" y="4448175"/>
          <p14:tracePt t="94160" x="5313363" y="4456113"/>
          <p14:tracePt t="94177" x="5295900" y="4465638"/>
          <p14:tracePt t="94211" x="5295900" y="4473575"/>
          <p14:tracePt t="94213" x="5286375" y="4483100"/>
          <p14:tracePt t="94227" x="5268913" y="4500563"/>
          <p14:tracePt t="94244" x="5268913" y="4510088"/>
          <p14:tracePt t="94260" x="5268913" y="4537075"/>
          <p14:tracePt t="94278" x="5268913" y="4545013"/>
          <p14:tracePt t="94294" x="5268913" y="4564063"/>
          <p14:tracePt t="94310" x="5268913" y="4572000"/>
          <p14:tracePt t="94327" x="5268913" y="4581525"/>
          <p14:tracePt t="94344" x="5268913" y="4616450"/>
          <p14:tracePt t="94361" x="5286375" y="4652963"/>
          <p14:tracePt t="94377" x="5295900" y="4679950"/>
          <p14:tracePt t="94393" x="5295900" y="4697413"/>
          <p14:tracePt t="94410" x="5313363" y="4733925"/>
          <p14:tracePt t="94427" x="5322888" y="4759325"/>
          <p14:tracePt t="94443" x="5340350" y="4805363"/>
          <p14:tracePt t="94443" x="5349875" y="4830763"/>
          <p14:tracePt t="94460" x="5375275" y="4884738"/>
          <p14:tracePt t="94477" x="5402263" y="4929188"/>
          <p14:tracePt t="94494" x="5438775" y="4983163"/>
          <p14:tracePt t="94510" x="5492750" y="5045075"/>
          <p14:tracePt t="94528" x="5537200" y="5099050"/>
          <p14:tracePt t="94544" x="5589588" y="5153025"/>
          <p14:tracePt t="94560" x="5643563" y="5207000"/>
          <p14:tracePt t="94578" x="5724525" y="5268913"/>
          <p14:tracePt t="94594" x="5884863" y="5357813"/>
          <p14:tracePt t="94611" x="6018213" y="5438775"/>
          <p14:tracePt t="94627" x="6108700" y="5500688"/>
          <p14:tracePt t="94643" x="6188075" y="5546725"/>
          <p14:tracePt t="94660" x="6251575" y="5564188"/>
          <p14:tracePt t="94677" x="6303963" y="5581650"/>
          <p14:tracePt t="94694" x="6357938" y="5591175"/>
          <p14:tracePt t="94710" x="6384925" y="5608638"/>
          <p14:tracePt t="94727" x="6446838" y="5626100"/>
          <p14:tracePt t="94744" x="6510338" y="5626100"/>
          <p14:tracePt t="94760" x="6581775" y="5626100"/>
          <p14:tracePt t="94778" x="6643688" y="5608638"/>
          <p14:tracePt t="94793" x="6707188" y="5591175"/>
          <p14:tracePt t="94811" x="6778625" y="5572125"/>
          <p14:tracePt t="94827" x="6858000" y="5527675"/>
          <p14:tracePt t="94844" x="6965950" y="5456238"/>
          <p14:tracePt t="94861" x="7000875" y="5421313"/>
          <p14:tracePt t="94877" x="7027863" y="5367338"/>
          <p14:tracePt t="94894" x="7045325" y="5322888"/>
          <p14:tracePt t="94910" x="7045325" y="5278438"/>
          <p14:tracePt t="94927" x="7045325" y="5214938"/>
          <p14:tracePt t="94944" x="7045325" y="5162550"/>
          <p14:tracePt t="94960" x="7027863" y="5108575"/>
          <p14:tracePt t="94978" x="7027863" y="5064125"/>
          <p14:tracePt t="94993" x="7027863" y="4983163"/>
          <p14:tracePt t="95011" x="7027863" y="4948238"/>
          <p14:tracePt t="95027" x="7045325" y="4911725"/>
          <p14:tracePt t="95043" x="7054850" y="4894263"/>
          <p14:tracePt t="95060" x="7072313" y="4849813"/>
          <p14:tracePt t="95077" x="7089775" y="4805363"/>
          <p14:tracePt t="95095" x="7089775" y="4733925"/>
          <p14:tracePt t="95110" x="7089775" y="4643438"/>
          <p14:tracePt t="95127" x="7089775" y="4581525"/>
          <p14:tracePt t="95144" x="7072313" y="4519613"/>
          <p14:tracePt t="95160" x="7064375" y="4483100"/>
          <p14:tracePt t="95178" x="7064375" y="4465638"/>
          <p14:tracePt t="95193" x="7054850" y="4448175"/>
          <p14:tracePt t="95211" x="7054850" y="4438650"/>
          <p14:tracePt t="95227" x="7054850" y="4429125"/>
          <p14:tracePt t="95243" x="7045325" y="4429125"/>
          <p14:tracePt t="95370" x="7045325" y="4438650"/>
          <p14:tracePt t="95376" x="7045325" y="4465638"/>
          <p14:tracePt t="95383" x="7045325" y="4510088"/>
          <p14:tracePt t="95393" x="7037388" y="4572000"/>
          <p14:tracePt t="95410" x="7027863" y="4625975"/>
          <p14:tracePt t="95427" x="7010400" y="4670425"/>
          <p14:tracePt t="95443" x="7000875" y="4714875"/>
          <p14:tracePt t="95460" x="6983413" y="4751388"/>
          <p14:tracePt t="95477" x="6965950" y="4805363"/>
          <p14:tracePt t="95493" x="6929438" y="4857750"/>
          <p14:tracePt t="95511" x="6911975" y="4894263"/>
          <p14:tracePt t="95527" x="6902450" y="4921250"/>
          <p14:tracePt t="95544" x="6875463" y="4948238"/>
          <p14:tracePt t="95560" x="6858000" y="4965700"/>
          <p14:tracePt t="95577" x="6840538" y="4992688"/>
          <p14:tracePt t="95594" x="6831013" y="5010150"/>
          <p14:tracePt t="95610" x="6813550" y="5019675"/>
          <p14:tracePt t="95627" x="6796088" y="5037138"/>
          <p14:tracePt t="95643" x="6778625" y="5064125"/>
          <p14:tracePt t="95661" x="6759575" y="5081588"/>
          <p14:tracePt t="95676" x="6724650" y="5126038"/>
          <p14:tracePt t="95693" x="6670675" y="5170488"/>
          <p14:tracePt t="95710" x="6616700" y="5197475"/>
          <p14:tracePt t="95727" x="6581775" y="5207000"/>
          <p14:tracePt t="95727" x="6554788" y="5214938"/>
          <p14:tracePt t="95744" x="6527800" y="5224463"/>
          <p14:tracePt t="95760" x="6492875" y="5251450"/>
          <p14:tracePt t="95777" x="6465888" y="5259388"/>
          <p14:tracePt t="95793" x="6446838" y="5259388"/>
          <p14:tracePt t="95811" x="6429375" y="5268913"/>
          <p14:tracePt t="95828" x="6384925" y="5268913"/>
          <p14:tracePt t="95844" x="6350000" y="5268913"/>
          <p14:tracePt t="95860" x="6303963" y="5268913"/>
          <p14:tracePt t="95877" x="6259513" y="5268913"/>
          <p14:tracePt t="95893" x="6188075" y="5278438"/>
          <p14:tracePt t="95911" x="6116638" y="5278438"/>
          <p14:tracePt t="95927" x="6045200" y="5278438"/>
          <p14:tracePt t="95944" x="5992813" y="5268913"/>
          <p14:tracePt t="95960" x="5929313" y="5251450"/>
          <p14:tracePt t="95977" x="5884863" y="5241925"/>
          <p14:tracePt t="95993" x="5822950" y="5233988"/>
          <p14:tracePt t="96010" x="5715000" y="5224463"/>
          <p14:tracePt t="96027" x="5626100" y="5224463"/>
          <p14:tracePt t="96043" x="5537200" y="5224463"/>
          <p14:tracePt t="96061" x="5483225" y="5207000"/>
          <p14:tracePt t="96077" x="5429250" y="5197475"/>
          <p14:tracePt t="96093" x="5421313" y="5180013"/>
          <p14:tracePt t="96110" x="5394325" y="5170488"/>
          <p14:tracePt t="96127" x="5384800" y="5153025"/>
          <p14:tracePt t="96144" x="5349875" y="5135563"/>
          <p14:tracePt t="96160" x="5330825" y="5116513"/>
          <p14:tracePt t="96177" x="5313363" y="5108575"/>
          <p14:tracePt t="96193" x="5286375" y="5072063"/>
          <p14:tracePt t="96210" x="5268913" y="5045075"/>
          <p14:tracePt t="96227" x="5251450" y="5027613"/>
          <p14:tracePt t="96243" x="5241925" y="5010150"/>
          <p14:tracePt t="96277" x="5224463" y="4992688"/>
          <p14:tracePt t="96278" x="5224463" y="4965700"/>
          <p14:tracePt t="96293" x="5224463" y="4938713"/>
          <p14:tracePt t="96310" x="5224463" y="4911725"/>
          <p14:tracePt t="96327" x="5224463" y="4876800"/>
          <p14:tracePt t="96344" x="5224463" y="4849813"/>
          <p14:tracePt t="96360" x="5214938" y="4822825"/>
          <p14:tracePt t="96377" x="5214938" y="4786313"/>
          <p14:tracePt t="96377" x="5214938" y="4759325"/>
          <p14:tracePt t="96394" x="5214938" y="4733925"/>
          <p14:tracePt t="96394" x="5214938" y="4714875"/>
          <p14:tracePt t="96410" x="5214938" y="4679950"/>
          <p14:tracePt t="96427" x="5232400" y="4635500"/>
          <p14:tracePt t="96443" x="5241925" y="4625975"/>
          <p14:tracePt t="96461" x="5251450" y="4608513"/>
          <p14:tracePt t="96477" x="5259388" y="4598988"/>
          <p14:tracePt t="96493" x="5268913" y="4581525"/>
          <p14:tracePt t="96527" x="5278438" y="4564063"/>
          <p14:tracePt t="96528" x="5286375" y="4564063"/>
          <p14:tracePt t="96544" x="5303838" y="4527550"/>
          <p14:tracePt t="96560" x="5322888" y="4510088"/>
          <p14:tracePt t="96577" x="5330825" y="4500563"/>
          <p14:tracePt t="96593" x="5340350" y="4483100"/>
          <p14:tracePt t="96610" x="5349875" y="4483100"/>
          <p14:tracePt t="96627" x="5349875" y="4473575"/>
          <p14:tracePt t="96692" x="5349875" y="4456113"/>
          <p14:tracePt t="96708" x="5349875" y="4448175"/>
          <p14:tracePt t="96716" x="5349875" y="4438650"/>
          <p14:tracePt t="96727" x="5349875" y="4429125"/>
          <p14:tracePt t="96747" x="5349875" y="4421188"/>
          <p14:tracePt t="96760" x="5349875" y="4411663"/>
          <p14:tracePt t="96778" x="5349875" y="4402138"/>
          <p14:tracePt t="96795" x="5349875" y="4394200"/>
          <p14:tracePt t="96796" x="5322888" y="4349750"/>
          <p14:tracePt t="96810" x="5313363" y="4330700"/>
          <p14:tracePt t="96827" x="5303838" y="4322763"/>
          <p14:tracePt t="96843" x="5286375" y="4313238"/>
          <p14:tracePt t="96861" x="5278438" y="4313238"/>
          <p14:tracePt t="96877" x="5268913" y="4313238"/>
          <p14:tracePt t="96893" x="5241925" y="4313238"/>
          <p14:tracePt t="96911" x="5214938" y="4340225"/>
          <p14:tracePt t="96927" x="5180013" y="4384675"/>
          <p14:tracePt t="96944" x="5143500" y="4394200"/>
          <p14:tracePt t="96960" x="5089525" y="4421188"/>
          <p14:tracePt t="96977" x="5045075" y="4448175"/>
          <p14:tracePt t="96994" x="5037138" y="4465638"/>
          <p14:tracePt t="97010" x="5018088" y="4483100"/>
          <p14:tracePt t="97027" x="5010150" y="4492625"/>
          <p14:tracePt t="97043" x="4992688" y="4537075"/>
          <p14:tracePt t="97061" x="4973638" y="4581525"/>
          <p14:tracePt t="97077" x="4965700" y="4608513"/>
          <p14:tracePt t="97093" x="4946650" y="4662488"/>
          <p14:tracePt t="97110" x="4929188" y="4687888"/>
          <p14:tracePt t="97126" x="4921250" y="4714875"/>
          <p14:tracePt t="97144" x="4921250" y="4741863"/>
          <p14:tracePt t="97160" x="4921250" y="4768850"/>
          <p14:tracePt t="97177" x="4929188" y="4813300"/>
          <p14:tracePt t="97194" x="4946650" y="4867275"/>
          <p14:tracePt t="97210" x="4965700" y="4902200"/>
          <p14:tracePt t="97227" x="4973638" y="4938713"/>
          <p14:tracePt t="97243" x="4992688" y="4983163"/>
          <p14:tracePt t="97260" x="5010150" y="5019675"/>
          <p14:tracePt t="97276" x="5027613" y="5072063"/>
          <p14:tracePt t="97293" x="5054600" y="5135563"/>
          <p14:tracePt t="97311" x="5064125" y="5180013"/>
          <p14:tracePt t="97327" x="5081588" y="5214938"/>
          <p14:tracePt t="97344" x="5099050" y="5268913"/>
          <p14:tracePt t="97360" x="5135563" y="5313363"/>
          <p14:tracePt t="97377" x="5153025" y="5349875"/>
          <p14:tracePt t="97394" x="5180013" y="5394325"/>
          <p14:tracePt t="97410" x="5207000" y="5448300"/>
          <p14:tracePt t="97427" x="5259388" y="5500688"/>
          <p14:tracePt t="97443" x="5367338" y="5581650"/>
          <p14:tracePt t="97460" x="5429250" y="5608638"/>
          <p14:tracePt t="97477" x="5510213" y="5662613"/>
          <p14:tracePt t="97493" x="5572125" y="5680075"/>
          <p14:tracePt t="97510" x="5643563" y="5689600"/>
          <p14:tracePt t="97526" x="5707063" y="5697538"/>
          <p14:tracePt t="97543" x="5813425" y="5724525"/>
          <p14:tracePt t="97560" x="5911850" y="5751513"/>
          <p14:tracePt t="97577" x="6037263" y="5768975"/>
          <p14:tracePt t="97594" x="6188075" y="5822950"/>
          <p14:tracePt t="97610" x="6313488" y="5849938"/>
          <p14:tracePt t="97628" x="6438900" y="5857875"/>
          <p14:tracePt t="97643" x="6537325" y="5857875"/>
          <p14:tracePt t="97660" x="6599238" y="5857875"/>
          <p14:tracePt t="97677" x="6643688" y="5840413"/>
          <p14:tracePt t="97693" x="6724650" y="5795963"/>
          <p14:tracePt t="97710" x="6769100" y="5751513"/>
          <p14:tracePt t="97727" x="6813550" y="5707063"/>
          <p14:tracePt t="97743" x="6858000" y="5653088"/>
          <p14:tracePt t="97760" x="6911975" y="5581650"/>
          <p14:tracePt t="97776" x="6929438" y="5537200"/>
          <p14:tracePt t="97794" x="6946900" y="5492750"/>
          <p14:tracePt t="97810" x="6965950" y="5421313"/>
          <p14:tracePt t="97827" x="6973888" y="5367338"/>
          <p14:tracePt t="97843" x="6992938" y="5322888"/>
          <p14:tracePt t="97860" x="7010400" y="5278438"/>
          <p14:tracePt t="97877" x="7027863" y="5233988"/>
          <p14:tracePt t="97893" x="7054850" y="5153025"/>
          <p14:tracePt t="97911" x="7072313" y="5108575"/>
          <p14:tracePt t="97927" x="7081838" y="5045075"/>
          <p14:tracePt t="97943" x="7081838" y="4973638"/>
          <p14:tracePt t="97961" x="7081838" y="4911725"/>
          <p14:tracePt t="97977" x="7081838" y="4857750"/>
          <p14:tracePt t="97994" x="7064375" y="4795838"/>
          <p14:tracePt t="98010" x="7045325" y="4751388"/>
          <p14:tracePt t="98027" x="7045325" y="4733925"/>
          <p14:tracePt t="98043" x="7037388" y="4714875"/>
          <p14:tracePt t="98060" x="7027863" y="4697413"/>
          <p14:tracePt t="98077" x="7027863" y="4687888"/>
          <p14:tracePt t="98093" x="7010400" y="4670425"/>
          <p14:tracePt t="98110" x="7000875" y="4652963"/>
          <p14:tracePt t="98126" x="7000875" y="4643438"/>
          <p14:tracePt t="98143" x="6992938" y="4625975"/>
          <p14:tracePt t="98160" x="6983413" y="4616450"/>
          <p14:tracePt t="98176" x="6973888" y="4608513"/>
          <p14:tracePt t="98176" x="6973888" y="4598988"/>
          <p14:tracePt t="98226" x="6965950" y="4598988"/>
          <p14:tracePt t="98234" x="6965950" y="4591050"/>
          <p14:tracePt t="98250" x="6956425" y="4591050"/>
          <p14:tracePt t="98265" x="6956425" y="4581525"/>
          <p14:tracePt t="98288" x="6946900" y="4581525"/>
          <p14:tracePt t="98328" x="6946900" y="4572000"/>
          <p14:tracePt t="98397" x="6938963" y="4572000"/>
          <p14:tracePt t="98500" x="6929438" y="4572000"/>
          <p14:tracePt t="98553" x="6921500" y="4572000"/>
          <p14:tracePt t="98570" x="6911975" y="4572000"/>
          <p14:tracePt t="98799" x="6911975" y="4581525"/>
          <p14:tracePt t="98806" x="6921500" y="4598988"/>
          <p14:tracePt t="98814" x="6929438" y="4616450"/>
          <p14:tracePt t="98828" x="6938963" y="4635500"/>
          <p14:tracePt t="98832" x="6938963" y="4643438"/>
          <p14:tracePt t="98843" x="6938963" y="4652963"/>
          <p14:tracePt t="98859" x="6938963" y="4679950"/>
          <p14:tracePt t="98877" x="6938963" y="4697413"/>
          <p14:tracePt t="98893" x="6938963" y="4724400"/>
          <p14:tracePt t="98910" x="6938963" y="4733925"/>
          <p14:tracePt t="98927" x="6938963" y="4759325"/>
          <p14:tracePt t="98944" x="6938963" y="4768850"/>
          <p14:tracePt t="98960" x="6921500" y="4786313"/>
          <p14:tracePt t="98977" x="6911975" y="4813300"/>
          <p14:tracePt t="98994" x="6875463" y="4849813"/>
          <p14:tracePt t="99009" x="6858000" y="4884738"/>
          <p14:tracePt t="99027" x="6840538" y="4902200"/>
          <p14:tracePt t="99043" x="6831013" y="4911725"/>
          <p14:tracePt t="99060" x="6813550" y="4929188"/>
          <p14:tracePt t="99077" x="6804025" y="4938713"/>
          <p14:tracePt t="99093" x="6786563" y="4965700"/>
          <p14:tracePt t="99110" x="6778625" y="5000625"/>
          <p14:tracePt t="99127" x="6769100" y="5010150"/>
          <p14:tracePt t="99143" x="6751638" y="5027613"/>
          <p14:tracePt t="99160" x="6742113" y="5037138"/>
          <p14:tracePt t="99176" x="6732588" y="5054600"/>
          <p14:tracePt t="99194" x="6724650" y="5072063"/>
          <p14:tracePt t="99210" x="6715125" y="5081588"/>
          <p14:tracePt t="99226" x="6697663" y="5108575"/>
          <p14:tracePt t="99244" x="6688138" y="5116513"/>
          <p14:tracePt t="99260" x="6670675" y="5135563"/>
          <p14:tracePt t="99277" x="6653213" y="5153025"/>
          <p14:tracePt t="99293" x="6643688" y="5162550"/>
          <p14:tracePt t="99310" x="6626225" y="5180013"/>
          <p14:tracePt t="99327" x="6616700" y="5187950"/>
          <p14:tracePt t="99343" x="6599238" y="5197475"/>
          <p14:tracePt t="99361" x="6554788" y="5214938"/>
          <p14:tracePt t="99376" x="6527800" y="5224463"/>
          <p14:tracePt t="99394" x="6510338" y="5241925"/>
          <p14:tracePt t="99410" x="6473825" y="5251450"/>
          <p14:tracePt t="99426" x="6446838" y="5259388"/>
          <p14:tracePt t="99444" x="6429375" y="5268913"/>
          <p14:tracePt t="99461" x="6402388" y="5286375"/>
          <p14:tracePt t="99478" x="6375400" y="5286375"/>
          <p14:tracePt t="99494" x="6340475" y="5305425"/>
          <p14:tracePt t="99511" x="6269038" y="5313363"/>
          <p14:tracePt t="99527" x="6224588" y="5330825"/>
          <p14:tracePt t="99544" x="6170613" y="5340350"/>
          <p14:tracePt t="99561" x="6126163" y="5340350"/>
          <p14:tracePt t="99577" x="6072188" y="5349875"/>
          <p14:tracePt t="99595" x="6010275" y="5349875"/>
          <p14:tracePt t="99611" x="5938838" y="5340350"/>
          <p14:tracePt t="99627" x="5830888" y="5313363"/>
          <p14:tracePt t="99644" x="5768975" y="5295900"/>
          <p14:tracePt t="99661" x="5697538" y="5278438"/>
          <p14:tracePt t="99678" x="5626100" y="5259388"/>
          <p14:tracePt t="99694" x="5554663" y="5233988"/>
          <p14:tracePt t="99712" x="5483225" y="5214938"/>
          <p14:tracePt t="99727" x="5421313" y="5197475"/>
          <p14:tracePt t="99744" x="5375275" y="5180013"/>
          <p14:tracePt t="99761" x="5367338" y="5170488"/>
          <p14:tracePt t="99777" x="5357813" y="5153025"/>
          <p14:tracePt t="99794" x="5340350" y="5126038"/>
          <p14:tracePt t="99810" x="5330825" y="5116513"/>
          <p14:tracePt t="99827" x="5303838" y="5081588"/>
          <p14:tracePt t="99844" x="5286375" y="5054600"/>
          <p14:tracePt t="99860" x="5259388" y="5027613"/>
          <p14:tracePt t="99878" x="5224463" y="4992688"/>
          <p14:tracePt t="99894" x="5207000" y="4965700"/>
          <p14:tracePt t="99911" x="5153025" y="4902200"/>
          <p14:tracePt t="99928" x="5126038" y="4867275"/>
          <p14:tracePt t="99944" x="5108575" y="4822825"/>
          <p14:tracePt t="99962" x="5099050" y="4805363"/>
          <p14:tracePt t="99977" x="5081588" y="4778375"/>
          <p14:tracePt t="99995" x="5072063" y="4768850"/>
          <p14:tracePt t="100011" x="5045075" y="4706938"/>
          <p14:tracePt t="100027" x="5037138" y="4662488"/>
          <p14:tracePt t="100044" x="5018088" y="4616450"/>
          <p14:tracePt t="100060" x="5010150" y="4591050"/>
          <p14:tracePt t="100078" x="5010150" y="4581525"/>
          <p14:tracePt t="100094" x="5010150" y="4572000"/>
          <p14:tracePt t="100111" x="5000625" y="4554538"/>
          <p14:tracePt t="100127" x="5000625" y="4537075"/>
          <p14:tracePt t="100144" x="5000625" y="4519613"/>
          <p14:tracePt t="100161" x="4992688" y="4500563"/>
          <p14:tracePt t="100177" x="4992688" y="4492625"/>
          <p14:tracePt t="100215" x="4992688" y="4483100"/>
          <p14:tracePt t="100216" x="4992688" y="4473575"/>
          <p14:tracePt t="100227" x="4992688" y="4465638"/>
          <p14:tracePt t="100244" x="4992688" y="4448175"/>
          <p14:tracePt t="100261" x="4992688" y="4438650"/>
          <p14:tracePt t="100278" x="5000625" y="4429125"/>
          <p14:tracePt t="100294" x="5000625" y="4421188"/>
          <p14:tracePt t="100311" x="5010150" y="4421188"/>
          <p14:tracePt t="100328" x="5018088" y="4411663"/>
          <p14:tracePt t="100344" x="5027613" y="4402138"/>
          <p14:tracePt t="100361" x="5037138" y="4394200"/>
          <p14:tracePt t="100377" x="5037138" y="4376738"/>
          <p14:tracePt t="100394" x="5045075" y="4376738"/>
          <p14:tracePt t="100411" x="5054600" y="4367213"/>
          <p14:tracePt t="100653" x="5054600" y="4376738"/>
          <p14:tracePt t="100661" x="5054600" y="4384675"/>
          <p14:tracePt t="100669" x="5054600" y="4394200"/>
          <p14:tracePt t="100677" x="5054600" y="4411663"/>
          <p14:tracePt t="100718" x="5054600" y="4421188"/>
          <p14:tracePt t="100719" x="5054600" y="4429125"/>
          <p14:tracePt t="100747" x="5054600" y="4438650"/>
          <p14:tracePt t="100763" x="5054600" y="4448175"/>
          <p14:tracePt t="100764" x="5054600" y="4456113"/>
          <p14:tracePt t="100777" x="5054600" y="4465638"/>
          <p14:tracePt t="100794" x="5054600" y="4483100"/>
          <p14:tracePt t="100811" x="5054600" y="4500563"/>
          <p14:tracePt t="100827" x="5064125" y="4510088"/>
          <p14:tracePt t="100844" x="5064125" y="4519613"/>
          <p14:tracePt t="100860" x="5064125" y="4537075"/>
          <p14:tracePt t="100898" x="5064125" y="4545013"/>
          <p14:tracePt t="100910" x="5064125" y="4554538"/>
          <p14:tracePt t="100912" x="5064125" y="4572000"/>
          <p14:tracePt t="100928" x="5064125" y="4581525"/>
          <p14:tracePt t="100944" x="5064125" y="4598988"/>
          <p14:tracePt t="100961" x="5064125" y="4608513"/>
          <p14:tracePt t="100977" x="5064125" y="4616450"/>
          <p14:tracePt t="100994" x="5064125" y="4625975"/>
          <p14:tracePt t="101011" x="5064125" y="4643438"/>
          <p14:tracePt t="101027" x="5064125" y="4652963"/>
          <p14:tracePt t="101044" x="5064125" y="4670425"/>
          <p14:tracePt t="101061" x="5054600" y="4687888"/>
          <p14:tracePt t="101077" x="5045075" y="4697413"/>
          <p14:tracePt t="101094" x="5045075" y="4706938"/>
          <p14:tracePt t="101110" x="5037138" y="4714875"/>
          <p14:tracePt t="101127" x="5027613" y="4724400"/>
          <p14:tracePt t="101144" x="5027613" y="4741863"/>
          <p14:tracePt t="101162" x="5018088" y="4751388"/>
          <p14:tracePt t="101177" x="5018088" y="4768850"/>
          <p14:tracePt t="101194" x="5010150" y="4786313"/>
          <p14:tracePt t="101210" x="5000625" y="4805363"/>
          <p14:tracePt t="101227" x="5000625" y="4822825"/>
          <p14:tracePt t="101244" x="4992688" y="4830763"/>
          <p14:tracePt t="101260" x="4992688" y="4849813"/>
          <p14:tracePt t="101278" x="4983163" y="4857750"/>
          <p14:tracePt t="101294" x="4983163" y="4876800"/>
          <p14:tracePt t="101311" x="4983163" y="4894263"/>
          <p14:tracePt t="101327" x="4983163" y="4902200"/>
          <p14:tracePt t="101344" x="4983163" y="4921250"/>
          <p14:tracePt t="101361" x="4983163" y="4929188"/>
          <p14:tracePt t="101377" x="4983163" y="4948238"/>
          <p14:tracePt t="101394" x="4983163" y="4973638"/>
          <p14:tracePt t="101410" x="4983163" y="4992688"/>
          <p14:tracePt t="101427" x="4992688" y="5010150"/>
          <p14:tracePt t="101444" x="5010150" y="5037138"/>
          <p14:tracePt t="101460" x="5018088" y="5072063"/>
          <p14:tracePt t="101478" x="5037138" y="5081588"/>
          <p14:tracePt t="101494" x="5054600" y="5116513"/>
          <p14:tracePt t="101510" x="5064125" y="5135563"/>
          <p14:tracePt t="101527" x="5081588" y="5153025"/>
          <p14:tracePt t="101544" x="5089525" y="5170488"/>
          <p14:tracePt t="101544" x="5099050" y="5170488"/>
          <p14:tracePt t="101561" x="5108575" y="5187950"/>
          <p14:tracePt t="101577" x="5126038" y="5207000"/>
          <p14:tracePt t="101594" x="5135563" y="5233988"/>
          <p14:tracePt t="101611" x="5143500" y="5241925"/>
          <p14:tracePt t="101627" x="5153025" y="5251450"/>
          <p14:tracePt t="101644" x="5170488" y="5268913"/>
          <p14:tracePt t="101660" x="5180013" y="5278438"/>
          <p14:tracePt t="101677" x="5187950" y="5286375"/>
          <p14:tracePt t="101693" x="5207000" y="5305425"/>
          <p14:tracePt t="101710" x="5232400" y="5322888"/>
          <p14:tracePt t="101727" x="5241925" y="5330825"/>
          <p14:tracePt t="101744" x="5259388" y="5349875"/>
          <p14:tracePt t="101761" x="5278438" y="5357813"/>
          <p14:tracePt t="101777" x="5286375" y="5367338"/>
          <p14:tracePt t="101794" x="5303838" y="5376863"/>
          <p14:tracePt t="101811" x="5322888" y="5376863"/>
          <p14:tracePt t="101827" x="5330825" y="5384800"/>
          <p14:tracePt t="101844" x="5357813" y="5402263"/>
          <p14:tracePt t="101860" x="5384800" y="5411788"/>
          <p14:tracePt t="101877" x="5438775" y="5421313"/>
          <p14:tracePt t="101894" x="5473700" y="5421313"/>
          <p14:tracePt t="101910" x="5518150" y="5438775"/>
          <p14:tracePt t="101927" x="5554663" y="5438775"/>
          <p14:tracePt t="101944" x="5626100" y="5448300"/>
          <p14:tracePt t="101961" x="5680075" y="5448300"/>
          <p14:tracePt t="101978" x="5724525" y="5448300"/>
          <p14:tracePt t="101994" x="5778500" y="5448300"/>
          <p14:tracePt t="102011" x="5795963" y="5448300"/>
          <p14:tracePt t="102027" x="5813425" y="5448300"/>
          <p14:tracePt t="102044" x="5867400" y="5448300"/>
          <p14:tracePt t="102061" x="5902325" y="5456238"/>
          <p14:tracePt t="102077" x="5956300" y="5456238"/>
          <p14:tracePt t="102094" x="6018213" y="5456238"/>
          <p14:tracePt t="102110" x="6054725" y="5456238"/>
          <p14:tracePt t="102127" x="6108700" y="5456238"/>
          <p14:tracePt t="102144" x="6170613" y="5456238"/>
          <p14:tracePt t="102161" x="6259513" y="5473700"/>
          <p14:tracePt t="102177" x="6330950" y="5492750"/>
          <p14:tracePt t="102194" x="6411913" y="5519738"/>
          <p14:tracePt t="102211" x="6456363" y="5537200"/>
          <p14:tracePt t="102227" x="6483350" y="5546725"/>
          <p14:tracePt t="102244" x="6500813" y="5546725"/>
          <p14:tracePt t="102260" x="6510338" y="5546725"/>
          <p14:tracePt t="102277" x="6518275" y="5546725"/>
          <p14:tracePt t="102294" x="6537325" y="5546725"/>
          <p14:tracePt t="102310" x="6554788" y="5546725"/>
          <p14:tracePt t="102328" x="6572250" y="5546725"/>
          <p14:tracePt t="102344" x="6608763" y="5527675"/>
          <p14:tracePt t="102361" x="6626225" y="5519738"/>
          <p14:tracePt t="102377" x="6635750" y="5510213"/>
          <p14:tracePt t="102394" x="6653213" y="5500688"/>
          <p14:tracePt t="102410" x="6670675" y="5492750"/>
          <p14:tracePt t="102427" x="6688138" y="5473700"/>
          <p14:tracePt t="102444" x="6697663" y="5465763"/>
          <p14:tracePt t="102461" x="6732588" y="5448300"/>
          <p14:tracePt t="102478" x="6751638" y="5429250"/>
          <p14:tracePt t="102494" x="6778625" y="5411788"/>
          <p14:tracePt t="102510" x="6786563" y="5394325"/>
          <p14:tracePt t="102527" x="6804025" y="5384800"/>
          <p14:tracePt t="102544" x="6813550" y="5376863"/>
          <p14:tracePt t="102561" x="6831013" y="5357813"/>
          <p14:tracePt t="102577" x="6840538" y="5349875"/>
          <p14:tracePt t="102594" x="6875463" y="5330825"/>
          <p14:tracePt t="102611" x="6921500" y="5305425"/>
          <p14:tracePt t="102627" x="6946900" y="5286375"/>
          <p14:tracePt t="102644" x="6973888" y="5259388"/>
          <p14:tracePt t="102660" x="6992938" y="5251450"/>
          <p14:tracePt t="102677" x="7000875" y="5233988"/>
          <p14:tracePt t="102694" x="7010400" y="5224463"/>
          <p14:tracePt t="102710" x="7010400" y="5214938"/>
          <p14:tracePt t="102728" x="7010400" y="5180013"/>
          <p14:tracePt t="102744" x="7010400" y="5153025"/>
          <p14:tracePt t="102761" x="7010400" y="5135563"/>
          <p14:tracePt t="102777" x="7010400" y="5126038"/>
          <p14:tracePt t="102794" x="7018338" y="5099050"/>
          <p14:tracePt t="102811" x="7027863" y="5091113"/>
          <p14:tracePt t="102827" x="7037388" y="5072063"/>
          <p14:tracePt t="102844" x="7037388" y="5045075"/>
          <p14:tracePt t="102861" x="7054850" y="5000625"/>
          <p14:tracePt t="102877" x="7064375" y="4956175"/>
          <p14:tracePt t="102894" x="7081838" y="4902200"/>
          <p14:tracePt t="102910" x="7099300" y="4849813"/>
          <p14:tracePt t="102927" x="7108825" y="4805363"/>
          <p14:tracePt t="102944" x="7116763" y="4768850"/>
          <p14:tracePt t="102961" x="7116763" y="4741863"/>
          <p14:tracePt t="102977" x="7116763" y="4697413"/>
          <p14:tracePt t="102994" x="7099300" y="4652963"/>
          <p14:tracePt t="103011" x="7089775" y="4625975"/>
          <p14:tracePt t="103027" x="7089775" y="4616450"/>
          <p14:tracePt t="103044" x="7081838" y="4598988"/>
          <p14:tracePt t="103060" x="7081838" y="4591050"/>
          <p14:tracePt t="103078" x="7081838" y="4581525"/>
          <p14:tracePt t="103093" x="7081838" y="4572000"/>
          <p14:tracePt t="103110" x="7072313" y="4554538"/>
          <p14:tracePt t="103128" x="7064375" y="4545013"/>
          <p14:tracePt t="103144" x="7054850" y="4537075"/>
          <p14:tracePt t="103161" x="7054850" y="4527550"/>
          <p14:tracePt t="103177" x="7054850" y="4519613"/>
          <p14:tracePt t="103213" x="7054850" y="4510088"/>
          <p14:tracePt t="103215" x="7054850" y="4500563"/>
          <p14:tracePt t="103227" x="7045325" y="4492625"/>
          <p14:tracePt t="103244" x="7045325" y="4483100"/>
          <p14:tracePt t="103260" x="7045325" y="4473575"/>
          <p14:tracePt t="103277" x="7037388" y="4465638"/>
          <p14:tracePt t="103339" x="7037388" y="4456113"/>
          <p14:tracePt t="103433" x="7037388" y="4448175"/>
          <p14:tracePt t="103449" x="7037388" y="4438650"/>
          <p14:tracePt t="103479" x="7037388" y="4429125"/>
          <p14:tracePt t="103828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Closed State for N-type MOSFET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11618"/>
            <a:ext cx="8228012" cy="1000957"/>
          </a:xfrm>
        </p:spPr>
        <p:txBody>
          <a:bodyPr/>
          <a:lstStyle/>
          <a:p>
            <a:pPr marL="342900" indent="-342900">
              <a:buFont typeface="Courier New" pitchFamily="49" charset="0"/>
              <a:buChar char="o"/>
            </a:pPr>
            <a:r>
              <a:rPr lang="en-US" dirty="0" smtClean="0"/>
              <a:t>For </a:t>
            </a:r>
            <a:r>
              <a:rPr lang="en-US" dirty="0" smtClean="0">
                <a:solidFill>
                  <a:schemeClr val="accent1"/>
                </a:solidFill>
              </a:rPr>
              <a:t>N</a:t>
            </a:r>
            <a:r>
              <a:rPr lang="en-US" dirty="0" smtClean="0"/>
              <a:t>-type MOSFET if </a:t>
            </a:r>
            <a:r>
              <a:rPr lang="en-US" b="1" dirty="0" smtClean="0"/>
              <a:t>the gate </a:t>
            </a:r>
            <a:r>
              <a:rPr lang="en-US" dirty="0" smtClean="0"/>
              <a:t>is not connected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(high-impedance state, Z) </a:t>
            </a:r>
            <a:r>
              <a:rPr lang="en-US" dirty="0" smtClean="0"/>
              <a:t>or equal to </a:t>
            </a:r>
            <a:r>
              <a:rPr lang="en-US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0</a:t>
            </a:r>
            <a:r>
              <a:rPr lang="en-US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dirty="0"/>
              <a:t>there is not current through </a:t>
            </a:r>
            <a:r>
              <a:rPr lang="en-US" b="1" dirty="0"/>
              <a:t>the </a:t>
            </a:r>
            <a:r>
              <a:rPr lang="en-US" b="1" dirty="0" smtClean="0"/>
              <a:t>drain</a:t>
            </a:r>
          </a:p>
          <a:p>
            <a:pPr marL="757238" lvl="2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/>
              <a:t>One of n-p junction is always closed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444331" y="4411110"/>
            <a:ext cx="5905542" cy="127321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71914" y="4420072"/>
            <a:ext cx="1446728" cy="791895"/>
          </a:xfrm>
          <a:prstGeom prst="rect">
            <a:avLst/>
          </a:prstGeom>
          <a:pattFill prst="lgConfetti">
            <a:fgClr>
              <a:schemeClr val="accent1"/>
            </a:fgClr>
            <a:bgClr>
              <a:schemeClr val="accent6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254561" y="4420073"/>
            <a:ext cx="1099595" cy="601885"/>
          </a:xfrm>
          <a:prstGeom prst="rect">
            <a:avLst/>
          </a:prstGeom>
          <a:pattFill prst="lgConfetti">
            <a:fgClr>
              <a:schemeClr val="accent6"/>
            </a:fgClr>
            <a:bgClr>
              <a:schemeClr val="accent1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3" name="Straight Connector 12"/>
          <p:cNvCxnSpPr>
            <a:stCxn id="7" idx="0"/>
          </p:cNvCxnSpPr>
          <p:nvPr/>
        </p:nvCxnSpPr>
        <p:spPr bwMode="auto">
          <a:xfrm flipH="1" flipV="1">
            <a:off x="2804357" y="3057642"/>
            <a:ext cx="1" cy="60198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4" name="Straight Connector 13"/>
          <p:cNvCxnSpPr>
            <a:stCxn id="6" idx="0"/>
          </p:cNvCxnSpPr>
          <p:nvPr/>
        </p:nvCxnSpPr>
        <p:spPr bwMode="auto">
          <a:xfrm flipV="1">
            <a:off x="4407015" y="3126222"/>
            <a:ext cx="0" cy="533401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5" name="Straight Connector 14"/>
          <p:cNvCxnSpPr>
            <a:stCxn id="9" idx="0"/>
          </p:cNvCxnSpPr>
          <p:nvPr/>
        </p:nvCxnSpPr>
        <p:spPr bwMode="auto">
          <a:xfrm flipH="1" flipV="1">
            <a:off x="5987396" y="3126222"/>
            <a:ext cx="1" cy="533401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6" name="Straight Connector 15"/>
          <p:cNvCxnSpPr>
            <a:stCxn id="4" idx="2"/>
          </p:cNvCxnSpPr>
          <p:nvPr/>
        </p:nvCxnSpPr>
        <p:spPr bwMode="auto">
          <a:xfrm>
            <a:off x="4397102" y="5684323"/>
            <a:ext cx="0" cy="497519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2379305" y="2661402"/>
            <a:ext cx="9249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itchFamily="34" charset="0"/>
              </a:rPr>
              <a:t>Source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088642" y="2661402"/>
            <a:ext cx="6892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itchFamily="34" charset="0"/>
              </a:rPr>
              <a:t>Gate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648097" y="2661402"/>
            <a:ext cx="7496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itchFamily="34" charset="0"/>
              </a:rPr>
              <a:t>Drain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437207" y="4420074"/>
            <a:ext cx="734302" cy="40193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412495" y="2953997"/>
            <a:ext cx="10630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0</a:t>
            </a:r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/Z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869922" y="295399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0</a:t>
            </a:r>
          </a:p>
        </p:txBody>
      </p:sp>
      <p:sp>
        <p:nvSpPr>
          <p:cNvPr id="42" name="Rectangle 41"/>
          <p:cNvSpPr/>
          <p:nvPr/>
        </p:nvSpPr>
        <p:spPr bwMode="auto">
          <a:xfrm>
            <a:off x="5254953" y="4430692"/>
            <a:ext cx="1446728" cy="791895"/>
          </a:xfrm>
          <a:prstGeom prst="rect">
            <a:avLst/>
          </a:prstGeom>
          <a:pattFill prst="lgConfetti">
            <a:fgClr>
              <a:schemeClr val="accent1"/>
            </a:fgClr>
            <a:bgClr>
              <a:schemeClr val="accent6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5437600" y="4430693"/>
            <a:ext cx="1099595" cy="601885"/>
          </a:xfrm>
          <a:prstGeom prst="rect">
            <a:avLst/>
          </a:prstGeom>
          <a:pattFill prst="lgConfetti">
            <a:fgClr>
              <a:schemeClr val="accent6"/>
            </a:fgClr>
            <a:bgClr>
              <a:schemeClr val="accent1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5620246" y="4430694"/>
            <a:ext cx="734302" cy="40193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038533" y="294672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Z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857217" y="3659623"/>
            <a:ext cx="1099595" cy="75148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254560" y="3659622"/>
            <a:ext cx="1099595" cy="75148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437599" y="3659623"/>
            <a:ext cx="1099595" cy="75148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444331" y="3957086"/>
            <a:ext cx="1064870" cy="462988"/>
          </a:xfrm>
          <a:prstGeom prst="rect">
            <a:avLst/>
          </a:prstGeom>
          <a:pattFill prst="wdUpDiag">
            <a:fgClr>
              <a:schemeClr val="tx2">
                <a:lumMod val="75000"/>
              </a:schemeClr>
            </a:fgClr>
            <a:bgClr>
              <a:schemeClr val="bg1"/>
            </a:bgClr>
          </a:pattFill>
          <a:ln w="19050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285003" y="3957086"/>
            <a:ext cx="1064870" cy="462988"/>
          </a:xfrm>
          <a:prstGeom prst="rect">
            <a:avLst/>
          </a:prstGeom>
          <a:pattFill prst="wdUpDiag">
            <a:fgClr>
              <a:schemeClr val="tx2">
                <a:lumMod val="75000"/>
              </a:schemeClr>
            </a:fgClr>
            <a:bgClr>
              <a:schemeClr val="bg1"/>
            </a:bgClr>
          </a:pattFill>
          <a:ln w="19050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110121" y="3957086"/>
            <a:ext cx="2593788" cy="462988"/>
          </a:xfrm>
          <a:prstGeom prst="rect">
            <a:avLst/>
          </a:prstGeom>
          <a:pattFill prst="wdUpDiag">
            <a:fgClr>
              <a:schemeClr val="tx2">
                <a:lumMod val="75000"/>
              </a:schemeClr>
            </a:fgClr>
            <a:bgClr>
              <a:schemeClr val="bg1"/>
            </a:bgClr>
          </a:pattFill>
          <a:ln w="19050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4009070" y="4712051"/>
            <a:ext cx="707543" cy="392615"/>
            <a:chOff x="4009070" y="4712051"/>
            <a:chExt cx="707543" cy="392615"/>
          </a:xfrm>
        </p:grpSpPr>
        <p:cxnSp>
          <p:nvCxnSpPr>
            <p:cNvPr id="46" name="Straight Arrow Connector 45"/>
            <p:cNvCxnSpPr/>
            <p:nvPr/>
          </p:nvCxnSpPr>
          <p:spPr bwMode="auto">
            <a:xfrm flipH="1">
              <a:off x="4087900" y="4712051"/>
              <a:ext cx="628713" cy="0"/>
            </a:xfrm>
            <a:prstGeom prst="straightConnector1">
              <a:avLst/>
            </a:prstGeom>
            <a:ln>
              <a:headEnd type="none" w="sm" len="sm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4009070" y="4735334"/>
              <a:ext cx="447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accen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E</a:t>
              </a:r>
              <a:r>
                <a:rPr lang="en-US" sz="1400" dirty="0" err="1" smtClean="0">
                  <a:solidFill>
                    <a:schemeClr val="accen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cc</a:t>
              </a:r>
              <a:endParaRPr lang="en-US" sz="1400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069229" y="4724868"/>
            <a:ext cx="743755" cy="379798"/>
            <a:chOff x="3069229" y="4724868"/>
            <a:chExt cx="743755" cy="379798"/>
          </a:xfrm>
        </p:grpSpPr>
        <p:cxnSp>
          <p:nvCxnSpPr>
            <p:cNvPr id="54" name="Straight Arrow Connector 53"/>
            <p:cNvCxnSpPr/>
            <p:nvPr/>
          </p:nvCxnSpPr>
          <p:spPr bwMode="auto">
            <a:xfrm>
              <a:off x="3069229" y="4724868"/>
              <a:ext cx="628713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sm" len="sm"/>
              <a:tailEnd type="arrow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3421530" y="4735334"/>
              <a:ext cx="391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E</a:t>
              </a:r>
              <a:r>
                <a:rPr lang="en-US" sz="140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d</a:t>
              </a:r>
              <a:endPara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sp>
        <p:nvSpPr>
          <p:cNvPr id="56" name="Line Callout 2 (No Border) 55"/>
          <p:cNvSpPr/>
          <p:nvPr/>
        </p:nvSpPr>
        <p:spPr>
          <a:xfrm>
            <a:off x="290056" y="5771272"/>
            <a:ext cx="3238891" cy="412959"/>
          </a:xfrm>
          <a:prstGeom prst="callout2">
            <a:avLst>
              <a:gd name="adj1" fmla="val 1125"/>
              <a:gd name="adj2" fmla="val 50247"/>
              <a:gd name="adj3" fmla="val -58702"/>
              <a:gd name="adj4" fmla="val 69065"/>
              <a:gd name="adj5" fmla="val -108853"/>
              <a:gd name="adj6" fmla="val 73793"/>
            </a:avLst>
          </a:prstGeom>
          <a:noFill/>
          <a:ln w="6350">
            <a:solidFill>
              <a:schemeClr val="tx1"/>
            </a:solidFill>
            <a:prstDash val="dash"/>
            <a:tailEnd type="stealth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Neo Sans Intel" pitchFamily="34" charset="0"/>
              </a:rPr>
              <a:t>This p-n junction is closed: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its field balances the field of the supply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Neo Sans Intel" pitchFamily="34" charset="0"/>
            </a:endParaRPr>
          </a:p>
        </p:txBody>
      </p:sp>
      <p:sp>
        <p:nvSpPr>
          <p:cNvPr id="59" name="Line Callout 2 (No Border) 58"/>
          <p:cNvSpPr/>
          <p:nvPr/>
        </p:nvSpPr>
        <p:spPr>
          <a:xfrm>
            <a:off x="4716613" y="5784502"/>
            <a:ext cx="3238891" cy="412959"/>
          </a:xfrm>
          <a:prstGeom prst="callout2">
            <a:avLst>
              <a:gd name="adj1" fmla="val -5387"/>
              <a:gd name="adj2" fmla="val 6516"/>
              <a:gd name="adj3" fmla="val -93435"/>
              <a:gd name="adj4" fmla="val -5390"/>
              <a:gd name="adj5" fmla="val -150099"/>
              <a:gd name="adj6" fmla="val -30277"/>
            </a:avLst>
          </a:prstGeom>
          <a:noFill/>
          <a:ln w="6350">
            <a:solidFill>
              <a:schemeClr val="tx1"/>
            </a:solidFill>
            <a:prstDash val="dash"/>
            <a:tailEnd type="stealth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Neo Sans Intel" pitchFamily="34" charset="0"/>
              </a:rPr>
              <a:t>No current through this p-n junction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Neo Sans Intel" pitchFamily="34" charset="0"/>
            </a:endParaRPr>
          </a:p>
        </p:txBody>
      </p:sp>
      <p:pic>
        <p:nvPicPr>
          <p:cNvPr id="60" name="Audio 5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9282963"/>
      </p:ext>
    </p:extLst>
  </p:cSld>
  <p:clrMapOvr>
    <a:masterClrMapping/>
  </p:clrMapOvr>
  <p:transition advTm="56812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2000" fill="hold"/>
                                        <p:tgtEl>
                                          <p:spTgt spid="44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0.02407 L 2.22222E-6 1.11111E-6 " pathEditMode="relative" rAng="0" ptsTypes="AA">
                                      <p:cBhvr>
                                        <p:cTn id="37" dur="2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04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2000" fill="hold"/>
                                        <p:tgtEl>
                                          <p:spTgt spid="22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44444E-6 L -0.00018 -0.00763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394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44444E-6 L -0.00018 -0.00763 " pathEditMode="relative" rAng="0" ptsTypes="AA">
                                      <p:cBhvr>
                                        <p:cTn id="53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 tmFilter="0, 0; .2, .5; .8, .5; 1, 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0" dur="250" autoRev="1" fill="hold"/>
                                        <p:tgtEl>
                                          <p:spTgt spid="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22" grpId="0" animBg="1"/>
      <p:bldP spid="22" grpId="1" animBg="1"/>
      <p:bldP spid="39" grpId="0"/>
      <p:bldP spid="40" grpId="0"/>
      <p:bldP spid="42" grpId="0" animBg="1"/>
      <p:bldP spid="43" grpId="0" animBg="1"/>
      <p:bldP spid="44" grpId="0" animBg="1"/>
      <p:bldP spid="44" grpId="1" animBg="1"/>
      <p:bldP spid="50" grpId="0"/>
      <p:bldP spid="50" grpId="1"/>
      <p:bldP spid="56" grpId="0" animBg="1"/>
      <p:bldP spid="59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2091" x="4633913" y="2589213"/>
          <p14:tracePt t="12374" x="4625975" y="2589213"/>
          <p14:tracePt t="12388" x="4608513" y="2581275"/>
          <p14:tracePt t="12396" x="4581525" y="2554288"/>
          <p14:tracePt t="12412" x="4537075" y="2536825"/>
          <p14:tracePt t="12424" x="4518025" y="2517775"/>
          <p14:tracePt t="12444" x="4510088" y="2509838"/>
          <p14:tracePt t="12459" x="4491038" y="2492375"/>
          <p14:tracePt t="12490" x="4483100" y="2482850"/>
          <p14:tracePt t="12492" x="4465638" y="2473325"/>
          <p14:tracePt t="12507" x="4446588" y="2455863"/>
          <p14:tracePt t="12524" x="4429125" y="2455863"/>
          <p14:tracePt t="12540" x="4367213" y="2428875"/>
          <p14:tracePt t="12557" x="4303713" y="2411413"/>
          <p14:tracePt t="12574" x="4232275" y="2393950"/>
          <p14:tracePt t="12590" x="4179888" y="2374900"/>
          <p14:tracePt t="12590" x="4152900" y="2366963"/>
          <p14:tracePt t="12608" x="4125913" y="2366963"/>
          <p14:tracePt t="12624" x="4116388" y="2366963"/>
          <p14:tracePt t="12641" x="4098925" y="2366963"/>
          <p14:tracePt t="12657" x="4071938" y="2374900"/>
          <p14:tracePt t="12674" x="4062413" y="2393950"/>
          <p14:tracePt t="12691" x="4037013" y="2411413"/>
          <p14:tracePt t="12707" x="4017963" y="2438400"/>
          <p14:tracePt t="12724" x="4000500" y="2465388"/>
          <p14:tracePt t="12741" x="3973513" y="2500313"/>
          <p14:tracePt t="12757" x="3956050" y="2527300"/>
          <p14:tracePt t="12774" x="3956050" y="2554288"/>
          <p14:tracePt t="12790" x="3956050" y="2571750"/>
          <p14:tracePt t="12807" x="3965575" y="2608263"/>
          <p14:tracePt t="12824" x="3983038" y="2643188"/>
          <p14:tracePt t="12840" x="3990975" y="2660650"/>
          <p14:tracePt t="12840" x="4000500" y="2679700"/>
          <p14:tracePt t="12857" x="4027488" y="2732088"/>
          <p14:tracePt t="12874" x="4098925" y="2795588"/>
          <p14:tracePt t="12890" x="4152900" y="2867025"/>
          <p14:tracePt t="12907" x="4179888" y="2901950"/>
          <p14:tracePt t="12924" x="4187825" y="2938463"/>
          <p14:tracePt t="12941" x="4205288" y="2946400"/>
          <p14:tracePt t="12957" x="4214813" y="2965450"/>
          <p14:tracePt t="12974" x="4232275" y="3000375"/>
          <p14:tracePt t="12990" x="4259263" y="3017838"/>
          <p14:tracePt t="13007" x="4268788" y="3044825"/>
          <p14:tracePt t="13024" x="4286250" y="3054350"/>
          <p14:tracePt t="13040" x="4303713" y="3081338"/>
          <p14:tracePt t="13058" x="4322763" y="3089275"/>
          <p14:tracePt t="13074" x="4330700" y="3098800"/>
          <p14:tracePt t="13090" x="4357688" y="3116263"/>
          <p14:tracePt t="13107" x="4384675" y="3135313"/>
          <p14:tracePt t="13124" x="4402138" y="3135313"/>
          <p14:tracePt t="13140" x="4438650" y="3135313"/>
          <p14:tracePt t="13157" x="4483100" y="3135313"/>
          <p14:tracePt t="13173" x="4518025" y="3135313"/>
          <p14:tracePt t="13190" x="4562475" y="3116263"/>
          <p14:tracePt t="13207" x="4581525" y="3098800"/>
          <p14:tracePt t="13224" x="4589463" y="3089275"/>
          <p14:tracePt t="13240" x="4608513" y="3071813"/>
          <p14:tracePt t="13240" x="4616450" y="3063875"/>
          <p14:tracePt t="13258" x="4633913" y="3017838"/>
          <p14:tracePt t="13274" x="4643438" y="2973388"/>
          <p14:tracePt t="13290" x="4660900" y="2921000"/>
          <p14:tracePt t="13307" x="4679950" y="2901950"/>
          <p14:tracePt t="13324" x="4687888" y="2874963"/>
          <p14:tracePt t="13341" x="4697413" y="2867025"/>
          <p14:tracePt t="13357" x="4705350" y="2840038"/>
          <p14:tracePt t="13374" x="4705350" y="2830513"/>
          <p14:tracePt t="13390" x="4705350" y="2822575"/>
          <p14:tracePt t="13523" x="4714875" y="2822575"/>
          <p14:tracePt t="13531" x="4714875" y="2830513"/>
          <p14:tracePt t="13540" x="4724400" y="2849563"/>
          <p14:tracePt t="13541" x="4741863" y="2901950"/>
          <p14:tracePt t="13557" x="4751388" y="2938463"/>
          <p14:tracePt t="13574" x="4759325" y="2965450"/>
          <p14:tracePt t="13591" x="4759325" y="2973388"/>
          <p14:tracePt t="13607" x="4759325" y="2992438"/>
          <p14:tracePt t="13625" x="4759325" y="3000375"/>
          <p14:tracePt t="13640" x="4751388" y="3017838"/>
          <p14:tracePt t="13657" x="4741863" y="3027363"/>
          <p14:tracePt t="13673" x="4724400" y="3036888"/>
          <p14:tracePt t="13690" x="4724400" y="3054350"/>
          <p14:tracePt t="13707" x="4705350" y="3063875"/>
          <p14:tracePt t="13723" x="4697413" y="3081338"/>
          <p14:tracePt t="13741" x="4670425" y="3089275"/>
          <p14:tracePt t="13757" x="4652963" y="3116263"/>
          <p14:tracePt t="13774" x="4633913" y="3116263"/>
          <p14:tracePt t="13790" x="4581525" y="3125788"/>
          <p14:tracePt t="13807" x="4545013" y="3125788"/>
          <p14:tracePt t="13824" x="4518025" y="3125788"/>
          <p14:tracePt t="13840" x="4500563" y="3125788"/>
          <p14:tracePt t="13857" x="4491038" y="3125788"/>
          <p14:tracePt t="13874" x="4465638" y="3116263"/>
          <p14:tracePt t="13890" x="4438650" y="3098800"/>
          <p14:tracePt t="13907" x="4411663" y="3089275"/>
          <p14:tracePt t="13924" x="4402138" y="3081338"/>
          <p14:tracePt t="13961" x="4402138" y="3071813"/>
          <p14:tracePt t="13978" x="4394200" y="3063875"/>
          <p14:tracePt t="13994" x="4384675" y="3063875"/>
          <p14:tracePt t="14001" x="4375150" y="3054350"/>
          <p14:tracePt t="14009" x="4357688" y="3036888"/>
          <p14:tracePt t="14024" x="4348163" y="3017838"/>
          <p14:tracePt t="14042" x="4340225" y="3009900"/>
          <p14:tracePt t="14057" x="4330700" y="2992438"/>
          <p14:tracePt t="14074" x="4313238" y="2982913"/>
          <p14:tracePt t="14090" x="4303713" y="2965450"/>
          <p14:tracePt t="14107" x="4286250" y="2938463"/>
          <p14:tracePt t="14150" x="4276725" y="2928938"/>
          <p14:tracePt t="14157" x="4276725" y="2911475"/>
          <p14:tracePt t="14165" x="4268788" y="2884488"/>
          <p14:tracePt t="14174" x="4268788" y="2867025"/>
          <p14:tracePt t="14191" x="4259263" y="2840038"/>
          <p14:tracePt t="14207" x="4251325" y="2813050"/>
          <p14:tracePt t="14224" x="4251325" y="2786063"/>
          <p14:tracePt t="14240" x="4251325" y="2751138"/>
          <p14:tracePt t="14258" x="4251325" y="2706688"/>
          <p14:tracePt t="14274" x="4251325" y="2697163"/>
          <p14:tracePt t="14291" x="4251325" y="2679700"/>
          <p14:tracePt t="14307" x="4259263" y="2670175"/>
          <p14:tracePt t="14324" x="4276725" y="2660650"/>
          <p14:tracePt t="14341" x="4276725" y="2652713"/>
          <p14:tracePt t="14357" x="4286250" y="2652713"/>
          <p14:tracePt t="14374" x="4303713" y="2643188"/>
          <p14:tracePt t="14391" x="4322763" y="2643188"/>
          <p14:tracePt t="14407" x="4340225" y="2643188"/>
          <p14:tracePt t="14424" x="4348163" y="2643188"/>
          <p14:tracePt t="14440" x="4367213" y="2643188"/>
          <p14:tracePt t="14457" x="4375150" y="2643188"/>
          <p14:tracePt t="14473" x="4411663" y="2652713"/>
          <p14:tracePt t="14490" x="4419600" y="2652713"/>
          <p14:tracePt t="14507" x="4465638" y="2670175"/>
          <p14:tracePt t="14524" x="4510088" y="2687638"/>
          <p14:tracePt t="14541" x="4537075" y="2697163"/>
          <p14:tracePt t="14557" x="4545013" y="2706688"/>
          <p14:tracePt t="14574" x="4554538" y="2714625"/>
          <p14:tracePt t="14590" x="4572000" y="2724150"/>
          <p14:tracePt t="14628" x="4581525" y="2732088"/>
          <p14:tracePt t="14629" x="4589463" y="2741613"/>
          <p14:tracePt t="14640" x="4598988" y="2759075"/>
          <p14:tracePt t="14657" x="4616450" y="2778125"/>
          <p14:tracePt t="14673" x="4660900" y="2830513"/>
          <p14:tracePt t="14690" x="4679950" y="2849563"/>
          <p14:tracePt t="14708" x="4687888" y="2867025"/>
          <p14:tracePt t="14724" x="4705350" y="2874963"/>
          <p14:tracePt t="14740" x="4714875" y="2894013"/>
          <p14:tracePt t="14757" x="4724400" y="2901950"/>
          <p14:tracePt t="14774" x="4732338" y="2921000"/>
          <p14:tracePt t="14791" x="4741863" y="2928938"/>
          <p14:tracePt t="14807" x="4751388" y="2946400"/>
          <p14:tracePt t="14824" x="4759325" y="2955925"/>
          <p14:tracePt t="14841" x="4759325" y="2965450"/>
          <p14:tracePt t="14857" x="4759325" y="2992438"/>
          <p14:tracePt t="14874" x="4759325" y="3017838"/>
          <p14:tracePt t="14890" x="4759325" y="3027363"/>
          <p14:tracePt t="14890" x="4751388" y="3036888"/>
          <p14:tracePt t="14907" x="4751388" y="3044825"/>
          <p14:tracePt t="14923" x="4741863" y="3054350"/>
          <p14:tracePt t="14940" x="4732338" y="3071813"/>
          <p14:tracePt t="14957" x="4724400" y="3081338"/>
          <p14:tracePt t="14973" x="4714875" y="3081338"/>
          <p14:tracePt t="14991" x="4697413" y="3089275"/>
          <p14:tracePt t="15007" x="4670425" y="3089275"/>
          <p14:tracePt t="15024" x="4643438" y="3081338"/>
          <p14:tracePt t="15040" x="4616450" y="3081338"/>
          <p14:tracePt t="15057" x="4572000" y="3071813"/>
          <p14:tracePt t="15074" x="4527550" y="3071813"/>
          <p14:tracePt t="15090" x="4510088" y="3063875"/>
          <p14:tracePt t="15108" x="4491038" y="3054350"/>
          <p14:tracePt t="15123" x="4473575" y="3044825"/>
          <p14:tracePt t="15140" x="4446588" y="3036888"/>
          <p14:tracePt t="15158" x="4438650" y="3027363"/>
          <p14:tracePt t="15173" x="4419600" y="3009900"/>
          <p14:tracePt t="15191" x="4411663" y="3009900"/>
          <p14:tracePt t="15207" x="4402138" y="3000375"/>
          <p14:tracePt t="15679" x="0" y="0"/>
        </p14:tracePtLst>
        <p14:tracePtLst>
          <p14:tracePt t="22078" x="7064375" y="1303338"/>
          <p14:tracePt t="22157" x="7072313" y="1303338"/>
          <p14:tracePt t="22181" x="7081838" y="1303338"/>
          <p14:tracePt t="22189" x="7089775" y="1312863"/>
          <p14:tracePt t="22197" x="7116763" y="1322388"/>
          <p14:tracePt t="22211" x="7143750" y="1322388"/>
          <p14:tracePt t="22227" x="7188200" y="1330325"/>
          <p14:tracePt t="22243" x="7224713" y="1330325"/>
          <p14:tracePt t="22259" x="7242175" y="1330325"/>
          <p14:tracePt t="22283" x="7251700" y="1330325"/>
          <p14:tracePt t="22290" x="7269163" y="1339850"/>
          <p14:tracePt t="22306" x="7286625" y="1339850"/>
          <p14:tracePt t="22323" x="7296150" y="1339850"/>
          <p14:tracePt t="22340" x="7313613" y="1339850"/>
          <p14:tracePt t="22356" x="7323138" y="1339850"/>
          <p14:tracePt t="22373" x="7340600" y="1347788"/>
          <p14:tracePt t="22390" x="7350125" y="1347788"/>
          <p14:tracePt t="22390" x="7358063" y="1347788"/>
          <p14:tracePt t="22407" x="7367588" y="1347788"/>
          <p14:tracePt t="22423" x="7412038" y="1347788"/>
          <p14:tracePt t="22440" x="7473950" y="1357313"/>
          <p14:tracePt t="22456" x="7537450" y="1366838"/>
          <p14:tracePt t="22473" x="7599363" y="1374775"/>
          <p14:tracePt t="22490" x="7643813" y="1374775"/>
          <p14:tracePt t="22506" x="7707313" y="1384300"/>
          <p14:tracePt t="22523" x="7732713" y="1384300"/>
          <p14:tracePt t="22540" x="7742238" y="1384300"/>
          <p14:tracePt t="22697" x="7724775" y="1384300"/>
          <p14:tracePt t="22705" x="7670800" y="1384300"/>
          <p14:tracePt t="22713" x="7483475" y="1384300"/>
          <p14:tracePt t="22723" x="7286625" y="1411288"/>
          <p14:tracePt t="22740" x="7037388" y="1455738"/>
          <p14:tracePt t="22756" x="6680200" y="1482725"/>
          <p14:tracePt t="22773" x="6116638" y="1473200"/>
          <p14:tracePt t="22789" x="5286375" y="1393825"/>
          <p14:tracePt t="22789" x="4911725" y="1393825"/>
          <p14:tracePt t="22807" x="4562475" y="1374775"/>
          <p14:tracePt t="22823" x="3251200" y="1411288"/>
          <p14:tracePt t="22840" x="2438400" y="1401763"/>
          <p14:tracePt t="22856" x="1776413" y="1384300"/>
          <p14:tracePt t="22873" x="1152525" y="1384300"/>
          <p14:tracePt t="22890" x="741363" y="1384300"/>
          <p14:tracePt t="22906" x="401638" y="1411288"/>
          <p14:tracePt t="22923" x="0" y="1393825"/>
          <p14:tracePt t="22940" x="0" y="1411288"/>
          <p14:tracePt t="22956" x="0" y="1428750"/>
          <p14:tracePt t="22973" x="0" y="1446213"/>
          <p14:tracePt t="22989" x="0" y="1455738"/>
          <p14:tracePt t="23007" x="0" y="1465263"/>
          <p14:tracePt t="23097" x="0" y="1473200"/>
          <p14:tracePt t="23135" x="0" y="1490663"/>
          <p14:tracePt t="23143" x="17463" y="1509713"/>
          <p14:tracePt t="23151" x="26988" y="1517650"/>
          <p14:tracePt t="23159" x="80963" y="1536700"/>
          <p14:tracePt t="23173" x="125413" y="1536700"/>
          <p14:tracePt t="23189" x="179388" y="1536700"/>
          <p14:tracePt t="23189" x="204788" y="1536700"/>
          <p14:tracePt t="23207" x="268288" y="1536700"/>
          <p14:tracePt t="23223" x="339725" y="1517650"/>
          <p14:tracePt t="23239" x="438150" y="1490663"/>
          <p14:tracePt t="23257" x="536575" y="1482725"/>
          <p14:tracePt t="23273" x="633413" y="1473200"/>
          <p14:tracePt t="23290" x="696913" y="1465263"/>
          <p14:tracePt t="23306" x="750888" y="1455738"/>
          <p14:tracePt t="23323" x="795338" y="1446213"/>
          <p14:tracePt t="23339" x="847725" y="1446213"/>
          <p14:tracePt t="23356" x="893763" y="1446213"/>
          <p14:tracePt t="23373" x="955675" y="1446213"/>
          <p14:tracePt t="23390" x="1044575" y="1455738"/>
          <p14:tracePt t="23407" x="1223963" y="1482725"/>
          <p14:tracePt t="23423" x="1411288" y="1536700"/>
          <p14:tracePt t="23439" x="1554163" y="1571625"/>
          <p14:tracePt t="23456" x="1643063" y="1581150"/>
          <p14:tracePt t="23473" x="1679575" y="1589088"/>
          <p14:tracePt t="23490" x="1687513" y="1589088"/>
          <p14:tracePt t="23506" x="1724025" y="1589088"/>
          <p14:tracePt t="23523" x="1776413" y="1616075"/>
          <p14:tracePt t="23540" x="1884363" y="1643063"/>
          <p14:tracePt t="23556" x="2000250" y="1670050"/>
          <p14:tracePt t="23573" x="2062163" y="1687513"/>
          <p14:tracePt t="23589" x="2108200" y="1697038"/>
          <p14:tracePt t="23606" x="2125663" y="1697038"/>
          <p14:tracePt t="23623" x="2152650" y="1704975"/>
          <p14:tracePt t="23639" x="2205038" y="1724025"/>
          <p14:tracePt t="23657" x="2259013" y="1741488"/>
          <p14:tracePt t="23673" x="2330450" y="1758950"/>
          <p14:tracePt t="23690" x="2411413" y="1758950"/>
          <p14:tracePt t="23707" x="2527300" y="1758950"/>
          <p14:tracePt t="23723" x="2660650" y="1724025"/>
          <p14:tracePt t="23740" x="2724150" y="1714500"/>
          <p14:tracePt t="23756" x="2768600" y="1704975"/>
          <p14:tracePt t="23773" x="2795588" y="1697038"/>
          <p14:tracePt t="23789" x="2822575" y="1687513"/>
          <p14:tracePt t="23806" x="2830513" y="1679575"/>
          <p14:tracePt t="23824" x="2847975" y="1679575"/>
          <p14:tracePt t="23839" x="2867025" y="1679575"/>
          <p14:tracePt t="23856" x="2884488" y="1679575"/>
          <p14:tracePt t="23873" x="2928938" y="1679575"/>
          <p14:tracePt t="23889" x="2973388" y="1679575"/>
          <p14:tracePt t="23906" x="3009900" y="1687513"/>
          <p14:tracePt t="23923" x="3036888" y="1687513"/>
          <p14:tracePt t="23940" x="3044825" y="1687513"/>
          <p14:tracePt t="23956" x="3071813" y="1697038"/>
          <p14:tracePt t="23973" x="3081338" y="1714500"/>
          <p14:tracePt t="23989" x="3089275" y="1714500"/>
          <p14:tracePt t="24006" x="3108325" y="1724025"/>
          <p14:tracePt t="24023" x="3116263" y="1731963"/>
          <p14:tracePt t="24067" x="3125788" y="1741488"/>
          <p14:tracePt t="24075" x="3133725" y="1741488"/>
          <p14:tracePt t="24083" x="3143250" y="1741488"/>
          <p14:tracePt t="24091" x="3152775" y="1751013"/>
          <p14:tracePt t="24106" x="3160713" y="1751013"/>
          <p14:tracePt t="24123" x="3160713" y="1758950"/>
          <p14:tracePt t="24387" x="3160713" y="1751013"/>
          <p14:tracePt t="24403" x="3152775" y="1731963"/>
          <p14:tracePt t="24411" x="3133725" y="1704975"/>
          <p14:tracePt t="24422" x="3108325" y="1670050"/>
          <p14:tracePt t="24424" x="3062288" y="1616075"/>
          <p14:tracePt t="24440" x="3027363" y="1562100"/>
          <p14:tracePt t="24456" x="3009900" y="1536700"/>
          <p14:tracePt t="24473" x="3000375" y="1527175"/>
          <p14:tracePt t="24489" x="3000375" y="1517650"/>
          <p14:tracePt t="24538" x="2990850" y="1517650"/>
          <p14:tracePt t="24599" x="2990850" y="1509713"/>
          <p14:tracePt t="24677" x="3000375" y="1509713"/>
          <p14:tracePt t="24685" x="3017838" y="1509713"/>
          <p14:tracePt t="24694" x="3036888" y="1509713"/>
          <p14:tracePt t="24707" x="3044825" y="1509713"/>
          <p14:tracePt t="24708" x="3098800" y="1509713"/>
          <p14:tracePt t="24723" x="3160713" y="1517650"/>
          <p14:tracePt t="24740" x="3232150" y="1536700"/>
          <p14:tracePt t="24757" x="3276600" y="1554163"/>
          <p14:tracePt t="24774" x="3295650" y="1571625"/>
          <p14:tracePt t="24906" x="3286125" y="1571625"/>
          <p14:tracePt t="24914" x="3268663" y="1571625"/>
          <p14:tracePt t="24922" x="3251200" y="1562100"/>
          <p14:tracePt t="24936" x="3241675" y="1562100"/>
          <p14:tracePt t="24940" x="3232150" y="1571625"/>
          <p14:tracePt t="24957" x="3214688" y="1571625"/>
          <p14:tracePt t="24973" x="3205163" y="1581150"/>
          <p14:tracePt t="24991" x="3205163" y="1589088"/>
          <p14:tracePt t="25007" x="3205163" y="1598613"/>
          <p14:tracePt t="25086" x="3205163" y="1608138"/>
          <p14:tracePt t="25132" x="3205163" y="1616075"/>
          <p14:tracePt t="25147" x="3205163" y="1625600"/>
          <p14:tracePt t="25196" x="3197225" y="1625600"/>
          <p14:tracePt t="25210" x="3179763" y="1625600"/>
          <p14:tracePt t="25226" x="3170238" y="1625600"/>
          <p14:tracePt t="25240" x="3152775" y="1625600"/>
          <p14:tracePt t="25267" x="3143250" y="1625600"/>
          <p14:tracePt t="25274" x="3133725" y="1625600"/>
          <p14:tracePt t="25304" x="3125788" y="1616075"/>
          <p14:tracePt t="25398" x="3143250" y="1625600"/>
          <p14:tracePt t="25406" x="3170238" y="1633538"/>
          <p14:tracePt t="25423" x="3214688" y="1652588"/>
          <p14:tracePt t="25425" x="3276600" y="1679575"/>
          <p14:tracePt t="25440" x="3330575" y="1697038"/>
          <p14:tracePt t="25457" x="3384550" y="1714500"/>
          <p14:tracePt t="25473" x="3402013" y="1724025"/>
          <p14:tracePt t="25490" x="3411538" y="1731963"/>
          <p14:tracePt t="25635" x="0" y="0"/>
        </p14:tracePtLst>
        <p14:tracePtLst>
          <p14:tracePt t="105021" x="6313488" y="2670175"/>
          <p14:tracePt t="105110" x="6303963" y="2670175"/>
          <p14:tracePt t="105120" x="6296025" y="2652713"/>
          <p14:tracePt t="105126" x="6251575" y="2581275"/>
          <p14:tracePt t="105142" x="6197600" y="2544763"/>
          <p14:tracePt t="105158" x="6143625" y="2517775"/>
          <p14:tracePt t="105172" x="6116638" y="2500313"/>
          <p14:tracePt t="105188" x="6089650" y="2500313"/>
          <p14:tracePt t="105204" x="6072188" y="2492375"/>
          <p14:tracePt t="105237" x="6054725" y="2492375"/>
          <p14:tracePt t="105238" x="6010275" y="2500313"/>
          <p14:tracePt t="105260" x="5938838" y="2517775"/>
          <p14:tracePt t="105271" x="5813425" y="2563813"/>
          <p14:tracePt t="105287" x="5670550" y="2635250"/>
          <p14:tracePt t="105306" x="5545138" y="2670175"/>
          <p14:tracePt t="105322" x="5438775" y="2714625"/>
          <p14:tracePt t="105338" x="5394325" y="2741613"/>
          <p14:tracePt t="105354" x="5367338" y="2759075"/>
          <p14:tracePt t="105376" x="5357813" y="2778125"/>
          <p14:tracePt t="105392" x="5340350" y="2795588"/>
          <p14:tracePt t="105408" x="5322888" y="2830513"/>
          <p14:tracePt t="105424" x="5313363" y="2884488"/>
          <p14:tracePt t="105440" x="5303838" y="2946400"/>
          <p14:tracePt t="105440" x="5303838" y="2965450"/>
          <p14:tracePt t="105454" x="5303838" y="3036888"/>
          <p14:tracePt t="105470" x="5340350" y="3098800"/>
          <p14:tracePt t="105487" x="5394325" y="3179763"/>
          <p14:tracePt t="105504" x="5456238" y="3241675"/>
          <p14:tracePt t="105520" x="5527675" y="3303588"/>
          <p14:tracePt t="105538" x="5599113" y="3349625"/>
          <p14:tracePt t="105554" x="5670550" y="3394075"/>
          <p14:tracePt t="105571" x="5786438" y="3429000"/>
          <p14:tracePt t="105587" x="6010275" y="3492500"/>
          <p14:tracePt t="105604" x="6367463" y="3544888"/>
          <p14:tracePt t="105621" x="6518275" y="3544888"/>
          <p14:tracePt t="105637" x="6643688" y="3554413"/>
          <p14:tracePt t="105654" x="6697663" y="3544888"/>
          <p14:tracePt t="105670" x="6707188" y="3536950"/>
          <p14:tracePt t="105687" x="6724650" y="3500438"/>
          <p14:tracePt t="105704" x="6732588" y="3429000"/>
          <p14:tracePt t="105720" x="6715125" y="3357563"/>
          <p14:tracePt t="105738" x="6670675" y="3268663"/>
          <p14:tracePt t="105754" x="6581775" y="3125788"/>
          <p14:tracePt t="105770" x="6492875" y="2992438"/>
          <p14:tracePt t="105788" x="6384925" y="2867025"/>
          <p14:tracePt t="105804" x="6330950" y="2803525"/>
          <p14:tracePt t="105821" x="6278563" y="2759075"/>
          <p14:tracePt t="105837" x="6259513" y="2741613"/>
          <p14:tracePt t="105837" x="6242050" y="2732088"/>
          <p14:tracePt t="105854" x="6232525" y="2732088"/>
          <p14:tracePt t="105870" x="6224588" y="2732088"/>
          <p14:tracePt t="105945" x="0" y="0"/>
        </p14:tracePtLst>
        <p14:tracePtLst>
          <p14:tracePt t="129781" x="5697538" y="4581525"/>
          <p14:tracePt t="129981" x="5688013" y="4581525"/>
          <p14:tracePt t="129989" x="5680075" y="4581525"/>
          <p14:tracePt t="130005" x="5670550" y="4581525"/>
          <p14:tracePt t="130013" x="5661025" y="4581525"/>
          <p14:tracePt t="130021" x="5653088" y="4572000"/>
          <p14:tracePt t="130037" x="5635625" y="4572000"/>
          <p14:tracePt t="130053" x="5626100" y="4572000"/>
          <p14:tracePt t="130145" x="5616575" y="4572000"/>
          <p14:tracePt t="130209" x="5608638" y="4572000"/>
          <p14:tracePt t="130349" x="5599113" y="4572000"/>
          <p14:tracePt t="130389" x="5599113" y="4581525"/>
          <p14:tracePt t="130397" x="5599113" y="4591050"/>
          <p14:tracePt t="130410" x="5589588" y="4598988"/>
          <p14:tracePt t="130427" x="5589588" y="4608513"/>
          <p14:tracePt t="130429" x="5589588" y="4616450"/>
          <p14:tracePt t="130437" x="5589588" y="4625975"/>
          <p14:tracePt t="130456" x="5581650" y="4635500"/>
          <p14:tracePt t="130500" x="5581650" y="4643438"/>
          <p14:tracePt t="130851" x="5581650" y="4635500"/>
          <p14:tracePt t="130865" x="5581650" y="4625975"/>
          <p14:tracePt t="130881" x="5581650" y="4616450"/>
          <p14:tracePt t="130889" x="5581650" y="4608513"/>
          <p14:tracePt t="130953" x="5581650" y="4598988"/>
          <p14:tracePt t="130967" x="5581650" y="4591050"/>
          <p14:tracePt t="131172" x="0" y="0"/>
        </p14:tracePtLst>
        <p14:tracePtLst>
          <p14:tracePt t="146347" x="5537200" y="4591050"/>
          <p14:tracePt t="146488" x="5527675" y="4581525"/>
          <p14:tracePt t="146496" x="5518150" y="4572000"/>
          <p14:tracePt t="146508" x="5500688" y="4564063"/>
          <p14:tracePt t="146512" x="5483225" y="4554538"/>
          <p14:tracePt t="146526" x="5473700" y="4545013"/>
          <p14:tracePt t="146542" x="5465763" y="4527550"/>
          <p14:tracePt t="146558" x="5446713" y="4519613"/>
          <p14:tracePt t="146730" x="5438775" y="4545013"/>
          <p14:tracePt t="146735" x="5438775" y="4554538"/>
          <p14:tracePt t="146742" x="5429250" y="4564063"/>
          <p14:tracePt t="146752" x="5429250" y="4591050"/>
          <p14:tracePt t="146768" x="5429250" y="4635500"/>
          <p14:tracePt t="146786" x="5429250" y="4643438"/>
          <p14:tracePt t="146802" x="5438775" y="4662488"/>
          <p14:tracePt t="146819" x="5446713" y="4679950"/>
          <p14:tracePt t="146835" x="5465763" y="4687888"/>
          <p14:tracePt t="146852" x="5473700" y="4706938"/>
          <p14:tracePt t="146868" x="5492750" y="4706938"/>
          <p14:tracePt t="146885" x="5545138" y="4714875"/>
          <p14:tracePt t="146902" x="5572125" y="4714875"/>
          <p14:tracePt t="146918" x="5581650" y="4706938"/>
          <p14:tracePt t="146936" x="5599113" y="4697413"/>
          <p14:tracePt t="146952" x="5608638" y="4662488"/>
          <p14:tracePt t="146968" x="5608638" y="4643438"/>
          <p14:tracePt t="146985" x="5608638" y="4635500"/>
          <p14:tracePt t="147002" x="5608638" y="4616450"/>
          <p14:tracePt t="147019" x="5608638" y="4608513"/>
          <p14:tracePt t="147035" x="5589588" y="4591050"/>
          <p14:tracePt t="147052" x="5589588" y="4581525"/>
          <p14:tracePt t="147069" x="5581650" y="4572000"/>
          <p14:tracePt t="147147" x="5572125" y="4572000"/>
          <p14:tracePt t="147161" x="5564188" y="4591050"/>
          <p14:tracePt t="147169" x="5554663" y="4591050"/>
          <p14:tracePt t="147177" x="5537200" y="4616450"/>
          <p14:tracePt t="147186" x="5527675" y="4625975"/>
          <p14:tracePt t="147202" x="5527675" y="4643438"/>
          <p14:tracePt t="147220" x="5527675" y="4652963"/>
          <p14:tracePt t="147236" x="5527675" y="4670425"/>
          <p14:tracePt t="147252" x="5545138" y="4687888"/>
          <p14:tracePt t="147270" x="5554663" y="4697413"/>
          <p14:tracePt t="147286" x="5581650" y="4714875"/>
          <p14:tracePt t="147303" x="5599113" y="4714875"/>
          <p14:tracePt t="147319" x="5608638" y="4714875"/>
          <p14:tracePt t="147336" x="5616575" y="4697413"/>
          <p14:tracePt t="147353" x="5626100" y="4662488"/>
          <p14:tracePt t="147369" x="5626100" y="4608513"/>
          <p14:tracePt t="147387" x="5608638" y="4545013"/>
          <p14:tracePt t="147403" x="5589588" y="4500563"/>
          <p14:tracePt t="147420" x="5581650" y="4492625"/>
          <p14:tracePt t="147436" x="5572125" y="4492625"/>
          <p14:tracePt t="147452" x="5554663" y="4510088"/>
          <p14:tracePt t="147469" x="5537200" y="4554538"/>
          <p14:tracePt t="147486" x="5527675" y="4598988"/>
          <p14:tracePt t="147503" x="5518150" y="4662488"/>
          <p14:tracePt t="147519" x="5518150" y="4706938"/>
          <p14:tracePt t="147536" x="5518150" y="4741863"/>
          <p14:tracePt t="147536" x="5518150" y="4751388"/>
          <p14:tracePt t="147553" x="5537200" y="4759325"/>
          <p14:tracePt t="147569" x="5545138" y="4768850"/>
          <p14:tracePt t="147586" x="5581650" y="4786313"/>
          <p14:tracePt t="147603" x="5608638" y="4786313"/>
          <p14:tracePt t="147620" x="5616575" y="4786313"/>
          <p14:tracePt t="147636" x="5626100" y="4751388"/>
          <p14:tracePt t="147652" x="5626100" y="4706938"/>
          <p14:tracePt t="147670" x="5608638" y="4652963"/>
          <p14:tracePt t="147686" x="5589588" y="4625975"/>
          <p14:tracePt t="147703" x="5572125" y="4616450"/>
          <p14:tracePt t="147719" x="5564188" y="4608513"/>
          <p14:tracePt t="147736" x="5554663" y="4608513"/>
          <p14:tracePt t="147753" x="5537200" y="4616450"/>
          <p14:tracePt t="147769" x="5527675" y="4635500"/>
          <p14:tracePt t="147786" x="5510213" y="4652963"/>
          <p14:tracePt t="147802" x="5510213" y="4706938"/>
          <p14:tracePt t="147820" x="5537200" y="4759325"/>
          <p14:tracePt t="147836" x="5545138" y="4768850"/>
          <p14:tracePt t="147852" x="5572125" y="4786313"/>
          <p14:tracePt t="147869" x="5599113" y="4795838"/>
          <p14:tracePt t="147886" x="5608638" y="4795838"/>
          <p14:tracePt t="147903" x="5626100" y="4778375"/>
          <p14:tracePt t="147919" x="5635625" y="4741863"/>
          <p14:tracePt t="147936" x="5616575" y="4670425"/>
          <p14:tracePt t="147953" x="5599113" y="4625975"/>
          <p14:tracePt t="147969" x="5581650" y="4581525"/>
          <p14:tracePt t="147986" x="5572125" y="4572000"/>
          <p14:tracePt t="148003" x="5564188" y="4572000"/>
          <p14:tracePt t="148020" x="5554663" y="4572000"/>
          <p14:tracePt t="148036" x="5545138" y="4598988"/>
          <p14:tracePt t="148053" x="5527675" y="4670425"/>
          <p14:tracePt t="148070" x="5518150" y="4714875"/>
          <p14:tracePt t="148086" x="5518150" y="4741863"/>
          <p14:tracePt t="148103" x="5518150" y="4751388"/>
          <p14:tracePt t="148119" x="5527675" y="4759325"/>
          <p14:tracePt t="148136" x="5527675" y="4768850"/>
          <p14:tracePt t="148153" x="5537200" y="4768850"/>
          <p14:tracePt t="148169" x="5537200" y="4751388"/>
          <p14:tracePt t="148186" x="5537200" y="4697413"/>
          <p14:tracePt t="148203" x="5537200" y="4625975"/>
          <p14:tracePt t="148220" x="5518150" y="4598988"/>
          <p14:tracePt t="148236" x="5518150" y="4581525"/>
          <p14:tracePt t="148252" x="5500688" y="4572000"/>
          <p14:tracePt t="148269" x="5492750" y="4572000"/>
          <p14:tracePt t="148286" x="5473700" y="4591050"/>
          <p14:tracePt t="148303" x="5456238" y="4625975"/>
          <p14:tracePt t="148319" x="5456238" y="4679950"/>
          <p14:tracePt t="148336" x="5456238" y="4714875"/>
          <p14:tracePt t="148353" x="5465763" y="4724400"/>
          <p14:tracePt t="148369" x="5473700" y="4733925"/>
          <p14:tracePt t="148386" x="5483225" y="4733925"/>
          <p14:tracePt t="148402" x="5500688" y="4733925"/>
          <p14:tracePt t="148437" x="5510213" y="4724400"/>
          <p14:tracePt t="148438" x="5518150" y="4679950"/>
          <p14:tracePt t="148453" x="5518150" y="4635500"/>
          <p14:tracePt t="148470" x="5510213" y="4608513"/>
          <p14:tracePt t="148486" x="5510213" y="4598988"/>
          <p14:tracePt t="148821" x="5500688" y="4598988"/>
          <p14:tracePt t="148837" x="5500688" y="4608513"/>
          <p14:tracePt t="148845" x="5492750" y="4616450"/>
          <p14:tracePt t="148853" x="5483225" y="4625975"/>
          <p14:tracePt t="148869" x="5473700" y="4643438"/>
          <p14:tracePt t="148870" x="5456238" y="4670425"/>
          <p14:tracePt t="148886" x="5438775" y="4687888"/>
          <p14:tracePt t="148903" x="5421313" y="4706938"/>
          <p14:tracePt t="148919" x="5411788" y="4706938"/>
          <p14:tracePt t="148936" x="5394325" y="4714875"/>
          <p14:tracePt t="148952" x="5384800" y="4714875"/>
          <p14:tracePt t="148969" x="5357813" y="4724400"/>
          <p14:tracePt t="148987" x="5340350" y="4724400"/>
          <p14:tracePt t="149002" x="5322888" y="4724400"/>
          <p14:tracePt t="149019" x="5303838" y="4706938"/>
          <p14:tracePt t="149036" x="5259388" y="4697413"/>
          <p14:tracePt t="149052" x="5214938" y="4670425"/>
          <p14:tracePt t="149070" x="5187950" y="4643438"/>
          <p14:tracePt t="149086" x="5180013" y="4635500"/>
          <p14:tracePt t="149135" x="5197475" y="4662488"/>
          <p14:tracePt t="149143" x="5207000" y="4687888"/>
          <p14:tracePt t="149149" x="5214938" y="4706938"/>
          <p14:tracePt t="149153" x="5224463" y="4751388"/>
          <p14:tracePt t="149169" x="5241925" y="4768850"/>
          <p14:tracePt t="149186" x="5251450" y="4778375"/>
          <p14:tracePt t="149203" x="5259388" y="4786313"/>
          <p14:tracePt t="149219" x="5278438" y="4786313"/>
          <p14:tracePt t="149236" x="5295900" y="4759325"/>
          <p14:tracePt t="149252" x="5313363" y="4724400"/>
          <p14:tracePt t="149269" x="5313363" y="4687888"/>
          <p14:tracePt t="149286" x="5313363" y="4662488"/>
          <p14:tracePt t="149302" x="5313363" y="4635500"/>
          <p14:tracePt t="149319" x="5303838" y="4635500"/>
          <p14:tracePt t="149336" x="5303838" y="4625975"/>
          <p14:tracePt t="149385" x="5303838" y="4643438"/>
          <p14:tracePt t="149385" x="5303838" y="4670425"/>
          <p14:tracePt t="149401" x="5303838" y="4687888"/>
          <p14:tracePt t="149409" x="5303838" y="4706938"/>
          <p14:tracePt t="149417" x="5303838" y="4714875"/>
          <p14:tracePt t="149423" x="5303838" y="4724400"/>
          <p14:tracePt t="149495" x="5322888" y="4714875"/>
          <p14:tracePt t="149503" x="5322888" y="4687888"/>
          <p14:tracePt t="149511" x="5322888" y="4662488"/>
          <p14:tracePt t="149519" x="5330825" y="4643438"/>
          <p14:tracePt t="149520" x="5330825" y="4598988"/>
          <p14:tracePt t="149536" x="5330825" y="4581525"/>
          <p14:tracePt t="149611" x="5330825" y="4598988"/>
          <p14:tracePt t="149619" x="5330825" y="4625975"/>
          <p14:tracePt t="149634" x="5330825" y="4643438"/>
          <p14:tracePt t="149652" x="5330825" y="4652963"/>
          <p14:tracePt t="149653" x="5330825" y="4670425"/>
          <p14:tracePt t="149669" x="5340350" y="4679950"/>
          <p14:tracePt t="149686" x="5340350" y="4687888"/>
          <p14:tracePt t="149791" x="5340350" y="4679950"/>
          <p14:tracePt t="150223" x="5349875" y="4679950"/>
          <p14:tracePt t="150230" x="5357813" y="4679950"/>
          <p14:tracePt t="150239" x="5367338" y="4670425"/>
          <p14:tracePt t="150243" x="5384800" y="4670425"/>
          <p14:tracePt t="150252" x="5402263" y="4662488"/>
          <p14:tracePt t="150269" x="5411788" y="4662488"/>
          <p14:tracePt t="150286" x="5429250" y="4662488"/>
          <p14:tracePt t="150302" x="5438775" y="4662488"/>
          <p14:tracePt t="150319" x="5456238" y="4662488"/>
          <p14:tracePt t="150336" x="5465763" y="4652963"/>
          <p14:tracePt t="150641" x="5473700" y="4652963"/>
          <p14:tracePt t="150677" x="5483225" y="4652963"/>
          <p14:tracePt t="150693" x="5492750" y="4662488"/>
          <p14:tracePt t="150694" x="5500688" y="4670425"/>
          <p14:tracePt t="150702" x="5510213" y="4679950"/>
          <p14:tracePt t="150720" x="5518150" y="4679950"/>
          <p14:tracePt t="150736" x="5527675" y="4679950"/>
          <p14:tracePt t="150752" x="5537200" y="4697413"/>
          <p14:tracePt t="150770" x="5554663" y="4706938"/>
          <p14:tracePt t="150786" x="5564188" y="4706938"/>
          <p14:tracePt t="150802" x="5572125" y="4706938"/>
          <p14:tracePt t="150819" x="5581650" y="4687888"/>
          <p14:tracePt t="150836" x="5581650" y="4679950"/>
          <p14:tracePt t="150853" x="5581650" y="4662488"/>
          <p14:tracePt t="150869" x="5581650" y="4635500"/>
          <p14:tracePt t="150886" x="5564188" y="4616450"/>
          <p14:tracePt t="150902" x="5545138" y="4598988"/>
          <p14:tracePt t="150919" x="5537200" y="4598988"/>
          <p14:tracePt t="150936" x="5518150" y="4598988"/>
          <p14:tracePt t="150952" x="5510213" y="4598988"/>
          <p14:tracePt t="150969" x="5492750" y="4616450"/>
          <p14:tracePt t="150985" x="5483225" y="4635500"/>
          <p14:tracePt t="151003" x="5465763" y="4643438"/>
          <p14:tracePt t="151019" x="5465763" y="4670425"/>
          <p14:tracePt t="151036" x="5465763" y="4687888"/>
          <p14:tracePt t="151053" x="5465763" y="4697413"/>
          <p14:tracePt t="151130" x="5473700" y="4697413"/>
          <p14:tracePt t="151147" x="5483225" y="4687888"/>
          <p14:tracePt t="151161" x="5483225" y="4679950"/>
          <p14:tracePt t="151177" x="5483225" y="4670425"/>
          <p14:tracePt t="151303" x="5456238" y="4679950"/>
          <p14:tracePt t="151311" x="5438775" y="4687888"/>
          <p14:tracePt t="151319" x="5402263" y="4697413"/>
          <p14:tracePt t="151335" x="5367338" y="4714875"/>
          <p14:tracePt t="151336" x="5295900" y="4733925"/>
          <p14:tracePt t="151352" x="5197475" y="4751388"/>
          <p14:tracePt t="151369" x="5116513" y="4759325"/>
          <p14:tracePt t="151385" x="5072063" y="4778375"/>
          <p14:tracePt t="151402" x="5045075" y="4778375"/>
          <p14:tracePt t="151419" x="5010150" y="4778375"/>
          <p14:tracePt t="151435" x="4956175" y="4778375"/>
          <p14:tracePt t="151453" x="4902200" y="4778375"/>
          <p14:tracePt t="151469" x="4848225" y="4778375"/>
          <p14:tracePt t="151486" x="4795838" y="4786313"/>
          <p14:tracePt t="151502" x="4732338" y="4795838"/>
          <p14:tracePt t="151519" x="4687888" y="4805363"/>
          <p14:tracePt t="151536" x="4652963" y="4805363"/>
          <p14:tracePt t="151552" x="4633913" y="4805363"/>
          <p14:tracePt t="151570" x="4625975" y="4805363"/>
          <p14:tracePt t="151585" x="4608513" y="4805363"/>
          <p14:tracePt t="151602" x="4589463" y="4805363"/>
          <p14:tracePt t="151619" x="4562475" y="4805363"/>
          <p14:tracePt t="151635" x="4545013" y="4805363"/>
          <p14:tracePt t="151653" x="4537075" y="4795838"/>
          <p14:tracePt t="151669" x="4518025" y="4795838"/>
          <p14:tracePt t="151686" x="4510088" y="4795838"/>
          <p14:tracePt t="151702" x="4491038" y="4795838"/>
          <p14:tracePt t="151859" x="4500563" y="4786313"/>
          <p14:tracePt t="151867" x="4518025" y="4786313"/>
          <p14:tracePt t="151875" x="4554538" y="4778375"/>
          <p14:tracePt t="151886" x="4598988" y="4759325"/>
          <p14:tracePt t="151902" x="4633913" y="4751388"/>
          <p14:tracePt t="151919" x="4679950" y="4751388"/>
          <p14:tracePt t="151936" x="4705350" y="4751388"/>
          <p14:tracePt t="151952" x="4759325" y="4741863"/>
          <p14:tracePt t="151969" x="4776788" y="4733925"/>
          <p14:tracePt t="151985" x="4813300" y="4733925"/>
          <p14:tracePt t="152002" x="4848225" y="4714875"/>
          <p14:tracePt t="152019" x="4894263" y="4714875"/>
          <p14:tracePt t="152035" x="4946650" y="4714875"/>
          <p14:tracePt t="152053" x="5072063" y="4724400"/>
          <p14:tracePt t="152069" x="5241925" y="4733925"/>
          <p14:tracePt t="152085" x="5340350" y="4724400"/>
          <p14:tracePt t="152102" x="5402263" y="4706938"/>
          <p14:tracePt t="152119" x="5438775" y="4706938"/>
          <p14:tracePt t="152136" x="5446713" y="4706938"/>
          <p14:tracePt t="152152" x="5456238" y="4697413"/>
          <p14:tracePt t="152169" x="5465763" y="4687888"/>
          <p14:tracePt t="152186" x="5483225" y="4670425"/>
          <p14:tracePt t="152202" x="5510213" y="4670425"/>
          <p14:tracePt t="152219" x="5518150" y="4670425"/>
          <p14:tracePt t="152235" x="5537200" y="4670425"/>
          <p14:tracePt t="152252" x="5545138" y="4670425"/>
          <p14:tracePt t="152269" x="5564188" y="4670425"/>
          <p14:tracePt t="152285" x="5572125" y="4670425"/>
          <p14:tracePt t="152302" x="5581650" y="4670425"/>
          <p14:tracePt t="152319" x="5589588" y="4662488"/>
          <p14:tracePt t="152319" x="5599113" y="4662488"/>
          <p14:tracePt t="152337" x="5608638" y="4662488"/>
          <p14:tracePt t="152352" x="5616575" y="4662488"/>
          <p14:tracePt t="152369" x="5635625" y="4662488"/>
          <p14:tracePt t="152386" x="5643563" y="4662488"/>
          <p14:tracePt t="152402" x="5661025" y="4662488"/>
          <p14:tracePt t="152419" x="5661025" y="4670425"/>
          <p14:tracePt t="152435" x="5670550" y="4670425"/>
          <p14:tracePt t="152435" x="5670550" y="4679950"/>
          <p14:tracePt t="152453" x="5680075" y="4679950"/>
          <p14:tracePt t="152579" x="5661025" y="4670425"/>
          <p14:tracePt t="152595" x="5653088" y="4670425"/>
          <p14:tracePt t="152608" x="5635625" y="4670425"/>
          <p14:tracePt t="152613" x="5626100" y="4662488"/>
          <p14:tracePt t="152619" x="5608638" y="4662488"/>
          <p14:tracePt t="152635" x="5589588" y="4652963"/>
          <p14:tracePt t="152653" x="5581650" y="4652963"/>
          <p14:tracePt t="152669" x="5554663" y="4652963"/>
          <p14:tracePt t="152685" x="5537200" y="4662488"/>
          <p14:tracePt t="152702" x="5527675" y="4670425"/>
          <p14:tracePt t="152719" x="5500688" y="4687888"/>
          <p14:tracePt t="152820" x="5492750" y="4697413"/>
          <p14:tracePt t="152842" x="5483225" y="4697413"/>
          <p14:tracePt t="152899" x="5473700" y="4706938"/>
          <p14:tracePt t="152906" x="5465763" y="4714875"/>
          <p14:tracePt t="152919" x="5456238" y="4714875"/>
          <p14:tracePt t="152930" x="5446713" y="4724400"/>
          <p14:tracePt t="152936" x="5429250" y="4733925"/>
          <p14:tracePt t="152952" x="5421313" y="4733925"/>
          <p14:tracePt t="152969" x="5411788" y="4733925"/>
          <p14:tracePt t="153009" x="5402263" y="4733925"/>
          <p14:tracePt t="153025" x="5394325" y="4733925"/>
          <p14:tracePt t="153032" x="5384800" y="4733925"/>
          <p14:tracePt t="153052" x="5375275" y="4733925"/>
          <p14:tracePt t="153053" x="5367338" y="4733925"/>
          <p14:tracePt t="153069" x="5357813" y="4733925"/>
          <p14:tracePt t="153085" x="5349875" y="4741863"/>
          <p14:tracePt t="153085" x="5340350" y="4741863"/>
          <p14:tracePt t="153143" x="5330825" y="4741863"/>
          <p14:tracePt t="153150" x="5322888" y="4741863"/>
          <p14:tracePt t="153164" x="5313363" y="4741863"/>
          <p14:tracePt t="153197" x="5303838" y="4741863"/>
          <p14:tracePt t="153213" x="5295900" y="4741863"/>
          <p14:tracePt t="153221" x="5286375" y="4741863"/>
          <p14:tracePt t="153245" x="5278438" y="4741863"/>
          <p14:tracePt t="153282" x="5268913" y="4741863"/>
          <p14:tracePt t="153502" x="5286375" y="4741863"/>
          <p14:tracePt t="153518" x="5295900" y="4733925"/>
          <p14:tracePt t="153525" x="5303838" y="4733925"/>
          <p14:tracePt t="153532" x="5313363" y="4724400"/>
          <p14:tracePt t="153557" x="5322888" y="4724400"/>
          <p14:tracePt t="153573" x="5330825" y="4724400"/>
          <p14:tracePt t="153577" x="5340350" y="4724400"/>
          <p14:tracePt t="153585" x="5340350" y="4714875"/>
          <p14:tracePt t="153602" x="5349875" y="4706938"/>
          <p14:tracePt t="153619" x="5357813" y="4697413"/>
          <p14:tracePt t="153635" x="5375275" y="4687888"/>
          <p14:tracePt t="153652" x="5384800" y="4679950"/>
          <p14:tracePt t="153669" x="5402263" y="4670425"/>
          <p14:tracePt t="153685" x="5411788" y="4670425"/>
          <p14:tracePt t="153702" x="5421313" y="4662488"/>
          <p14:tracePt t="153719" x="5429250" y="4652963"/>
          <p14:tracePt t="153735" x="5465763" y="4643438"/>
          <p14:tracePt t="153752" x="5473700" y="4635500"/>
          <p14:tracePt t="153769" x="5483225" y="4625975"/>
          <p14:tracePt t="153806" x="5492750" y="4616450"/>
          <p14:tracePt t="153823" x="5500688" y="4616450"/>
          <p14:tracePt t="153854" x="5510213" y="4616450"/>
          <p14:tracePt t="153862" x="5518150" y="4616450"/>
          <p14:tracePt t="153871" x="5527675" y="4608513"/>
          <p14:tracePt t="153878" x="5537200" y="4598988"/>
          <p14:tracePt t="153893" x="5554663" y="4598988"/>
          <p14:tracePt t="153902" x="5564188" y="4598988"/>
          <p14:tracePt t="154316" x="5564188" y="4608513"/>
          <p14:tracePt t="154661" x="5564188" y="4616450"/>
          <p14:tracePt t="154677" x="5554663" y="4616450"/>
          <p14:tracePt t="154684" x="5545138" y="4625975"/>
          <p14:tracePt t="154692" x="5537200" y="4635500"/>
          <p14:tracePt t="154702" x="5537200" y="4643438"/>
          <p14:tracePt t="154718" x="5527675" y="4652963"/>
          <p14:tracePt t="154735" x="5518150" y="4662488"/>
          <p14:tracePt t="154752" x="5510213" y="4670425"/>
          <p14:tracePt t="154786" x="5500688" y="4670425"/>
          <p14:tracePt t="154803" x="5500688" y="4679950"/>
          <p14:tracePt t="154872" x="5492750" y="4679950"/>
          <p14:tracePt t="154881" x="5483225" y="4679950"/>
          <p14:tracePt t="154903" x="5473700" y="4679950"/>
          <p14:tracePt t="154996" x="5465763" y="4687888"/>
          <p14:tracePt t="155012" x="5456238" y="4687888"/>
          <p14:tracePt t="155018" x="5446713" y="4687888"/>
          <p14:tracePt t="155025" x="5438775" y="4687888"/>
          <p14:tracePt t="155035" x="5421313" y="4687888"/>
          <p14:tracePt t="155052" x="5384800" y="4679950"/>
          <p14:tracePt t="155069" x="5349875" y="4679950"/>
          <p14:tracePt t="155085" x="5313363" y="4679950"/>
          <p14:tracePt t="155102" x="5278438" y="4679950"/>
          <p14:tracePt t="155118" x="5259388" y="4679950"/>
          <p14:tracePt t="155135" x="5241925" y="4679950"/>
          <p14:tracePt t="155152" x="5187950" y="4679950"/>
          <p14:tracePt t="155169" x="5135563" y="4687888"/>
          <p14:tracePt t="155186" x="5099050" y="4687888"/>
          <p14:tracePt t="155202" x="5064125" y="4697413"/>
          <p14:tracePt t="155219" x="5037138" y="4697413"/>
          <p14:tracePt t="155235" x="5027613" y="4697413"/>
          <p14:tracePt t="155252" x="5010150" y="4697413"/>
          <p14:tracePt t="155269" x="5000625" y="4697413"/>
          <p14:tracePt t="155285" x="4983163" y="4679950"/>
          <p14:tracePt t="155326" x="4973638" y="4679950"/>
          <p14:tracePt t="155341" x="4956175" y="4679950"/>
          <p14:tracePt t="155356" x="4946650" y="4679950"/>
          <p14:tracePt t="155357" x="4938713" y="4679950"/>
          <p14:tracePt t="155368" x="4921250" y="4670425"/>
          <p14:tracePt t="155385" x="4902200" y="4670425"/>
          <p14:tracePt t="155402" x="4867275" y="4670425"/>
          <p14:tracePt t="155418" x="4840288" y="4679950"/>
          <p14:tracePt t="155435" x="4822825" y="4687888"/>
          <p14:tracePt t="155452" x="4813300" y="4687888"/>
          <p14:tracePt t="155469" x="4795838" y="4687888"/>
          <p14:tracePt t="155485" x="4786313" y="4679950"/>
          <p14:tracePt t="155576" x="4776788" y="4679950"/>
          <p14:tracePt t="155592" x="4768850" y="4687888"/>
          <p14:tracePt t="155600" x="4759325" y="4697413"/>
          <p14:tracePt t="155616" x="4751388" y="4697413"/>
          <p14:tracePt t="155620" x="4741863" y="4706938"/>
          <p14:tracePt t="155635" x="4732338" y="4706938"/>
          <p14:tracePt t="155652" x="4714875" y="4706938"/>
          <p14:tracePt t="155669" x="4705350" y="4714875"/>
          <p14:tracePt t="155685" x="4687888" y="4714875"/>
          <p14:tracePt t="155702" x="4670425" y="4724400"/>
          <p14:tracePt t="155748" x="4660900" y="4724400"/>
          <p14:tracePt t="155772" x="4660900" y="4733925"/>
          <p14:tracePt t="155810" x="4652963" y="4733925"/>
          <p14:tracePt t="156054" x="4660900" y="4724400"/>
          <p14:tracePt t="156063" x="4679950" y="4724400"/>
          <p14:tracePt t="156070" x="4705350" y="4724400"/>
          <p14:tracePt t="156071" x="4751388" y="4724400"/>
          <p14:tracePt t="156085" x="4803775" y="4724400"/>
          <p14:tracePt t="156102" x="4848225" y="4714875"/>
          <p14:tracePt t="156118" x="4902200" y="4697413"/>
          <p14:tracePt t="156135" x="4938713" y="4687888"/>
          <p14:tracePt t="156151" x="4983163" y="4687888"/>
          <p14:tracePt t="156168" x="5010150" y="4687888"/>
          <p14:tracePt t="156186" x="5027613" y="4687888"/>
          <p14:tracePt t="156202" x="5089525" y="4687888"/>
          <p14:tracePt t="156218" x="5135563" y="4687888"/>
          <p14:tracePt t="156235" x="5180013" y="4687888"/>
          <p14:tracePt t="156252" x="5214938" y="4687888"/>
          <p14:tracePt t="156269" x="5251450" y="4697413"/>
          <p14:tracePt t="156285" x="5268913" y="4697413"/>
          <p14:tracePt t="156302" x="5295900" y="4697413"/>
          <p14:tracePt t="156318" x="5295900" y="4706938"/>
          <p14:tracePt t="156335" x="5322888" y="4706938"/>
          <p14:tracePt t="156353" x="5330825" y="4714875"/>
          <p14:tracePt t="156368" x="5349875" y="4724400"/>
          <p14:tracePt t="156386" x="5357813" y="4724400"/>
          <p14:tracePt t="156402" x="5384800" y="4741863"/>
          <p14:tracePt t="156418" x="5411788" y="4759325"/>
          <p14:tracePt t="156435" x="5438775" y="4759325"/>
          <p14:tracePt t="156452" x="5465763" y="4778375"/>
          <p14:tracePt t="156469" x="5483225" y="4778375"/>
          <p14:tracePt t="156485" x="5492750" y="4778375"/>
          <p14:tracePt t="156502" x="5510213" y="4768850"/>
          <p14:tracePt t="156518" x="5510213" y="4759325"/>
          <p14:tracePt t="156535" x="5518150" y="4751388"/>
          <p14:tracePt t="156552" x="5518150" y="4733925"/>
          <p14:tracePt t="156568" x="5518150" y="4706938"/>
          <p14:tracePt t="156585" x="5518150" y="4687888"/>
          <p14:tracePt t="156632" x="5518150" y="4679950"/>
          <p14:tracePt t="156672" x="5527675" y="4679950"/>
          <p14:tracePt t="156688" x="5527675" y="4687888"/>
          <p14:tracePt t="156696" x="5537200" y="4697413"/>
          <p14:tracePt t="156702" x="5545138" y="4706938"/>
          <p14:tracePt t="156718" x="5554663" y="4733925"/>
          <p14:tracePt t="156758" x="5554663" y="4741863"/>
          <p14:tracePt t="156759" x="5564188" y="4751388"/>
          <p14:tracePt t="156790" x="5572125" y="4751388"/>
          <p14:tracePt t="156791" x="5572125" y="4759325"/>
          <p14:tracePt t="156852" x="5572125" y="4751388"/>
          <p14:tracePt t="156862" x="5572125" y="4733925"/>
          <p14:tracePt t="156868" x="5572125" y="4706938"/>
          <p14:tracePt t="156870" x="5554663" y="4670425"/>
          <p14:tracePt t="156885" x="5545138" y="4652963"/>
          <p14:tracePt t="156902" x="5537200" y="4652963"/>
          <p14:tracePt t="156918" x="5518150" y="4652963"/>
          <p14:tracePt t="156935" x="5510213" y="4652963"/>
          <p14:tracePt t="156952" x="5500688" y="4670425"/>
          <p14:tracePt t="156968" x="5492750" y="4670425"/>
          <p14:tracePt t="156985" x="5483225" y="4687888"/>
          <p14:tracePt t="157002" x="5473700" y="4697413"/>
          <p14:tracePt t="157018" x="5473700" y="4714875"/>
          <p14:tracePt t="157035" x="5473700" y="4724400"/>
          <p14:tracePt t="157052" x="5473700" y="4741863"/>
          <p14:tracePt t="157069" x="5473700" y="4759325"/>
          <p14:tracePt t="157085" x="5492750" y="4778375"/>
          <p14:tracePt t="157102" x="5500688" y="4778375"/>
          <p14:tracePt t="157118" x="5518150" y="4778375"/>
          <p14:tracePt t="157135" x="5527675" y="4768850"/>
          <p14:tracePt t="157152" x="5537200" y="4759325"/>
          <p14:tracePt t="157168" x="5537200" y="4733925"/>
          <p14:tracePt t="157186" x="5527675" y="4697413"/>
          <p14:tracePt t="157202" x="5510213" y="4662488"/>
          <p14:tracePt t="157218" x="5510213" y="4643438"/>
          <p14:tracePt t="157283" x="5500688" y="4643438"/>
          <p14:tracePt t="157298" x="5492750" y="4652963"/>
          <p14:tracePt t="157301" x="5483225" y="4662488"/>
          <p14:tracePt t="157318" x="5483225" y="4670425"/>
          <p14:tracePt t="157335" x="5483225" y="4679950"/>
          <p14:tracePt t="157352" x="5483225" y="4687888"/>
          <p14:tracePt t="157368" x="5483225" y="4706938"/>
          <p14:tracePt t="157385" x="5483225" y="4724400"/>
          <p14:tracePt t="157402" x="5500688" y="4741863"/>
          <p14:tracePt t="157418" x="5510213" y="4751388"/>
          <p14:tracePt t="157435" x="5527675" y="4751388"/>
          <p14:tracePt t="157451" x="5537200" y="4751388"/>
          <p14:tracePt t="157468" x="5537200" y="4741863"/>
          <p14:tracePt t="157485" x="5527675" y="4714875"/>
          <p14:tracePt t="157501" x="5518150" y="4670425"/>
          <p14:tracePt t="157518" x="5500688" y="4643438"/>
          <p14:tracePt t="157535" x="5492750" y="4635500"/>
          <p14:tracePt t="157552" x="5483225" y="4635500"/>
          <p14:tracePt t="157568" x="5465763" y="4635500"/>
          <p14:tracePt t="157585" x="5456238" y="4652963"/>
          <p14:tracePt t="157601" x="5438775" y="4662488"/>
          <p14:tracePt t="157618" x="5438775" y="4679950"/>
          <p14:tracePt t="157635" x="5438775" y="4697413"/>
          <p14:tracePt t="157651" x="5438775" y="4706938"/>
          <p14:tracePt t="157668" x="5438775" y="4724400"/>
          <p14:tracePt t="157685" x="5446713" y="4741863"/>
          <p14:tracePt t="157702" x="5456238" y="4759325"/>
          <p14:tracePt t="157718" x="5473700" y="4759325"/>
          <p14:tracePt t="157735" x="5483225" y="4759325"/>
          <p14:tracePt t="157735" x="5492750" y="4751388"/>
          <p14:tracePt t="157752" x="5500688" y="4741863"/>
          <p14:tracePt t="157768" x="5500688" y="4714875"/>
          <p14:tracePt t="157786" x="5500688" y="4679950"/>
          <p14:tracePt t="157801" x="5500688" y="4662488"/>
          <p14:tracePt t="157818" x="5483225" y="4643438"/>
          <p14:tracePt t="157835" x="5473700" y="4625975"/>
          <p14:tracePt t="157851" x="5456238" y="4625975"/>
          <p14:tracePt t="157869" x="5446713" y="4625975"/>
          <p14:tracePt t="157885" x="5429250" y="4643438"/>
          <p14:tracePt t="157902" x="5421313" y="4662488"/>
          <p14:tracePt t="157918" x="5421313" y="4687888"/>
          <p14:tracePt t="157935" x="5421313" y="4706938"/>
          <p14:tracePt t="157952" x="5421313" y="4714875"/>
          <p14:tracePt t="157968" x="5429250" y="4724400"/>
          <p14:tracePt t="157985" x="5446713" y="4724400"/>
          <p14:tracePt t="158001" x="5465763" y="4724400"/>
          <p14:tracePt t="158018" x="5473700" y="4714875"/>
          <p14:tracePt t="158035" x="5483225" y="4706938"/>
          <p14:tracePt t="158051" x="5483225" y="4687888"/>
          <p14:tracePt t="158068" x="5483225" y="4679950"/>
          <p14:tracePt t="158085" x="5473700" y="4670425"/>
          <p14:tracePt t="158102" x="5473700" y="4662488"/>
          <p14:tracePt t="158141" x="5465763" y="4662488"/>
          <p14:tracePt t="158166" x="5456238" y="4662488"/>
          <p14:tracePt t="158176" x="5456238" y="4670425"/>
          <p14:tracePt t="158190" x="5446713" y="4679950"/>
          <p14:tracePt t="158193" x="5438775" y="4687888"/>
          <p14:tracePt t="158201" x="5438775" y="4706938"/>
          <p14:tracePt t="158218" x="5438775" y="4724400"/>
          <p14:tracePt t="158235" x="5438775" y="4741863"/>
          <p14:tracePt t="158251" x="5456238" y="4759325"/>
          <p14:tracePt t="158268" x="5465763" y="4768850"/>
          <p14:tracePt t="158286" x="5483225" y="4768850"/>
          <p14:tracePt t="158301" x="5492750" y="4759325"/>
          <p14:tracePt t="158319" x="5492750" y="4733925"/>
          <p14:tracePt t="158335" x="5492750" y="4697413"/>
          <p14:tracePt t="158351" x="5492750" y="4679950"/>
          <p14:tracePt t="158369" x="5483225" y="4643438"/>
          <p14:tracePt t="158385" x="5483225" y="4635500"/>
          <p14:tracePt t="158440" x="5473700" y="4635500"/>
          <p14:tracePt t="158457" x="5473700" y="4643438"/>
          <p14:tracePt t="158475" x="5473700" y="4652963"/>
          <p14:tracePt t="158488" x="5473700" y="4662488"/>
          <p14:tracePt t="158504" x="5483225" y="4670425"/>
          <p14:tracePt t="158582" x="5492750" y="4670425"/>
          <p14:tracePt t="158590" x="5500688" y="4679950"/>
          <p14:tracePt t="158601" x="5510213" y="4679950"/>
          <p14:tracePt t="158886" x="5500688" y="4679950"/>
          <p14:tracePt t="158902" x="5492750" y="4679950"/>
          <p14:tracePt t="158935" x="5483225" y="4679950"/>
          <p14:tracePt t="158942" x="5473700" y="4679950"/>
          <p14:tracePt t="158958" x="5465763" y="4679950"/>
          <p14:tracePt t="158980" x="5465763" y="4687888"/>
          <p14:tracePt t="159004" x="5456238" y="4687888"/>
          <p14:tracePt t="159028" x="5446713" y="4687888"/>
          <p14:tracePt t="159286" x="5465763" y="4687888"/>
          <p14:tracePt t="159295" x="5473700" y="4687888"/>
          <p14:tracePt t="159312" x="5483225" y="4687888"/>
          <p14:tracePt t="159318" x="5492750" y="4687888"/>
          <p14:tracePt t="159334" x="5492750" y="4679950"/>
          <p14:tracePt t="159335" x="5500688" y="4679950"/>
          <p14:tracePt t="159600" x="5473700" y="4679950"/>
          <p14:tracePt t="159609" x="5456238" y="4679950"/>
          <p14:tracePt t="159618" x="5421313" y="4679950"/>
          <p14:tracePt t="159619" x="5349875" y="4697413"/>
          <p14:tracePt t="159635" x="5187950" y="4724400"/>
          <p14:tracePt t="159652" x="4983163" y="4778375"/>
          <p14:tracePt t="159668" x="4795838" y="4786313"/>
          <p14:tracePt t="159685" x="4714875" y="4786313"/>
          <p14:tracePt t="159701" x="4687888" y="4786313"/>
          <p14:tracePt t="160070" x="4687888" y="4795838"/>
          <p14:tracePt t="160078" x="4697413" y="4805363"/>
          <p14:tracePt t="160084" x="4714875" y="4805363"/>
          <p14:tracePt t="160085" x="4786313" y="4813300"/>
          <p14:tracePt t="160101" x="4884738" y="4813300"/>
          <p14:tracePt t="160118" x="5037138" y="4805363"/>
          <p14:tracePt t="160135" x="5170488" y="4768850"/>
          <p14:tracePt t="160151" x="5241925" y="4751388"/>
          <p14:tracePt t="160169" x="5286375" y="4733925"/>
          <p14:tracePt t="160185" x="5303838" y="4733925"/>
          <p14:tracePt t="160185" x="5303838" y="4724400"/>
          <p14:tracePt t="160202" x="5313363" y="4724400"/>
          <p14:tracePt t="160218" x="5330825" y="4714875"/>
          <p14:tracePt t="160264" x="5349875" y="4714875"/>
          <p14:tracePt t="160272" x="5357813" y="4714875"/>
          <p14:tracePt t="160336" x="5357813" y="4706938"/>
          <p14:tracePt t="160344" x="5367338" y="4697413"/>
          <p14:tracePt t="160350" x="5367338" y="4687888"/>
          <p14:tracePt t="160358" x="5375275" y="4679950"/>
          <p14:tracePt t="160368" x="5384800" y="4662488"/>
          <p14:tracePt t="160385" x="5384800" y="4652963"/>
          <p14:tracePt t="160402" x="5384800" y="4643438"/>
          <p14:tracePt t="160446" x="5375275" y="4635500"/>
          <p14:tracePt t="160452" x="5367338" y="4635500"/>
          <p14:tracePt t="160476" x="5357813" y="4635500"/>
          <p14:tracePt t="160491" x="5349875" y="4635500"/>
          <p14:tracePt t="160492" x="5340350" y="4635500"/>
          <p14:tracePt t="160501" x="5322888" y="4635500"/>
          <p14:tracePt t="160538" x="5313363" y="4635500"/>
          <p14:tracePt t="160539" x="5303838" y="4643438"/>
          <p14:tracePt t="160551" x="5295900" y="4652963"/>
          <p14:tracePt t="160568" x="5278438" y="4662488"/>
          <p14:tracePt t="160585" x="5268913" y="4679950"/>
          <p14:tracePt t="160601" x="5268913" y="4724400"/>
          <p14:tracePt t="160618" x="5268913" y="4741863"/>
          <p14:tracePt t="160634" x="5268913" y="4751388"/>
          <p14:tracePt t="160652" x="5268913" y="4768850"/>
          <p14:tracePt t="160668" x="5278438" y="4778375"/>
          <p14:tracePt t="160685" x="5286375" y="4778375"/>
          <p14:tracePt t="160701" x="5303838" y="4778375"/>
          <p14:tracePt t="160718" x="5322888" y="4759325"/>
          <p14:tracePt t="160735" x="5330825" y="4741863"/>
          <p14:tracePt t="160751" x="5330825" y="4724400"/>
          <p14:tracePt t="160769" x="5330825" y="4706938"/>
          <p14:tracePt t="160785" x="5322888" y="4697413"/>
          <p14:tracePt t="160802" x="5313363" y="4687888"/>
          <p14:tracePt t="160818" x="5295900" y="4687888"/>
          <p14:tracePt t="160835" x="5286375" y="4687888"/>
          <p14:tracePt t="160852" x="5268913" y="4697413"/>
          <p14:tracePt t="160868" x="5251450" y="4724400"/>
          <p14:tracePt t="160885" x="5241925" y="4733925"/>
          <p14:tracePt t="160901" x="5241925" y="4741863"/>
          <p14:tracePt t="160918" x="5241925" y="4751388"/>
          <p14:tracePt t="160935" x="5241925" y="4759325"/>
          <p14:tracePt t="160951" x="5241925" y="4768850"/>
          <p14:tracePt t="160968" x="5259388" y="4768850"/>
          <p14:tracePt t="160985" x="5295900" y="4768850"/>
          <p14:tracePt t="161001" x="5313363" y="4759325"/>
          <p14:tracePt t="161018" x="5322888" y="4751388"/>
          <p14:tracePt t="161035" x="5322888" y="4741863"/>
          <p14:tracePt t="161052" x="5322888" y="4733925"/>
          <p14:tracePt t="161068" x="5322888" y="4724400"/>
          <p14:tracePt t="161110" x="5313363" y="4724400"/>
          <p14:tracePt t="161118" x="5303838" y="4724400"/>
          <p14:tracePt t="161142" x="5295900" y="4724400"/>
          <p14:tracePt t="161166" x="5286375" y="4724400"/>
          <p14:tracePt t="161367" x="5286375" y="4714875"/>
          <p14:tracePt t="161376" x="5278438" y="4706938"/>
          <p14:tracePt t="161408" x="5268913" y="4706938"/>
          <p14:tracePt t="161416" x="5259388" y="4706938"/>
          <p14:tracePt t="161424" x="5251450" y="4706938"/>
          <p14:tracePt t="161435" x="5251450" y="4714875"/>
          <p14:tracePt t="161440" x="5241925" y="4724400"/>
          <p14:tracePt t="161451" x="5232400" y="4724400"/>
          <p14:tracePt t="161830" x="5251450" y="4724400"/>
          <p14:tracePt t="161838" x="5286375" y="4733925"/>
          <p14:tracePt t="161846" x="5303838" y="4733925"/>
          <p14:tracePt t="161851" x="5349875" y="4733925"/>
          <p14:tracePt t="161868" x="5367338" y="4733925"/>
          <p14:tracePt t="161884" x="5384800" y="4733925"/>
          <p14:tracePt t="161902" x="5394325" y="4733925"/>
          <p14:tracePt t="162206" x="5402263" y="4733925"/>
          <p14:tracePt t="162214" x="5411788" y="4733925"/>
          <p14:tracePt t="162222" x="5421313" y="4733925"/>
          <p14:tracePt t="162234" x="5429250" y="4733925"/>
          <p14:tracePt t="162251" x="5438775" y="4733925"/>
          <p14:tracePt t="162253" x="5446713" y="4733925"/>
          <p14:tracePt t="162268" x="5456238" y="4733925"/>
          <p14:tracePt t="162434" x="0" y="0"/>
        </p14:tracePtLst>
        <p14:tracePtLst>
          <p14:tracePt t="186391" x="3276600" y="4751388"/>
          <p14:tracePt t="186763" x="3276600" y="4741863"/>
          <p14:tracePt t="186775" x="3268663" y="4733925"/>
          <p14:tracePt t="186777" x="3259138" y="4724400"/>
          <p14:tracePt t="186784" x="3259138" y="4714875"/>
          <p14:tracePt t="186897" x="3251200" y="4706938"/>
          <p14:tracePt t="186910" x="3241675" y="4706938"/>
          <p14:tracePt t="186919" x="3232150" y="4706938"/>
          <p14:tracePt t="186934" x="3224213" y="4706938"/>
          <p14:tracePt t="186951" x="3205163" y="4706938"/>
          <p14:tracePt t="186972" x="3205163" y="4714875"/>
          <p14:tracePt t="186997" x="3205163" y="4724400"/>
          <p14:tracePt t="187013" x="3205163" y="4733925"/>
          <p14:tracePt t="187028" x="3205163" y="4741863"/>
          <p14:tracePt t="187037" x="3214688" y="4759325"/>
          <p14:tracePt t="187044" x="3214688" y="4768850"/>
          <p14:tracePt t="187053" x="3224213" y="4778375"/>
          <p14:tracePt t="187068" x="3232150" y="4786313"/>
          <p14:tracePt t="187084" x="3241675" y="4786313"/>
          <p14:tracePt t="187102" x="3251200" y="4795838"/>
          <p14:tracePt t="187146" x="3259138" y="4805363"/>
          <p14:tracePt t="187200" x="3268663" y="4805363"/>
          <p14:tracePt t="187241" x="3268663" y="4813300"/>
          <p14:tracePt t="187248" x="3276600" y="4813300"/>
          <p14:tracePt t="187310" x="3276600" y="4795838"/>
          <p14:tracePt t="187326" x="3276600" y="4786313"/>
          <p14:tracePt t="187326" x="3276600" y="4778375"/>
          <p14:tracePt t="187343" x="3276600" y="4768850"/>
          <p14:tracePt t="187365" x="3276600" y="4759325"/>
          <p14:tracePt t="187396" x="3276600" y="4751388"/>
          <p14:tracePt t="187437" x="3276600" y="4741863"/>
          <p14:tracePt t="187466" x="3276600" y="4733925"/>
          <p14:tracePt t="187475" x="3268663" y="4733925"/>
          <p14:tracePt t="187499" x="3268663" y="4724400"/>
          <p14:tracePt t="187531" x="3259138" y="4724400"/>
          <p14:tracePt t="187560" x="3259138" y="4714875"/>
          <p14:tracePt t="187568" x="3251200" y="4714875"/>
          <p14:tracePt t="187585" x="3241675" y="4714875"/>
          <p14:tracePt t="187586" x="3241675" y="4706938"/>
          <p14:tracePt t="187601" x="3232150" y="4697413"/>
          <p14:tracePt t="187670" x="3224213" y="4697413"/>
          <p14:tracePt t="187695" x="3214688" y="4697413"/>
          <p14:tracePt t="187733" x="3214688" y="4706938"/>
          <p14:tracePt t="187749" x="3214688" y="4714875"/>
          <p14:tracePt t="187757" x="3224213" y="4714875"/>
          <p14:tracePt t="187765" x="3224213" y="4724400"/>
          <p14:tracePt t="187773" x="3232150" y="4733925"/>
          <p14:tracePt t="187784" x="3251200" y="4741863"/>
          <p14:tracePt t="187800" x="3251200" y="4751388"/>
          <p14:tracePt t="187817" x="3259138" y="4759325"/>
          <p14:tracePt t="187858" x="3268663" y="4759325"/>
          <p14:tracePt t="187953" x="3259138" y="4759325"/>
          <p14:tracePt t="187960" x="3259138" y="4751388"/>
          <p14:tracePt t="187974" x="3251200" y="4751388"/>
          <p14:tracePt t="187976" x="3251200" y="4741863"/>
          <p14:tracePt t="187984" x="3241675" y="4724400"/>
          <p14:tracePt t="188001" x="3241675" y="4706938"/>
          <p14:tracePt t="188017" x="3232150" y="4697413"/>
          <p14:tracePt t="188034" x="3232150" y="4687888"/>
          <p14:tracePt t="188148" x="3232150" y="4679950"/>
          <p14:tracePt t="188164" x="3224213" y="4679950"/>
          <p14:tracePt t="188181" x="3214688" y="4679950"/>
          <p14:tracePt t="188186" x="3214688" y="4687888"/>
          <p14:tracePt t="188202" x="3214688" y="4697413"/>
          <p14:tracePt t="188219" x="3205163" y="4706938"/>
          <p14:tracePt t="188235" x="3205163" y="4714875"/>
          <p14:tracePt t="188236" x="3205163" y="4724400"/>
          <p14:tracePt t="188251" x="3205163" y="4741863"/>
          <p14:tracePt t="188267" x="3214688" y="4741863"/>
          <p14:tracePt t="188284" x="3224213" y="4759325"/>
          <p14:tracePt t="188300" x="3232150" y="4759325"/>
          <p14:tracePt t="188317" x="3241675" y="4759325"/>
          <p14:tracePt t="188334" x="3251200" y="4768850"/>
          <p14:tracePt t="188423" x="3251200" y="4759325"/>
          <p14:tracePt t="188438" x="3251200" y="4751388"/>
          <p14:tracePt t="188454" x="3251200" y="4741863"/>
          <p14:tracePt t="188462" x="3251200" y="4733925"/>
          <p14:tracePt t="188468" x="3241675" y="4724400"/>
          <p14:tracePt t="188484" x="3232150" y="4706938"/>
          <p14:tracePt t="188501" x="3224213" y="4697413"/>
          <p14:tracePt t="188517" x="3214688" y="4687888"/>
          <p14:tracePt t="188648" x="3214688" y="4697413"/>
          <p14:tracePt t="188657" x="3214688" y="4706938"/>
          <p14:tracePt t="188664" x="3214688" y="4714875"/>
          <p14:tracePt t="188668" x="3214688" y="4724400"/>
          <p14:tracePt t="188684" x="3224213" y="4741863"/>
          <p14:tracePt t="188700" x="3232150" y="4751388"/>
          <p14:tracePt t="188717" x="3251200" y="4759325"/>
          <p14:tracePt t="188734" x="3259138" y="4778375"/>
          <p14:tracePt t="188751" x="3276600" y="4786313"/>
          <p14:tracePt t="188767" x="3286125" y="4786313"/>
          <p14:tracePt t="188784" x="3295650" y="4786313"/>
          <p14:tracePt t="188800" x="3303588" y="4786313"/>
          <p14:tracePt t="188817" x="3322638" y="4786313"/>
          <p14:tracePt t="188835" x="3322638" y="4768850"/>
          <p14:tracePt t="188850" x="3322638" y="4759325"/>
          <p14:tracePt t="188867" x="3322638" y="4751388"/>
          <p14:tracePt t="188884" x="3322638" y="4724400"/>
          <p14:tracePt t="188901" x="3313113" y="4724400"/>
          <p14:tracePt t="188917" x="3303588" y="4714875"/>
          <p14:tracePt t="189072" x="3303588" y="4724400"/>
          <p14:tracePt t="189088" x="3303588" y="4733925"/>
          <p14:tracePt t="189118" x="3303588" y="4741863"/>
          <p14:tracePt t="189134" x="3313113" y="4751388"/>
          <p14:tracePt t="189158" x="3322638" y="4759325"/>
          <p14:tracePt t="189252" x="3330575" y="4751388"/>
          <p14:tracePt t="189274" x="3330575" y="4733925"/>
          <p14:tracePt t="189274" x="3330575" y="4724400"/>
          <p14:tracePt t="189284" x="3322638" y="4714875"/>
          <p14:tracePt t="189300" x="3303588" y="4697413"/>
          <p14:tracePt t="189317" x="3295650" y="4687888"/>
          <p14:tracePt t="189334" x="3286125" y="4679950"/>
          <p14:tracePt t="189350" x="3276600" y="4679950"/>
          <p14:tracePt t="189416" x="3268663" y="4687888"/>
          <p14:tracePt t="189424" x="3259138" y="4697413"/>
          <p14:tracePt t="189440" x="3259138" y="4706938"/>
          <p14:tracePt t="189442" x="3259138" y="4714875"/>
          <p14:tracePt t="189450" x="3259138" y="4724400"/>
          <p14:tracePt t="189467" x="3259138" y="4733925"/>
          <p14:tracePt t="189564" x="3259138" y="4741863"/>
          <p14:tracePt t="189612" x="3268663" y="4741863"/>
          <p14:tracePt t="189628" x="3276600" y="4741863"/>
          <p14:tracePt t="189636" x="3286125" y="4741863"/>
          <p14:tracePt t="189650" x="3295650" y="4733925"/>
          <p14:tracePt t="189651" x="3303588" y="4724400"/>
          <p14:tracePt t="189691" x="3303588" y="4714875"/>
          <p14:tracePt t="189700" x="3303588" y="4706938"/>
          <p14:tracePt t="189717" x="3295650" y="4697413"/>
          <p14:tracePt t="189718" x="3286125" y="4687888"/>
          <p14:tracePt t="189824" x="3286125" y="4697413"/>
          <p14:tracePt t="189840" x="3286125" y="4706938"/>
          <p14:tracePt t="189850" x="3295650" y="4714875"/>
          <p14:tracePt t="189851" x="3303588" y="4724400"/>
          <p14:tracePt t="189867" x="3303588" y="4733925"/>
          <p14:tracePt t="189884" x="3313113" y="4733925"/>
          <p14:tracePt t="189996" x="3313113" y="4724400"/>
          <p14:tracePt t="190009" x="3303588" y="4714875"/>
          <p14:tracePt t="190019" x="3303588" y="4706938"/>
          <p14:tracePt t="190034" x="3295650" y="4706938"/>
          <p14:tracePt t="190058" x="3295650" y="4697413"/>
          <p14:tracePt t="190083" x="3286125" y="4697413"/>
          <p14:tracePt t="190098" x="3286125" y="4687888"/>
          <p14:tracePt t="190104" x="3276600" y="4687888"/>
          <p14:tracePt t="190198" x="3276600" y="4706938"/>
          <p14:tracePt t="190208" x="3276600" y="4714875"/>
          <p14:tracePt t="190209" x="3276600" y="4724400"/>
          <p14:tracePt t="190217" x="3286125" y="4724400"/>
          <p14:tracePt t="190270" x="3295650" y="4724400"/>
          <p14:tracePt t="190394" x="3286125" y="4724400"/>
          <p14:tracePt t="190400" x="3286125" y="4714875"/>
          <p14:tracePt t="190419" x="3276600" y="4714875"/>
          <p14:tracePt t="190419" x="3276600" y="4706938"/>
          <p14:tracePt t="190434" x="3276600" y="4697413"/>
          <p14:tracePt t="190450" x="3268663" y="4697413"/>
          <p14:tracePt t="190645" x="3268663" y="4706938"/>
          <p14:tracePt t="190754" x="3276600" y="4714875"/>
          <p14:tracePt t="190880" x="3286125" y="4724400"/>
          <p14:tracePt t="190982" x="3295650" y="4724400"/>
          <p14:tracePt t="191123" x="3286125" y="4724400"/>
          <p14:tracePt t="191130" x="3268663" y="4697413"/>
          <p14:tracePt t="191138" x="3224213" y="4670425"/>
          <p14:tracePt t="191146" x="3170238" y="4625975"/>
          <p14:tracePt t="191154" x="2955925" y="4411663"/>
          <p14:tracePt t="191169" x="2776538" y="4224338"/>
          <p14:tracePt t="191183" x="2679700" y="4125913"/>
          <p14:tracePt t="191200" x="2652713" y="4090988"/>
          <p14:tracePt t="191577" x="2652713" y="4098925"/>
          <p14:tracePt t="191859" x="2660650" y="4108450"/>
          <p14:tracePt t="191937" x="2670175" y="4108450"/>
          <p14:tracePt t="192766" x="2670175" y="4116388"/>
          <p14:tracePt t="192773" x="2697163" y="4143375"/>
          <p14:tracePt t="192783" x="2724150" y="4170363"/>
          <p14:tracePt t="192784" x="2795588" y="4251325"/>
          <p14:tracePt t="192800" x="2847975" y="4313238"/>
          <p14:tracePt t="192817" x="2884488" y="4376738"/>
          <p14:tracePt t="192833" x="2946400" y="4473575"/>
          <p14:tracePt t="192850" x="2973388" y="4537075"/>
          <p14:tracePt t="192867" x="3017838" y="4581525"/>
          <p14:tracePt t="192883" x="3081338" y="4670425"/>
          <p14:tracePt t="192901" x="3108325" y="4724400"/>
          <p14:tracePt t="192917" x="3143250" y="4778375"/>
          <p14:tracePt t="192933" x="3170238" y="4822825"/>
          <p14:tracePt t="192950" x="3179763" y="4849813"/>
          <p14:tracePt t="192966" x="3197225" y="4857750"/>
          <p14:tracePt t="192984" x="3197225" y="4867275"/>
          <p14:tracePt t="193032" x="3205163" y="4876800"/>
          <p14:tracePt t="193048" x="3214688" y="4876800"/>
          <p14:tracePt t="193057" x="3214688" y="4884738"/>
          <p14:tracePt t="193066" x="3224213" y="4894263"/>
          <p14:tracePt t="193068" x="3241675" y="4902200"/>
          <p14:tracePt t="193084" x="3268663" y="4921250"/>
          <p14:tracePt t="193100" x="3276600" y="4929188"/>
          <p14:tracePt t="193117" x="3295650" y="4929188"/>
          <p14:tracePt t="193133" x="3322638" y="4929188"/>
          <p14:tracePt t="193150" x="3348038" y="4929188"/>
          <p14:tracePt t="193167" x="3384550" y="4921250"/>
          <p14:tracePt t="193184" x="3402013" y="4902200"/>
          <p14:tracePt t="193200" x="3411538" y="4894263"/>
          <p14:tracePt t="193217" x="3419475" y="4876800"/>
          <p14:tracePt t="193233" x="3429000" y="4867275"/>
          <p14:tracePt t="193250" x="3429000" y="4849813"/>
          <p14:tracePt t="193267" x="3429000" y="4840288"/>
          <p14:tracePt t="193283" x="3411538" y="4822825"/>
          <p14:tracePt t="193301" x="3394075" y="4805363"/>
          <p14:tracePt t="193338" x="3384550" y="4795838"/>
          <p14:tracePt t="193339" x="3384550" y="4786313"/>
          <p14:tracePt t="193350" x="3375025" y="4786313"/>
          <p14:tracePt t="193494" x="3375025" y="4795838"/>
          <p14:tracePt t="193503" x="3375025" y="4822825"/>
          <p14:tracePt t="193510" x="3375025" y="4840288"/>
          <p14:tracePt t="193518" x="3375025" y="4867275"/>
          <p14:tracePt t="193526" x="3384550" y="4867275"/>
          <p14:tracePt t="193534" x="3394075" y="4894263"/>
          <p14:tracePt t="193534" x="3402013" y="4894263"/>
          <p14:tracePt t="193550" x="3419475" y="4911725"/>
          <p14:tracePt t="193588" x="3419475" y="4921250"/>
          <p14:tracePt t="193589" x="3429000" y="4921250"/>
          <p14:tracePt t="193600" x="3446463" y="4921250"/>
          <p14:tracePt t="193617" x="3455988" y="4911725"/>
          <p14:tracePt t="193633" x="3465513" y="4894263"/>
          <p14:tracePt t="193650" x="3473450" y="4857750"/>
          <p14:tracePt t="193667" x="3465513" y="4795838"/>
          <p14:tracePt t="193683" x="3446463" y="4759325"/>
          <p14:tracePt t="193701" x="3438525" y="4741863"/>
          <p14:tracePt t="193717" x="3438525" y="4733925"/>
          <p14:tracePt t="193733" x="3429000" y="4733925"/>
          <p14:tracePt t="193769" x="3419475" y="4733925"/>
          <p14:tracePt t="193863" x="3419475" y="4741863"/>
          <p14:tracePt t="193870" x="3419475" y="4751388"/>
          <p14:tracePt t="193988" x="3419475" y="4741863"/>
          <p14:tracePt t="193996" x="3419475" y="4733925"/>
          <p14:tracePt t="194006" x="3419475" y="4724400"/>
          <p14:tracePt t="194012" x="3419475" y="4714875"/>
          <p14:tracePt t="194018" x="3411538" y="4697413"/>
          <p14:tracePt t="194033" x="3402013" y="4679950"/>
          <p14:tracePt t="194097" x="3394075" y="4679950"/>
          <p14:tracePt t="194128" x="3394075" y="4697413"/>
          <p14:tracePt t="194136" x="3384550" y="4706938"/>
          <p14:tracePt t="194141" x="3384550" y="4724400"/>
          <p14:tracePt t="194150" x="3384550" y="4733925"/>
          <p14:tracePt t="194167" x="3394075" y="4768850"/>
          <p14:tracePt t="194184" x="3402013" y="4778375"/>
          <p14:tracePt t="194200" x="3419475" y="4795838"/>
          <p14:tracePt t="194217" x="3429000" y="4805363"/>
          <p14:tracePt t="194254" x="3438525" y="4805363"/>
          <p14:tracePt t="194255" x="3446463" y="4805363"/>
          <p14:tracePt t="194286" x="3446463" y="4795838"/>
          <p14:tracePt t="194287" x="3446463" y="4751388"/>
          <p14:tracePt t="194300" x="3446463" y="4724400"/>
          <p14:tracePt t="194317" x="3446463" y="4714875"/>
          <p14:tracePt t="194333" x="3438525" y="4706938"/>
          <p14:tracePt t="194350" x="3429000" y="4697413"/>
          <p14:tracePt t="194367" x="3429000" y="4687888"/>
          <p14:tracePt t="194474" x="3429000" y="4697413"/>
          <p14:tracePt t="194482" x="3429000" y="4706938"/>
          <p14:tracePt t="194496" x="3429000" y="4714875"/>
          <p14:tracePt t="194716" x="3419475" y="4714875"/>
          <p14:tracePt t="194732" x="3411538" y="4714875"/>
          <p14:tracePt t="194818" x="3402013" y="4714875"/>
          <p14:tracePt t="194864" x="3394075" y="4714875"/>
          <p14:tracePt t="195310" x="3419475" y="4724400"/>
          <p14:tracePt t="195318" x="3500438" y="4741863"/>
          <p14:tracePt t="195326" x="3598863" y="4768850"/>
          <p14:tracePt t="195334" x="3803650" y="4805363"/>
          <p14:tracePt t="195334" x="3894138" y="4830763"/>
          <p14:tracePt t="195350" x="4027488" y="4849813"/>
          <p14:tracePt t="195367" x="4071938" y="4867275"/>
          <p14:tracePt t="195383" x="4089400" y="4867275"/>
          <p14:tracePt t="197410" x="4081463" y="4857750"/>
          <p14:tracePt t="197420" x="4071938" y="4849813"/>
          <p14:tracePt t="199095" x="0" y="0"/>
        </p14:tracePtLst>
        <p14:tracePtLst>
          <p14:tracePt t="272675" x="2322513" y="2803525"/>
          <p14:tracePt t="272705" x="2322513" y="2813050"/>
          <p14:tracePt t="272721" x="2312988" y="2813050"/>
          <p14:tracePt t="272729" x="2295525" y="2840038"/>
          <p14:tracePt t="272745" x="2286000" y="2840038"/>
          <p14:tracePt t="272753" x="2268538" y="2867025"/>
          <p14:tracePt t="272764" x="2241550" y="2901950"/>
          <p14:tracePt t="272783" x="2187575" y="2955925"/>
          <p14:tracePt t="272799" x="2116138" y="2982913"/>
          <p14:tracePt t="272815" x="2000250" y="2992438"/>
          <p14:tracePt t="272830" x="1822450" y="2928938"/>
          <p14:tracePt t="272848" x="1731963" y="2894013"/>
          <p14:tracePt t="272864" x="1714500" y="2884488"/>
          <p14:tracePt t="272901" x="1731963" y="2901950"/>
          <p14:tracePt t="272902" x="1812925" y="3009900"/>
          <p14:tracePt t="272914" x="2017713" y="3224213"/>
          <p14:tracePt t="272931" x="2214563" y="3367088"/>
          <p14:tracePt t="272947" x="2509838" y="3544888"/>
          <p14:tracePt t="272964" x="2697163" y="3589338"/>
          <p14:tracePt t="272981" x="2874963" y="3589338"/>
          <p14:tracePt t="272997" x="3071813" y="3500438"/>
          <p14:tracePt t="273014" x="3214688" y="3349625"/>
          <p14:tracePt t="273030" x="3367088" y="3160713"/>
          <p14:tracePt t="273047" x="3446463" y="2965450"/>
          <p14:tracePt t="273064" x="3482975" y="2714625"/>
          <p14:tracePt t="273081" x="3473450" y="2660650"/>
          <p14:tracePt t="273097" x="3465513" y="2643188"/>
          <p14:tracePt t="273114" x="3411538" y="2652713"/>
          <p14:tracePt t="273131" x="3330575" y="2759075"/>
          <p14:tracePt t="273147" x="3232150" y="2921000"/>
          <p14:tracePt t="273164" x="3143250" y="3116263"/>
          <p14:tracePt t="273180" x="3089275" y="3268663"/>
          <p14:tracePt t="273197" x="3089275" y="3349625"/>
          <p14:tracePt t="273214" x="3125788" y="3394075"/>
          <p14:tracePt t="273230" x="3170238" y="3402013"/>
          <p14:tracePt t="273248" x="3232150" y="3384550"/>
          <p14:tracePt t="273264" x="3303588" y="3303588"/>
          <p14:tracePt t="273281" x="3384550" y="3125788"/>
          <p14:tracePt t="273297" x="3411538" y="2938463"/>
          <p14:tracePt t="273314" x="3367088" y="2786063"/>
          <p14:tracePt t="273332" x="3303588" y="2768600"/>
          <p14:tracePt t="273347" x="3214688" y="2813050"/>
          <p14:tracePt t="273364" x="3125788" y="2965450"/>
          <p14:tracePt t="273380" x="3036888" y="3160713"/>
          <p14:tracePt t="273397" x="3017838" y="3330575"/>
          <p14:tracePt t="273414" x="3027363" y="3394075"/>
          <p14:tracePt t="273430" x="3044825" y="3411538"/>
          <p14:tracePt t="273447" x="3062288" y="3411538"/>
          <p14:tracePt t="273463" x="3089275" y="3384550"/>
          <p14:tracePt t="273481" x="3108325" y="3268663"/>
          <p14:tracePt t="273497" x="3133725" y="3143250"/>
          <p14:tracePt t="273514" x="3152775" y="3089275"/>
          <p14:tracePt t="273575" x="3160713" y="3116263"/>
          <p14:tracePt t="273587" x="3170238" y="3170238"/>
          <p14:tracePt t="273588" x="3214688" y="3251200"/>
          <p14:tracePt t="273597" x="3330575" y="3330575"/>
          <p14:tracePt t="273614" x="3490913" y="3394075"/>
          <p14:tracePt t="273630" x="3776663" y="3429000"/>
          <p14:tracePt t="273647" x="4133850" y="3455988"/>
          <p14:tracePt t="273663" x="4537075" y="3500438"/>
          <p14:tracePt t="273681" x="4875213" y="3509963"/>
          <p14:tracePt t="273697" x="5099050" y="3492500"/>
          <p14:tracePt t="273714" x="5278438" y="3482975"/>
          <p14:tracePt t="273731" x="5303838" y="3473450"/>
          <p14:tracePt t="273747" x="5313363" y="3455988"/>
          <p14:tracePt t="273764" x="5322888" y="3455988"/>
          <p14:tracePt t="273808" x="5340350" y="3455988"/>
          <p14:tracePt t="273817" x="5349875" y="3455988"/>
          <p14:tracePt t="273825" x="5367338" y="3455988"/>
          <p14:tracePt t="273832" x="5429250" y="3446463"/>
          <p14:tracePt t="273832" x="5465763" y="3438525"/>
          <p14:tracePt t="273849" x="5545138" y="3438525"/>
          <p14:tracePt t="273864" x="5608638" y="3421063"/>
          <p14:tracePt t="273881" x="5661025" y="3402013"/>
          <p14:tracePt t="273897" x="5732463" y="3384550"/>
          <p14:tracePt t="273913" x="5803900" y="3367088"/>
          <p14:tracePt t="273931" x="5894388" y="3322638"/>
          <p14:tracePt t="273947" x="6027738" y="3259138"/>
          <p14:tracePt t="273964" x="6224588" y="3187700"/>
          <p14:tracePt t="273981" x="6492875" y="3089275"/>
          <p14:tracePt t="273997" x="6626225" y="3036888"/>
          <p14:tracePt t="274014" x="6707188" y="2982913"/>
          <p14:tracePt t="274030" x="6724650" y="2938463"/>
          <p14:tracePt t="274047" x="6724650" y="2911475"/>
          <p14:tracePt t="274063" x="6715125" y="2867025"/>
          <p14:tracePt t="274080" x="6707188" y="2849563"/>
          <p14:tracePt t="274097" x="6688138" y="2830513"/>
          <p14:tracePt t="274113" x="6680200" y="2830513"/>
          <p14:tracePt t="274201" x="6670675" y="2822575"/>
          <p14:tracePt t="274209" x="6661150" y="2822575"/>
          <p14:tracePt t="274217" x="6661150" y="2813050"/>
          <p14:tracePt t="274294" x="6653213" y="2840038"/>
          <p14:tracePt t="274302" x="6653213" y="2874963"/>
          <p14:tracePt t="274310" x="6643688" y="2901950"/>
          <p14:tracePt t="274317" x="6626225" y="2938463"/>
          <p14:tracePt t="274330" x="6626225" y="2965450"/>
          <p14:tracePt t="274347" x="6626225" y="2973388"/>
          <p14:tracePt t="274364" x="6616700" y="2992438"/>
          <p14:tracePt t="274411" x="6608763" y="3000375"/>
          <p14:tracePt t="274426" x="6608763" y="3009900"/>
          <p14:tracePt t="274434" x="6599238" y="3009900"/>
          <p14:tracePt t="274458" x="6589713" y="3009900"/>
          <p14:tracePt t="274475" x="6581775" y="3009900"/>
          <p14:tracePt t="274480" x="6572250" y="3000375"/>
          <p14:tracePt t="274497" x="6564313" y="3000375"/>
          <p14:tracePt t="274498" x="6545263" y="2992438"/>
          <p14:tracePt t="274513" x="6537325" y="2992438"/>
          <p14:tracePt t="274531" x="6518275" y="2982913"/>
          <p14:tracePt t="274547" x="6510338" y="2982913"/>
          <p14:tracePt t="274564" x="6492875" y="2982913"/>
          <p14:tracePt t="274580" x="6483350" y="2982913"/>
          <p14:tracePt t="274646" x="6473825" y="2982913"/>
          <p14:tracePt t="274663" x="6465888" y="3000375"/>
          <p14:tracePt t="274670" x="6456363" y="3027363"/>
          <p14:tracePt t="274676" x="6446838" y="3044825"/>
          <p14:tracePt t="274685" x="6438900" y="3098800"/>
          <p14:tracePt t="274698" x="6421438" y="3143250"/>
          <p14:tracePt t="274713" x="6421438" y="3160713"/>
          <p14:tracePt t="274730" x="6421438" y="3170238"/>
          <p14:tracePt t="274818" x="6411913" y="3170238"/>
          <p14:tracePt t="274827" x="6402388" y="3143250"/>
          <p14:tracePt t="274837" x="6402388" y="3116263"/>
          <p14:tracePt t="274842" x="6402388" y="3108325"/>
          <p14:tracePt t="274850" x="6402388" y="3063875"/>
          <p14:tracePt t="274864" x="6411913" y="3054350"/>
          <p14:tracePt t="274880" x="6438900" y="3044825"/>
          <p14:tracePt t="274897" x="6483350" y="3044825"/>
          <p14:tracePt t="274913" x="6518275" y="3063875"/>
          <p14:tracePt t="274930" x="6564313" y="3071813"/>
          <p14:tracePt t="274947" x="6589713" y="3098800"/>
          <p14:tracePt t="274963" x="6616700" y="3125788"/>
          <p14:tracePt t="274980" x="6643688" y="3160713"/>
          <p14:tracePt t="274997" x="6661150" y="3206750"/>
          <p14:tracePt t="275013" x="6670675" y="3224213"/>
          <p14:tracePt t="275013" x="6670675" y="3241675"/>
          <p14:tracePt t="275031" x="6661150" y="3278188"/>
          <p14:tracePt t="275047" x="6635750" y="3286125"/>
          <p14:tracePt t="275064" x="6608763" y="3303588"/>
          <p14:tracePt t="275080" x="6564313" y="3322638"/>
          <p14:tracePt t="275097" x="6545263" y="3322638"/>
          <p14:tracePt t="275113" x="6527800" y="3322638"/>
          <p14:tracePt t="275130" x="6456363" y="3313113"/>
          <p14:tracePt t="275147" x="6411913" y="3268663"/>
          <p14:tracePt t="275163" x="6384925" y="3241675"/>
          <p14:tracePt t="275181" x="6375400" y="3232150"/>
          <p14:tracePt t="275197" x="6375400" y="3206750"/>
          <p14:tracePt t="275213" x="6375400" y="3179763"/>
          <p14:tracePt t="275230" x="6375400" y="3135313"/>
          <p14:tracePt t="275247" x="6384925" y="3108325"/>
          <p14:tracePt t="275264" x="6394450" y="3098800"/>
          <p14:tracePt t="275280" x="6402388" y="3071813"/>
          <p14:tracePt t="275297" x="6421438" y="3044825"/>
          <p14:tracePt t="275313" x="6429375" y="3044825"/>
          <p14:tracePt t="275330" x="6446838" y="3036888"/>
          <p14:tracePt t="275346" x="6456363" y="3036888"/>
          <p14:tracePt t="275363" x="6465888" y="3036888"/>
          <p14:tracePt t="275380" x="6473825" y="3036888"/>
          <p14:tracePt t="275397" x="6500813" y="3027363"/>
          <p14:tracePt t="275413" x="6510338" y="3027363"/>
          <p14:tracePt t="275431" x="6527800" y="3017838"/>
          <p14:tracePt t="275447" x="6537325" y="3009900"/>
          <p14:tracePt t="275463" x="6545263" y="3000375"/>
          <p14:tracePt t="275480" x="6554788" y="3000375"/>
          <p14:tracePt t="276572" x="6545263" y="2992438"/>
          <p14:tracePt t="276580" x="6537325" y="2982913"/>
          <p14:tracePt t="276589" x="6537325" y="2973388"/>
          <p14:tracePt t="276596" x="6527800" y="2973388"/>
          <p14:tracePt t="276597" x="6510338" y="2946400"/>
          <p14:tracePt t="276613" x="6500813" y="2911475"/>
          <p14:tracePt t="276631" x="6500813" y="2874963"/>
          <p14:tracePt t="276647" x="6483350" y="2849563"/>
          <p14:tracePt t="276663" x="6465888" y="2830513"/>
          <p14:tracePt t="276680" x="6456363" y="2822575"/>
          <p14:tracePt t="276697" x="6446838" y="2822575"/>
          <p14:tracePt t="276714" x="6438900" y="2822575"/>
          <p14:tracePt t="276730" x="6402388" y="2867025"/>
          <p14:tracePt t="276748" x="6350000" y="2921000"/>
          <p14:tracePt t="276763" x="6313488" y="2982913"/>
          <p14:tracePt t="276780" x="6296025" y="3027363"/>
          <p14:tracePt t="276797" x="6286500" y="3081338"/>
          <p14:tracePt t="276813" x="6286500" y="3152775"/>
          <p14:tracePt t="276831" x="6286500" y="3206750"/>
          <p14:tracePt t="276847" x="6296025" y="3251200"/>
          <p14:tracePt t="276863" x="6313488" y="3295650"/>
          <p14:tracePt t="276880" x="6330950" y="3322638"/>
          <p14:tracePt t="276897" x="6350000" y="3340100"/>
          <p14:tracePt t="276914" x="6375400" y="3357563"/>
          <p14:tracePt t="276930" x="6384925" y="3357563"/>
          <p14:tracePt t="276947" x="6394450" y="3357563"/>
          <p14:tracePt t="277002" x="6394450" y="3340100"/>
          <p14:tracePt t="277010" x="6384925" y="3303588"/>
          <p14:tracePt t="277018" x="6367463" y="3206750"/>
          <p14:tracePt t="277030" x="6367463" y="3108325"/>
          <p14:tracePt t="277046" x="6367463" y="3054350"/>
          <p14:tracePt t="277063" x="6367463" y="3009900"/>
          <p14:tracePt t="277080" x="6367463" y="2992438"/>
          <p14:tracePt t="277198" x="6367463" y="3000375"/>
          <p14:tracePt t="277206" x="6375400" y="3000375"/>
          <p14:tracePt t="277214" x="6375400" y="3009900"/>
          <p14:tracePt t="277231" x="6375400" y="3017838"/>
          <p14:tracePt t="277324" x="6384925" y="3017838"/>
          <p14:tracePt t="277330" x="6411913" y="3098800"/>
          <p14:tracePt t="277338" x="6483350" y="3313113"/>
          <p14:tracePt t="277347" x="6518275" y="3517900"/>
          <p14:tracePt t="277363" x="6564313" y="3670300"/>
          <p14:tracePt t="277380" x="6616700" y="3741738"/>
          <p14:tracePt t="277397" x="6616700" y="3751263"/>
          <p14:tracePt t="277440" x="6608763" y="3679825"/>
          <p14:tracePt t="277448" x="6599238" y="3598863"/>
          <p14:tracePt t="277463" x="6599238" y="3421063"/>
          <p14:tracePt t="277465" x="6616700" y="3322638"/>
          <p14:tracePt t="277480" x="6732588" y="3089275"/>
          <p14:tracePt t="277497" x="6823075" y="2955925"/>
          <p14:tracePt t="277514" x="6850063" y="2867025"/>
          <p14:tracePt t="277530" x="6850063" y="2857500"/>
          <p14:tracePt t="277599" x="6858000" y="2884488"/>
          <p14:tracePt t="277604" x="6875463" y="2982913"/>
          <p14:tracePt t="277612" x="6884988" y="3054350"/>
          <p14:tracePt t="277620" x="6902450" y="3197225"/>
          <p14:tracePt t="277630" x="6921500" y="3286125"/>
          <p14:tracePt t="277647" x="6938963" y="3349625"/>
          <p14:tracePt t="277663" x="6946900" y="3357563"/>
          <p14:tracePt t="277680" x="6946900" y="3367088"/>
          <p14:tracePt t="277731" x="6929438" y="3340100"/>
          <p14:tracePt t="277738" x="6921500" y="3303588"/>
          <p14:tracePt t="277746" x="6911975" y="3268663"/>
          <p14:tracePt t="277753" x="6894513" y="3206750"/>
          <p14:tracePt t="277764" x="6884988" y="3170238"/>
          <p14:tracePt t="277780" x="6867525" y="3160713"/>
          <p14:tracePt t="277797" x="6867525" y="3152775"/>
          <p14:tracePt t="277813" x="6858000" y="3143250"/>
          <p14:tracePt t="277830" x="6840538" y="3135313"/>
          <p14:tracePt t="277865" x="6831013" y="3135313"/>
          <p14:tracePt t="277866" x="6813550" y="3135313"/>
          <p14:tracePt t="277880" x="6796088" y="3179763"/>
          <p14:tracePt t="277896" x="6769100" y="3241675"/>
          <p14:tracePt t="277913" x="6742113" y="3313113"/>
          <p14:tracePt t="277930" x="6697663" y="3367088"/>
          <p14:tracePt t="277946" x="6680200" y="3394075"/>
          <p14:tracePt t="277964" x="6680200" y="3402013"/>
          <p14:tracePt t="278012" x="6670675" y="3402013"/>
          <p14:tracePt t="278028" x="6661150" y="3394075"/>
          <p14:tracePt t="278028" x="6643688" y="3394075"/>
          <p14:tracePt t="278036" x="6626225" y="3375025"/>
          <p14:tracePt t="278046" x="6589713" y="3349625"/>
          <p14:tracePt t="278063" x="6527800" y="3313113"/>
          <p14:tracePt t="278081" x="6473825" y="3278188"/>
          <p14:tracePt t="278096" x="6429375" y="3259138"/>
          <p14:tracePt t="278113" x="6384925" y="3241675"/>
          <p14:tracePt t="278294" x="6384925" y="3286125"/>
          <p14:tracePt t="278302" x="6367463" y="3340100"/>
          <p14:tracePt t="278310" x="6357938" y="3375025"/>
          <p14:tracePt t="278314" x="6330950" y="3492500"/>
          <p14:tracePt t="278330" x="6303963" y="3581400"/>
          <p14:tracePt t="278347" x="6286500" y="3662363"/>
          <p14:tracePt t="278364" x="6269038" y="3733800"/>
          <p14:tracePt t="278380" x="6242050" y="3840163"/>
          <p14:tracePt t="278397" x="6215063" y="3894138"/>
          <p14:tracePt t="278413" x="6188075" y="3948113"/>
          <p14:tracePt t="278430" x="6126163" y="4019550"/>
          <p14:tracePt t="278447" x="6072188" y="4081463"/>
          <p14:tracePt t="278463" x="6000750" y="4162425"/>
          <p14:tracePt t="278481" x="5921375" y="4233863"/>
          <p14:tracePt t="278496" x="5786438" y="4367213"/>
          <p14:tracePt t="278513" x="5707063" y="4429125"/>
          <p14:tracePt t="278530" x="5616575" y="4519613"/>
          <p14:tracePt t="278546" x="5537200" y="4591050"/>
          <p14:tracePt t="278563" x="5446713" y="4662488"/>
          <p14:tracePt t="278580" x="5357813" y="4741863"/>
          <p14:tracePt t="278596" x="5278438" y="4822825"/>
          <p14:tracePt t="278613" x="5197475" y="4894263"/>
          <p14:tracePt t="278630" x="5081588" y="4973638"/>
          <p14:tracePt t="278647" x="5010150" y="5000625"/>
          <p14:tracePt t="278663" x="4921250" y="5019675"/>
          <p14:tracePt t="278680" x="4768850" y="5045075"/>
          <p14:tracePt t="278697" x="4581525" y="5054600"/>
          <p14:tracePt t="278713" x="4438650" y="5054600"/>
          <p14:tracePt t="278730" x="4251325" y="4992688"/>
          <p14:tracePt t="278746" x="4044950" y="4894263"/>
          <p14:tracePt t="278764" x="3724275" y="4751388"/>
          <p14:tracePt t="278780" x="3500438" y="4670425"/>
          <p14:tracePt t="278796" x="3322638" y="4608513"/>
          <p14:tracePt t="278813" x="3251200" y="4591050"/>
          <p14:tracePt t="278830" x="3179763" y="4581525"/>
          <p14:tracePt t="278847" x="3133725" y="4572000"/>
          <p14:tracePt t="278863" x="3089275" y="4572000"/>
          <p14:tracePt t="278863" x="3071813" y="4572000"/>
          <p14:tracePt t="278880" x="3027363" y="4554538"/>
          <p14:tracePt t="278897" x="2982913" y="4537075"/>
          <p14:tracePt t="278913" x="2928938" y="4519613"/>
          <p14:tracePt t="278930" x="2894013" y="4500563"/>
          <p14:tracePt t="278946" x="2874963" y="4492625"/>
          <p14:tracePt t="278964" x="2857500" y="4483100"/>
          <p14:tracePt t="278980" x="2857500" y="4473575"/>
          <p14:tracePt t="279500" x="2867025" y="4473575"/>
          <p14:tracePt t="279509" x="2874963" y="4473575"/>
          <p14:tracePt t="279546" x="2884488" y="4473575"/>
          <p14:tracePt t="279563" x="2894013" y="4473575"/>
          <p14:tracePt t="279569" x="2901950" y="4473575"/>
          <p14:tracePt t="279586" x="2919413" y="4473575"/>
          <p14:tracePt t="279594" x="2946400" y="4465638"/>
          <p14:tracePt t="279598" x="3000375" y="4456113"/>
          <p14:tracePt t="279613" x="3081338" y="4448175"/>
          <p14:tracePt t="279630" x="3241675" y="4429125"/>
          <p14:tracePt t="279647" x="3429000" y="4402138"/>
          <p14:tracePt t="279663" x="3643313" y="4384675"/>
          <p14:tracePt t="279663" x="3776663" y="4367213"/>
          <p14:tracePt t="279680" x="3938588" y="4357688"/>
          <p14:tracePt t="279696" x="4473575" y="4286250"/>
          <p14:tracePt t="279713" x="4894263" y="4268788"/>
          <p14:tracePt t="279730" x="5197475" y="4278313"/>
          <p14:tracePt t="279746" x="5402263" y="4241800"/>
          <p14:tracePt t="279763" x="5564188" y="4187825"/>
          <p14:tracePt t="279780" x="5635625" y="4143375"/>
          <p14:tracePt t="279796" x="5643563" y="4135438"/>
          <p14:tracePt t="279813" x="5661025" y="4125913"/>
          <p14:tracePt t="279830" x="5670550" y="4098925"/>
          <p14:tracePt t="279847" x="5697538" y="4081463"/>
          <p14:tracePt t="279863" x="5707063" y="4064000"/>
          <p14:tracePt t="279880" x="5724525" y="4054475"/>
          <p14:tracePt t="279896" x="5732463" y="4054475"/>
          <p14:tracePt t="280001" x="5732463" y="4044950"/>
          <p14:tracePt t="280024" x="5732463" y="4037013"/>
          <p14:tracePt t="280603" x="0" y="0"/>
        </p14:tracePtLst>
        <p14:tracePtLst>
          <p14:tracePt t="281243" x="4643438" y="4679950"/>
          <p14:tracePt t="281353" x="4625975" y="4679950"/>
          <p14:tracePt t="281361" x="4456113" y="4608513"/>
          <p14:tracePt t="281377" x="4224338" y="4537075"/>
          <p14:tracePt t="281393" x="4081463" y="4500563"/>
          <p14:tracePt t="281401" x="3803650" y="4456113"/>
          <p14:tracePt t="281417" x="3562350" y="4448175"/>
          <p14:tracePt t="281431" x="3446463" y="4448175"/>
          <p14:tracePt t="281447" x="3419475" y="4456113"/>
          <p14:tracePt t="281463" x="3411538" y="4456113"/>
          <p14:tracePt t="281487" x="3411538" y="4465638"/>
          <p14:tracePt t="281517" x="3438525" y="4473575"/>
          <p14:tracePt t="281528" x="3473450" y="4483100"/>
          <p14:tracePt t="281533" x="3544888" y="4492625"/>
          <p14:tracePt t="281549" x="3679825" y="4492625"/>
          <p14:tracePt t="281565" x="3848100" y="4519613"/>
          <p14:tracePt t="281581" x="3990975" y="4545013"/>
          <p14:tracePt t="281595" x="4125913" y="4581525"/>
          <p14:tracePt t="281619" x="4170363" y="4591050"/>
          <p14:tracePt t="281635" x="4179888" y="4591050"/>
          <p14:tracePt t="281683" x="4152900" y="4591050"/>
          <p14:tracePt t="281692" x="4143375" y="4581525"/>
          <p14:tracePt t="281697" x="4116388" y="4564063"/>
          <p14:tracePt t="281705" x="4081463" y="4554538"/>
          <p14:tracePt t="281712" x="4010025" y="4537075"/>
          <p14:tracePt t="281728" x="3938588" y="4537075"/>
          <p14:tracePt t="281745" x="3919538" y="4537075"/>
          <p14:tracePt t="281762" x="3911600" y="4545013"/>
          <p14:tracePt t="281778" x="3911600" y="4564063"/>
          <p14:tracePt t="281796" x="3983038" y="4581525"/>
          <p14:tracePt t="281812" x="4098925" y="4598988"/>
          <p14:tracePt t="281829" x="4241800" y="4635500"/>
          <p14:tracePt t="281846" x="4384675" y="4652963"/>
          <p14:tracePt t="281862" x="4572000" y="4687888"/>
          <p14:tracePt t="281879" x="4608513" y="4687888"/>
          <p14:tracePt t="281941" x="4589463" y="4687888"/>
          <p14:tracePt t="281949" x="4572000" y="4687888"/>
          <p14:tracePt t="281954" x="4545013" y="4687888"/>
          <p14:tracePt t="281962" x="4465638" y="4687888"/>
          <p14:tracePt t="281978" x="4357688" y="4706938"/>
          <p14:tracePt t="281996" x="4322763" y="4714875"/>
          <p14:tracePt t="282012" x="4322763" y="4733925"/>
          <p14:tracePt t="282029" x="4322763" y="4741863"/>
          <p14:tracePt t="282045" x="4384675" y="4768850"/>
          <p14:tracePt t="282062" x="4527550" y="4795838"/>
          <p14:tracePt t="282079" x="4714875" y="4805363"/>
          <p14:tracePt t="282095" x="4884738" y="4805363"/>
          <p14:tracePt t="282112" x="5037138" y="4795838"/>
          <p14:tracePt t="282129" x="5116513" y="4778375"/>
          <p14:tracePt t="282145" x="5116513" y="4759325"/>
          <p14:tracePt t="282162" x="5089525" y="4733925"/>
          <p14:tracePt t="282178" x="5018088" y="4706938"/>
          <p14:tracePt t="282196" x="4921250" y="4687888"/>
          <p14:tracePt t="282212" x="4795838" y="4670425"/>
          <p14:tracePt t="282228" x="4608513" y="4662488"/>
          <p14:tracePt t="282246" x="4510088" y="4662488"/>
          <p14:tracePt t="282262" x="4473575" y="4662488"/>
          <p14:tracePt t="282339" x="4483100" y="4662488"/>
          <p14:tracePt t="282347" x="4518025" y="4662488"/>
          <p14:tracePt t="282352" x="4554538" y="4662488"/>
          <p14:tracePt t="282362" x="4660900" y="4670425"/>
          <p14:tracePt t="282378" x="4741863" y="4670425"/>
          <p14:tracePt t="282396" x="4751388" y="4670425"/>
          <p14:tracePt t="282457" x="4732338" y="4670425"/>
          <p14:tracePt t="282465" x="4705350" y="4670425"/>
          <p14:tracePt t="282473" x="4679950" y="4670425"/>
          <p14:tracePt t="282479" x="4616450" y="4679950"/>
          <p14:tracePt t="282495" x="4527550" y="4697413"/>
          <p14:tracePt t="282512" x="4500563" y="4714875"/>
          <p14:tracePt t="282779" x="4491038" y="4714875"/>
          <p14:tracePt t="282802" x="4483100" y="4714875"/>
          <p14:tracePt t="282818" x="4473575" y="4714875"/>
          <p14:tracePt t="282825" x="4473575" y="4706938"/>
          <p14:tracePt t="282830" x="4465638" y="4706938"/>
          <p14:tracePt t="282845" x="4456113" y="4706938"/>
          <p14:tracePt t="282895" x="4446588" y="4706938"/>
          <p14:tracePt t="282895" x="0" y="0"/>
        </p14:tracePtLst>
        <p14:tracePtLst>
          <p14:tracePt t="292406" x="2911475" y="3251200"/>
          <p14:tracePt t="292564" x="2911475" y="3241675"/>
          <p14:tracePt t="292571" x="2901950" y="3206750"/>
          <p14:tracePt t="292579" x="2894013" y="3170238"/>
          <p14:tracePt t="292587" x="2867025" y="3135313"/>
          <p14:tracePt t="292596" x="2803525" y="3027363"/>
          <p14:tracePt t="292596" x="2776538" y="2955925"/>
          <p14:tracePt t="292612" x="2714625" y="2867025"/>
          <p14:tracePt t="292635" x="2679700" y="2830513"/>
          <p14:tracePt t="292752" x="2679700" y="2849563"/>
          <p14:tracePt t="292759" x="2679700" y="2884488"/>
          <p14:tracePt t="292767" x="2679700" y="2946400"/>
          <p14:tracePt t="292778" x="2679700" y="2992438"/>
          <p14:tracePt t="292812" x="2687638" y="3017838"/>
          <p14:tracePt t="292828" x="2687638" y="3027363"/>
          <p14:tracePt t="292831" x="2697163" y="3036888"/>
          <p14:tracePt t="292932" x="2697163" y="3017838"/>
          <p14:tracePt t="292940" x="2697163" y="2982913"/>
          <p14:tracePt t="292950" x="2697163" y="2955925"/>
          <p14:tracePt t="292951" x="2697163" y="2921000"/>
          <p14:tracePt t="292962" x="2697163" y="2813050"/>
          <p14:tracePt t="292978" x="2697163" y="2751138"/>
          <p14:tracePt t="292978" x="2697163" y="2732088"/>
          <p14:tracePt t="292996" x="2697163" y="2687638"/>
          <p14:tracePt t="293012" x="2705100" y="2679700"/>
          <p14:tracePt t="293029" x="2732088" y="2679700"/>
          <p14:tracePt t="293045" x="2776538" y="2687638"/>
          <p14:tracePt t="293061" x="2955925" y="2768600"/>
          <p14:tracePt t="293079" x="3348038" y="2946400"/>
          <p14:tracePt t="293095" x="3768725" y="3089275"/>
          <p14:tracePt t="293112" x="4044950" y="3116263"/>
          <p14:tracePt t="293128" x="4322763" y="3152775"/>
          <p14:tracePt t="293145" x="4581525" y="3214688"/>
          <p14:tracePt t="293162" x="4848225" y="3286125"/>
          <p14:tracePt t="293179" x="5072063" y="3367088"/>
          <p14:tracePt t="293196" x="5278438" y="3438525"/>
          <p14:tracePt t="293212" x="5394325" y="3500438"/>
          <p14:tracePt t="293229" x="5483225" y="3544888"/>
          <p14:tracePt t="293245" x="5608638" y="3581400"/>
          <p14:tracePt t="293262" x="5741988" y="3616325"/>
          <p14:tracePt t="293278" x="5938838" y="3652838"/>
          <p14:tracePt t="293295" x="6207125" y="3724275"/>
          <p14:tracePt t="293312" x="6429375" y="3822700"/>
          <p14:tracePt t="293328" x="6608763" y="3921125"/>
          <p14:tracePt t="293345" x="6742113" y="3965575"/>
          <p14:tracePt t="293362" x="6804025" y="3983038"/>
          <p14:tracePt t="293378" x="6884988" y="3983038"/>
          <p14:tracePt t="293396" x="6938963" y="3983038"/>
          <p14:tracePt t="293411" x="6983413" y="3956050"/>
          <p14:tracePt t="293429" x="7054850" y="3884613"/>
          <p14:tracePt t="293445" x="7099300" y="3822700"/>
          <p14:tracePt t="293462" x="7116763" y="3768725"/>
          <p14:tracePt t="293479" x="7135813" y="3706813"/>
          <p14:tracePt t="293495" x="7161213" y="3625850"/>
          <p14:tracePt t="293512" x="7170738" y="3589338"/>
          <p14:tracePt t="293528" x="7188200" y="3536950"/>
          <p14:tracePt t="293545" x="7215188" y="3492500"/>
          <p14:tracePt t="293562" x="7251700" y="3438525"/>
          <p14:tracePt t="293578" x="7304088" y="3384550"/>
          <p14:tracePt t="293595" x="7331075" y="3340100"/>
          <p14:tracePt t="293612" x="7350125" y="3313113"/>
          <p14:tracePt t="293629" x="7367588" y="3286125"/>
          <p14:tracePt t="293645" x="7385050" y="3241675"/>
          <p14:tracePt t="293661" x="7394575" y="3224213"/>
          <p14:tracePt t="293678" x="7402513" y="3187700"/>
          <p14:tracePt t="293695" x="7412038" y="3160713"/>
          <p14:tracePt t="293712" x="7412038" y="3135313"/>
          <p14:tracePt t="293728" x="7412038" y="3098800"/>
          <p14:tracePt t="293745" x="7412038" y="3081338"/>
          <p14:tracePt t="293762" x="7402513" y="3071813"/>
          <p14:tracePt t="294202" x="7394575" y="3063875"/>
          <p14:tracePt t="294207" x="7367588" y="2992438"/>
          <p14:tracePt t="294215" x="7323138" y="2894013"/>
          <p14:tracePt t="294228" x="7269163" y="2813050"/>
          <p14:tracePt t="294230" x="7207250" y="2687638"/>
          <p14:tracePt t="294245" x="7153275" y="2598738"/>
          <p14:tracePt t="294261" x="7108825" y="2536825"/>
          <p14:tracePt t="294279" x="7089775" y="2509838"/>
          <p14:tracePt t="294295" x="7072313" y="2509838"/>
          <p14:tracePt t="294312" x="7064375" y="2509838"/>
          <p14:tracePt t="294328" x="7045325" y="2492375"/>
          <p14:tracePt t="294345" x="6983413" y="2473325"/>
          <p14:tracePt t="294362" x="6921500" y="2465388"/>
          <p14:tracePt t="294378" x="6840538" y="2465388"/>
          <p14:tracePt t="294378" x="6796088" y="2465388"/>
          <p14:tracePt t="294396" x="6732588" y="2455863"/>
          <p14:tracePt t="294412" x="6697663" y="2455863"/>
          <p14:tracePt t="294428" x="6680200" y="2455863"/>
          <p14:tracePt t="294445" x="6653213" y="2446338"/>
          <p14:tracePt t="294461" x="6616700" y="2438400"/>
          <p14:tracePt t="294479" x="6564313" y="2438400"/>
          <p14:tracePt t="294495" x="6510338" y="2438400"/>
          <p14:tracePt t="294512" x="6438900" y="2446338"/>
          <p14:tracePt t="294528" x="6367463" y="2465388"/>
          <p14:tracePt t="294545" x="6259513" y="2492375"/>
          <p14:tracePt t="294562" x="6197600" y="2509838"/>
          <p14:tracePt t="294578" x="6161088" y="2536825"/>
          <p14:tracePt t="294595" x="6116638" y="2589213"/>
          <p14:tracePt t="294611" x="6099175" y="2643188"/>
          <p14:tracePt t="294629" x="6081713" y="2697163"/>
          <p14:tracePt t="294645" x="6072188" y="2724150"/>
          <p14:tracePt t="294661" x="6072188" y="2732088"/>
          <p14:tracePt t="294678" x="6064250" y="2751138"/>
          <p14:tracePt t="294695" x="6064250" y="2778125"/>
          <p14:tracePt t="294712" x="6064250" y="2813050"/>
          <p14:tracePt t="294728" x="6064250" y="2857500"/>
          <p14:tracePt t="294745" x="6064250" y="2911475"/>
          <p14:tracePt t="294762" x="6064250" y="2973388"/>
          <p14:tracePt t="294778" x="6045200" y="3036888"/>
          <p14:tracePt t="294796" x="6045200" y="3081338"/>
          <p14:tracePt t="294811" x="6037263" y="3135313"/>
          <p14:tracePt t="294828" x="6018213" y="3197225"/>
          <p14:tracePt t="294845" x="6010275" y="3241675"/>
          <p14:tracePt t="294861" x="6000750" y="3286125"/>
          <p14:tracePt t="294879" x="6000750" y="3322638"/>
          <p14:tracePt t="294895" x="6000750" y="3349625"/>
          <p14:tracePt t="294912" x="6000750" y="3411538"/>
          <p14:tracePt t="294928" x="6000750" y="3446463"/>
          <p14:tracePt t="294945" x="6000750" y="3455988"/>
          <p14:tracePt t="294962" x="6000750" y="3465513"/>
          <p14:tracePt t="294978" x="6010275" y="3473450"/>
          <p14:tracePt t="294996" x="6018213" y="3473450"/>
          <p14:tracePt t="295011" x="6037263" y="3482975"/>
          <p14:tracePt t="295028" x="6064250" y="3492500"/>
          <p14:tracePt t="295046" x="6089650" y="3492500"/>
          <p14:tracePt t="295061" x="6170613" y="3492500"/>
          <p14:tracePt t="295079" x="6251575" y="3473450"/>
          <p14:tracePt t="295095" x="6340475" y="3455988"/>
          <p14:tracePt t="295112" x="6411913" y="3429000"/>
          <p14:tracePt t="295128" x="6473825" y="3402013"/>
          <p14:tracePt t="295145" x="6518275" y="3357563"/>
          <p14:tracePt t="295162" x="6537325" y="3303588"/>
          <p14:tracePt t="295178" x="6545263" y="3259138"/>
          <p14:tracePt t="295195" x="6545263" y="3179763"/>
          <p14:tracePt t="295212" x="6545263" y="3116263"/>
          <p14:tracePt t="295228" x="6527800" y="3044825"/>
          <p14:tracePt t="295245" x="6483350" y="2982913"/>
          <p14:tracePt t="295261" x="6421438" y="2911475"/>
          <p14:tracePt t="295279" x="6350000" y="2830513"/>
          <p14:tracePt t="295295" x="6269038" y="2741613"/>
          <p14:tracePt t="295312" x="6224588" y="2706688"/>
          <p14:tracePt t="295328" x="6197600" y="2687638"/>
          <p14:tracePt t="295345" x="6180138" y="2679700"/>
          <p14:tracePt t="295362" x="6161088" y="2670175"/>
          <p14:tracePt t="295378" x="6153150" y="2660650"/>
          <p14:tracePt t="295395" x="6135688" y="2660650"/>
          <p14:tracePt t="295411" x="6108700" y="2660650"/>
          <p14:tracePt t="295428" x="6089650" y="2660650"/>
          <p14:tracePt t="295428" x="6081713" y="2660650"/>
          <p14:tracePt t="295446" x="6064250" y="2660650"/>
          <p14:tracePt t="295461" x="6037263" y="2660650"/>
          <p14:tracePt t="295479" x="6027738" y="2679700"/>
          <p14:tracePt t="295495" x="6010275" y="2724150"/>
          <p14:tracePt t="295511" x="6010275" y="2768600"/>
          <p14:tracePt t="295528" x="6010275" y="2830513"/>
          <p14:tracePt t="295545" x="6027738" y="2901950"/>
          <p14:tracePt t="295562" x="6045200" y="2946400"/>
          <p14:tracePt t="295578" x="6054725" y="2965450"/>
          <p14:tracePt t="295595" x="6064250" y="3009900"/>
          <p14:tracePt t="295611" x="6081713" y="3054350"/>
          <p14:tracePt t="295628" x="6099175" y="3089275"/>
          <p14:tracePt t="295645" x="6135688" y="3125788"/>
          <p14:tracePt t="295661" x="6153150" y="3152775"/>
          <p14:tracePt t="295678" x="6188075" y="3179763"/>
          <p14:tracePt t="295694" x="6251575" y="3197225"/>
          <p14:tracePt t="295711" x="6303963" y="3214688"/>
          <p14:tracePt t="295728" x="6350000" y="3224213"/>
          <p14:tracePt t="295745" x="6375400" y="3224213"/>
          <p14:tracePt t="295762" x="6421438" y="3214688"/>
          <p14:tracePt t="295778" x="6473825" y="3197225"/>
          <p14:tracePt t="295795" x="6527800" y="3179763"/>
          <p14:tracePt t="295811" x="6589713" y="3125788"/>
          <p14:tracePt t="295828" x="6608763" y="3063875"/>
          <p14:tracePt t="295845" x="6616700" y="2992438"/>
          <p14:tracePt t="295861" x="6616700" y="2911475"/>
          <p14:tracePt t="295878" x="6608763" y="2867025"/>
          <p14:tracePt t="295895" x="6589713" y="2822575"/>
          <p14:tracePt t="295911" x="6572250" y="2786063"/>
          <p14:tracePt t="295928" x="6554788" y="2732088"/>
          <p14:tracePt t="295945" x="6492875" y="2670175"/>
          <p14:tracePt t="295962" x="6456363" y="2660650"/>
          <p14:tracePt t="295978" x="6438900" y="2643188"/>
          <p14:tracePt t="295995" x="6394450" y="2635250"/>
          <p14:tracePt t="296011" x="6340475" y="2635250"/>
          <p14:tracePt t="296029" x="6269038" y="2635250"/>
          <p14:tracePt t="296045" x="6207125" y="2643188"/>
          <p14:tracePt t="296061" x="6153150" y="2660650"/>
          <p14:tracePt t="296079" x="6135688" y="2679700"/>
          <p14:tracePt t="296095" x="6099175" y="2741613"/>
          <p14:tracePt t="296111" x="6081713" y="2813050"/>
          <p14:tracePt t="296128" x="6064250" y="2884488"/>
          <p14:tracePt t="296144" x="6054725" y="2946400"/>
          <p14:tracePt t="296162" x="6054725" y="3009900"/>
          <p14:tracePt t="296178" x="6054725" y="3081338"/>
          <p14:tracePt t="296178" x="6054725" y="3116263"/>
          <p14:tracePt t="296195" x="6064250" y="3135313"/>
          <p14:tracePt t="296211" x="6089650" y="3197225"/>
          <p14:tracePt t="296228" x="6099175" y="3206750"/>
          <p14:tracePt t="296245" x="6116638" y="3224213"/>
          <p14:tracePt t="296261" x="6126163" y="3232150"/>
          <p14:tracePt t="296278" x="6143625" y="3241675"/>
          <p14:tracePt t="296295" x="6153150" y="3251200"/>
          <p14:tracePt t="296312" x="6170613" y="3251200"/>
          <p14:tracePt t="296328" x="6224588" y="3251200"/>
          <p14:tracePt t="296345" x="6286500" y="3251200"/>
          <p14:tracePt t="296362" x="6323013" y="3232150"/>
          <p14:tracePt t="296378" x="6350000" y="3224213"/>
          <p14:tracePt t="296395" x="6350000" y="3214688"/>
          <p14:tracePt t="296486" x="6357938" y="3214688"/>
          <p14:tracePt t="296493" x="6384925" y="3268663"/>
          <p14:tracePt t="296501" x="6394450" y="3303588"/>
          <p14:tracePt t="296509" x="6402388" y="3340100"/>
          <p14:tracePt t="296517" x="6411913" y="3375025"/>
          <p14:tracePt t="296528" x="6411913" y="3394075"/>
          <p14:tracePt t="296627" x="6394450" y="3367088"/>
          <p14:tracePt t="296637" x="6375400" y="3340100"/>
          <p14:tracePt t="296641" x="6357938" y="3313113"/>
          <p14:tracePt t="296645" x="6330950" y="3251200"/>
          <p14:tracePt t="296661" x="6313488" y="3206750"/>
          <p14:tracePt t="296678" x="6296025" y="3179763"/>
          <p14:tracePt t="296714" x="6296025" y="3170238"/>
          <p14:tracePt t="296728" x="6296025" y="3160713"/>
          <p14:tracePt t="296744" x="6296025" y="3152775"/>
          <p14:tracePt t="296829" x="6303963" y="3152775"/>
          <p14:tracePt t="296845" x="6313488" y="3170238"/>
          <p14:tracePt t="296853" x="6323013" y="3197225"/>
          <p14:tracePt t="296861" x="6330950" y="3232150"/>
          <p14:tracePt t="296878" x="6350000" y="3286125"/>
          <p14:tracePt t="296883" x="6357938" y="3349625"/>
          <p14:tracePt t="296895" x="6375400" y="3411538"/>
          <p14:tracePt t="296911" x="6394450" y="3455988"/>
          <p14:tracePt t="296929" x="6394450" y="3473450"/>
          <p14:tracePt t="296945" x="6394450" y="3482975"/>
          <p14:tracePt t="297159" x="6384925" y="3482975"/>
          <p14:tracePt t="297164" x="6367463" y="3455988"/>
          <p14:tracePt t="297184" x="6357938" y="3438525"/>
          <p14:tracePt t="297191" x="6350000" y="3421063"/>
          <p14:tracePt t="297197" x="6330950" y="3402013"/>
          <p14:tracePt t="297212" x="6330950" y="3384550"/>
          <p14:tracePt t="297228" x="6330950" y="3375025"/>
          <p14:tracePt t="297228" x="6323013" y="3367088"/>
          <p14:tracePt t="297262" x="6323013" y="3357563"/>
          <p14:tracePt t="297263" x="6313488" y="3349625"/>
          <p14:tracePt t="297278" x="6313488" y="3340100"/>
          <p14:tracePt t="297295" x="6303963" y="3313113"/>
          <p14:tracePt t="297311" x="6303963" y="3303588"/>
          <p14:tracePt t="297328" x="6286500" y="3286125"/>
          <p14:tracePt t="297344" x="6278563" y="3278188"/>
          <p14:tracePt t="297361" x="6278563" y="3259138"/>
          <p14:tracePt t="297378" x="6278563" y="3251200"/>
          <p14:tracePt t="297433" x="6278563" y="3241675"/>
          <p14:tracePt t="297457" x="6269038" y="3241675"/>
          <p14:tracePt t="297463" x="6269038" y="3232150"/>
          <p14:tracePt t="297471" x="6259513" y="3206750"/>
          <p14:tracePt t="297479" x="6251575" y="3179763"/>
          <p14:tracePt t="297495" x="6251575" y="3152775"/>
          <p14:tracePt t="297511" x="6251575" y="3125788"/>
          <p14:tracePt t="297528" x="6251575" y="3089275"/>
          <p14:tracePt t="297544" x="6269038" y="3054350"/>
          <p14:tracePt t="297561" x="6278563" y="3036888"/>
          <p14:tracePt t="297578" x="6286500" y="3009900"/>
          <p14:tracePt t="297595" x="6296025" y="2955925"/>
          <p14:tracePt t="297612" x="6313488" y="2901950"/>
          <p14:tracePt t="297628" x="6340475" y="2857500"/>
          <p14:tracePt t="297645" x="6350000" y="2840038"/>
          <p14:tracePt t="297661" x="6357938" y="2822575"/>
          <p14:tracePt t="297678" x="6375400" y="2803525"/>
          <p14:tracePt t="297695" x="6384925" y="2795588"/>
          <p14:tracePt t="297711" x="6402388" y="2759075"/>
          <p14:tracePt t="297728" x="6421438" y="2732088"/>
          <p14:tracePt t="297744" x="6438900" y="2687638"/>
          <p14:tracePt t="297761" x="6456363" y="2670175"/>
          <p14:tracePt t="297778" x="6465888" y="2660650"/>
          <p14:tracePt t="297794" x="6473825" y="2643188"/>
          <p14:tracePt t="297812" x="6492875" y="2625725"/>
          <p14:tracePt t="297828" x="6510338" y="2598738"/>
          <p14:tracePt t="297844" x="6518275" y="2581275"/>
          <p14:tracePt t="297861" x="6537325" y="2571750"/>
          <p14:tracePt t="297878" x="6545263" y="2554288"/>
          <p14:tracePt t="297878" x="6554788" y="2544763"/>
          <p14:tracePt t="297912" x="6564313" y="2536825"/>
          <p14:tracePt t="297913" x="6581775" y="2527300"/>
          <p14:tracePt t="297928" x="6589713" y="2509838"/>
          <p14:tracePt t="297944" x="6616700" y="2492375"/>
          <p14:tracePt t="297961" x="6688138" y="2482850"/>
          <p14:tracePt t="297978" x="6769100" y="2482850"/>
          <p14:tracePt t="297994" x="6840538" y="2482850"/>
          <p14:tracePt t="298011" x="6946900" y="2500313"/>
          <p14:tracePt t="298028" x="7027863" y="2517775"/>
          <p14:tracePt t="298044" x="7126288" y="2544763"/>
          <p14:tracePt t="298061" x="7215188" y="2563813"/>
          <p14:tracePt t="298078" x="7286625" y="2581275"/>
          <p14:tracePt t="298095" x="7358063" y="2598738"/>
          <p14:tracePt t="298111" x="7429500" y="2625725"/>
          <p14:tracePt t="298128" x="7527925" y="2643188"/>
          <p14:tracePt t="298144" x="7653338" y="2679700"/>
          <p14:tracePt t="298161" x="7724775" y="2697163"/>
          <p14:tracePt t="298178" x="7804150" y="2714625"/>
          <p14:tracePt t="298195" x="7875588" y="2724150"/>
          <p14:tracePt t="298212" x="7947025" y="2741613"/>
          <p14:tracePt t="298228" x="8001000" y="2741613"/>
          <p14:tracePt t="298245" x="8054975" y="2751138"/>
          <p14:tracePt t="298261" x="8081963" y="2759075"/>
          <p14:tracePt t="298278" x="8099425" y="2768600"/>
          <p14:tracePt t="298295" x="8116888" y="2768600"/>
          <p14:tracePt t="298311" x="8135938" y="2778125"/>
          <p14:tracePt t="298328" x="8153400" y="2778125"/>
          <p14:tracePt t="298344" x="8197850" y="2795588"/>
          <p14:tracePt t="298361" x="8259763" y="2830513"/>
          <p14:tracePt t="298378" x="8304213" y="2849563"/>
          <p14:tracePt t="298394" x="8358188" y="2874963"/>
          <p14:tracePt t="298412" x="8367713" y="2884488"/>
          <p14:tracePt t="298428" x="8385175" y="2894013"/>
          <p14:tracePt t="298444" x="8402638" y="2901950"/>
          <p14:tracePt t="298461" x="8421688" y="2911475"/>
          <p14:tracePt t="298478" x="8447088" y="2921000"/>
          <p14:tracePt t="298495" x="8456613" y="2928938"/>
          <p14:tracePt t="298511" x="8474075" y="2928938"/>
          <p14:tracePt t="298528" x="8493125" y="2928938"/>
          <p14:tracePt t="298544" x="8528050" y="2946400"/>
          <p14:tracePt t="298561" x="8545513" y="2955925"/>
          <p14:tracePt t="298578" x="8572500" y="2965450"/>
          <p14:tracePt t="298594" x="8589963" y="2965450"/>
          <p14:tracePt t="298611" x="8599488" y="2965450"/>
          <p14:tracePt t="298628" x="8616950" y="2965450"/>
          <p14:tracePt t="299107" x="8609013" y="2955925"/>
          <p14:tracePt t="299115" x="8609013" y="2946400"/>
          <p14:tracePt t="299123" x="8599488" y="2938463"/>
          <p14:tracePt t="299131" x="8582025" y="2921000"/>
          <p14:tracePt t="299145" x="8572500" y="2894013"/>
          <p14:tracePt t="299161" x="8545513" y="2867025"/>
          <p14:tracePt t="299178" x="8528050" y="2840038"/>
          <p14:tracePt t="299194" x="8510588" y="2822575"/>
          <p14:tracePt t="299211" x="8501063" y="2803525"/>
          <p14:tracePt t="299228" x="8447088" y="2768600"/>
          <p14:tracePt t="299244" x="8439150" y="2759075"/>
          <p14:tracePt t="299262" x="8394700" y="2741613"/>
          <p14:tracePt t="299278" x="8358188" y="2724150"/>
          <p14:tracePt t="299278" x="8323263" y="2714625"/>
          <p14:tracePt t="299295" x="8286750" y="2706688"/>
          <p14:tracePt t="299311" x="8170863" y="2706688"/>
          <p14:tracePt t="299328" x="8045450" y="2706688"/>
          <p14:tracePt t="299345" x="7966075" y="2714625"/>
          <p14:tracePt t="299361" x="7867650" y="2724150"/>
          <p14:tracePt t="299378" x="7786688" y="2724150"/>
          <p14:tracePt t="299394" x="7724775" y="2724150"/>
          <p14:tracePt t="299411" x="7643813" y="2724150"/>
          <p14:tracePt t="299428" x="7545388" y="2714625"/>
          <p14:tracePt t="299444" x="7394575" y="2687638"/>
          <p14:tracePt t="299462" x="7313613" y="2670175"/>
          <p14:tracePt t="299478" x="7197725" y="2643188"/>
          <p14:tracePt t="299494" x="7126288" y="2625725"/>
          <p14:tracePt t="299512" x="7054850" y="2589213"/>
          <p14:tracePt t="299528" x="7000875" y="2571750"/>
          <p14:tracePt t="299545" x="6983413" y="2571750"/>
          <p14:tracePt t="299561" x="6902450" y="2571750"/>
          <p14:tracePt t="299578" x="6831013" y="2589213"/>
          <p14:tracePt t="299595" x="6732588" y="2608263"/>
          <p14:tracePt t="299611" x="6608763" y="2635250"/>
          <p14:tracePt t="299628" x="6510338" y="2660650"/>
          <p14:tracePt t="299644" x="6429375" y="2687638"/>
          <p14:tracePt t="299662" x="6340475" y="2706688"/>
          <p14:tracePt t="299677" x="6286500" y="2741613"/>
          <p14:tracePt t="299694" x="6215063" y="2840038"/>
          <p14:tracePt t="299711" x="6153150" y="2928938"/>
          <p14:tracePt t="299728" x="6089650" y="3036888"/>
          <p14:tracePt t="299745" x="6045200" y="3108325"/>
          <p14:tracePt t="299761" x="6027738" y="3179763"/>
          <p14:tracePt t="299778" x="6010275" y="3241675"/>
          <p14:tracePt t="299795" x="6000750" y="3303588"/>
          <p14:tracePt t="299811" x="5973763" y="3411538"/>
          <p14:tracePt t="299828" x="5946775" y="3517900"/>
          <p14:tracePt t="299844" x="5929313" y="3635375"/>
          <p14:tracePt t="299861" x="5911850" y="3724275"/>
          <p14:tracePt t="299878" x="5894388" y="3778250"/>
          <p14:tracePt t="299894" x="5884863" y="3813175"/>
          <p14:tracePt t="299911" x="5884863" y="3830638"/>
          <p14:tracePt t="299927" x="5884863" y="3849688"/>
          <p14:tracePt t="299945" x="5884863" y="3867150"/>
          <p14:tracePt t="299961" x="5884863" y="3876675"/>
          <p14:tracePt t="299978" x="5884863" y="3884613"/>
          <p14:tracePt t="300047" x="5875338" y="3884613"/>
          <p14:tracePt t="300517" x="5875338" y="3876675"/>
          <p14:tracePt t="300525" x="5875338" y="3867150"/>
          <p14:tracePt t="300533" x="5884863" y="3857625"/>
          <p14:tracePt t="300557" x="5884863" y="3849688"/>
          <p14:tracePt t="300579" x="5884863" y="3840163"/>
          <p14:tracePt t="300643" x="5884863" y="3830638"/>
          <p14:tracePt t="300737" x="5884863" y="3813175"/>
          <p14:tracePt t="300744" x="5894388" y="3813175"/>
          <p14:tracePt t="300751" x="5902325" y="3805238"/>
          <p14:tracePt t="300752" x="5911850" y="3795713"/>
          <p14:tracePt t="300761" x="5929313" y="3741738"/>
          <p14:tracePt t="300761" x="0" y="0"/>
        </p14:tracePtLst>
        <p14:tracePtLst>
          <p14:tracePt t="329274" x="3527425" y="4822825"/>
          <p14:tracePt t="329427" x="3500438" y="4805363"/>
          <p14:tracePt t="329433" x="3465513" y="4778375"/>
          <p14:tracePt t="329441" x="3429000" y="4759325"/>
          <p14:tracePt t="329449" x="3322638" y="4724400"/>
          <p14:tracePt t="329465" x="3251200" y="4679950"/>
          <p14:tracePt t="329481" x="3197225" y="4652963"/>
          <p14:tracePt t="329497" x="3143250" y="4635500"/>
          <p14:tracePt t="329513" x="3125788" y="4616450"/>
          <p14:tracePt t="329527" x="3108325" y="4608513"/>
          <p14:tracePt t="329544" x="3098800" y="4608513"/>
          <p14:tracePt t="329577" x="3089275" y="4598988"/>
          <p14:tracePt t="329593" x="3071813" y="4598988"/>
          <p14:tracePt t="329610" x="3071813" y="4591050"/>
          <p14:tracePt t="329613" x="3062288" y="4591050"/>
          <p14:tracePt t="329629" x="3054350" y="4581525"/>
          <p14:tracePt t="329772" x="3071813" y="4598988"/>
          <p14:tracePt t="329779" x="3081338" y="4616450"/>
          <p14:tracePt t="329785" x="3098800" y="4625975"/>
          <p14:tracePt t="329793" x="3108325" y="4652963"/>
          <p14:tracePt t="329801" x="3125788" y="4670425"/>
          <p14:tracePt t="329811" x="3133725" y="4679950"/>
          <p14:tracePt t="329826" x="3143250" y="4697413"/>
          <p14:tracePt t="329843" x="3160713" y="4706938"/>
          <p14:tracePt t="329860" x="3170238" y="4724400"/>
          <p14:tracePt t="329876" x="3214688" y="4733925"/>
          <p14:tracePt t="329894" x="3303588" y="4768850"/>
          <p14:tracePt t="329910" x="3394075" y="4805363"/>
          <p14:tracePt t="329927" x="3509963" y="4830763"/>
          <p14:tracePt t="329943" x="3643313" y="4876800"/>
          <p14:tracePt t="329960" x="3679825" y="4884738"/>
          <p14:tracePt t="329977" x="3697288" y="4894263"/>
          <p14:tracePt t="330014" x="3697288" y="4876800"/>
          <p14:tracePt t="330015" x="3687763" y="4857750"/>
          <p14:tracePt t="330027" x="3660775" y="4795838"/>
          <p14:tracePt t="330043" x="3633788" y="4714875"/>
          <p14:tracePt t="330061" x="3608388" y="4670425"/>
          <p14:tracePt t="330077" x="3581400" y="4625975"/>
          <p14:tracePt t="330094" x="3509963" y="4545013"/>
          <p14:tracePt t="330110" x="3455988" y="4483100"/>
          <p14:tracePt t="330127" x="3411538" y="4438650"/>
          <p14:tracePt t="330143" x="3357563" y="4402138"/>
          <p14:tracePt t="330160" x="3313113" y="4384675"/>
          <p14:tracePt t="330160" x="3286125" y="4384675"/>
          <p14:tracePt t="330177" x="3259138" y="4384675"/>
          <p14:tracePt t="330177" x="3224213" y="4384675"/>
          <p14:tracePt t="330194" x="3152775" y="4376738"/>
          <p14:tracePt t="330211" x="3108325" y="4376738"/>
          <p14:tracePt t="330227" x="3071813" y="4376738"/>
          <p14:tracePt t="330244" x="3062288" y="4384675"/>
          <p14:tracePt t="330260" x="3054350" y="4384675"/>
          <p14:tracePt t="330276" x="3054350" y="4394200"/>
          <p14:tracePt t="330294" x="3044825" y="4438650"/>
          <p14:tracePt t="330310" x="3036888" y="4465638"/>
          <p14:tracePt t="330327" x="3027363" y="4510088"/>
          <p14:tracePt t="330343" x="3027363" y="4545013"/>
          <p14:tracePt t="330360" x="3036888" y="4581525"/>
          <p14:tracePt t="330377" x="3054350" y="4616450"/>
          <p14:tracePt t="330393" x="3062288" y="4643438"/>
          <p14:tracePt t="330411" x="3089275" y="4670425"/>
          <p14:tracePt t="330427" x="3125788" y="4697413"/>
          <p14:tracePt t="330443" x="3152775" y="4714875"/>
          <p14:tracePt t="330460" x="3187700" y="4733925"/>
          <p14:tracePt t="330477" x="3214688" y="4751388"/>
          <p14:tracePt t="330494" x="3276600" y="4768850"/>
          <p14:tracePt t="330510" x="3384550" y="4805363"/>
          <p14:tracePt t="330527" x="3455988" y="4830763"/>
          <p14:tracePt t="330543" x="3536950" y="4849813"/>
          <p14:tracePt t="330560" x="3616325" y="4884738"/>
          <p14:tracePt t="330560" x="3643313" y="4894263"/>
          <p14:tracePt t="330577" x="3670300" y="4894263"/>
          <p14:tracePt t="330593" x="3724275" y="4894263"/>
          <p14:tracePt t="330611" x="3741738" y="4894263"/>
          <p14:tracePt t="330626" x="3768725" y="4867275"/>
          <p14:tracePt t="330643" x="3786188" y="4849813"/>
          <p14:tracePt t="330661" x="3795713" y="4822825"/>
          <p14:tracePt t="330677" x="3795713" y="4768850"/>
          <p14:tracePt t="330694" x="3776663" y="4733925"/>
          <p14:tracePt t="330710" x="3741738" y="4679950"/>
          <p14:tracePt t="330727" x="3687763" y="4625975"/>
          <p14:tracePt t="330743" x="3633788" y="4572000"/>
          <p14:tracePt t="330760" x="3616325" y="4564063"/>
          <p14:tracePt t="330777" x="3608388" y="4545013"/>
          <p14:tracePt t="330793" x="3589338" y="4537075"/>
          <p14:tracePt t="330811" x="3581400" y="4519613"/>
          <p14:tracePt t="330826" x="3554413" y="4500563"/>
          <p14:tracePt t="330843" x="3544888" y="4492625"/>
          <p14:tracePt t="330967" x="3554413" y="4510088"/>
          <p14:tracePt t="330975" x="3554413" y="4537075"/>
          <p14:tracePt t="330983" x="3562350" y="4554538"/>
          <p14:tracePt t="330993" x="3571875" y="4581525"/>
          <p14:tracePt t="330999" x="3598863" y="4635500"/>
          <p14:tracePt t="331010" x="3633788" y="4687888"/>
          <p14:tracePt t="331027" x="3660775" y="4733925"/>
          <p14:tracePt t="331043" x="3670300" y="4751388"/>
          <p14:tracePt t="331060" x="3687763" y="4759325"/>
          <p14:tracePt t="331077" x="3687763" y="4778375"/>
          <p14:tracePt t="331094" x="3687763" y="4795838"/>
          <p14:tracePt t="331110" x="3679825" y="4813300"/>
          <p14:tracePt t="331127" x="3660775" y="4830763"/>
          <p14:tracePt t="331143" x="3616325" y="4857750"/>
          <p14:tracePt t="331160" x="3562350" y="4867275"/>
          <p14:tracePt t="331177" x="3500438" y="4884738"/>
          <p14:tracePt t="331193" x="3429000" y="4894263"/>
          <p14:tracePt t="331211" x="3357563" y="4894263"/>
          <p14:tracePt t="331227" x="3259138" y="4902200"/>
          <p14:tracePt t="331243" x="3197225" y="4911725"/>
          <p14:tracePt t="331260" x="3160713" y="4921250"/>
          <p14:tracePt t="331276" x="3116263" y="4938713"/>
          <p14:tracePt t="331293" x="3081338" y="4948238"/>
          <p14:tracePt t="331310" x="3027363" y="4948238"/>
          <p14:tracePt t="331326" x="2955925" y="4948238"/>
          <p14:tracePt t="331343" x="2928938" y="4948238"/>
          <p14:tracePt t="331360" x="2874963" y="4948238"/>
          <p14:tracePt t="331377" x="2830513" y="4938713"/>
          <p14:tracePt t="331393" x="2786063" y="4921250"/>
          <p14:tracePt t="331410" x="2751138" y="4902200"/>
          <p14:tracePt t="331426" x="2724150" y="4894263"/>
          <p14:tracePt t="331443" x="2679700" y="4857750"/>
          <p14:tracePt t="331460" x="2625725" y="4822825"/>
          <p14:tracePt t="331477" x="2554288" y="4786313"/>
          <p14:tracePt t="331494" x="2509838" y="4741863"/>
          <p14:tracePt t="331510" x="2455863" y="4697413"/>
          <p14:tracePt t="331526" x="2411413" y="4662488"/>
          <p14:tracePt t="331543" x="2393950" y="4643438"/>
          <p14:tracePt t="331560" x="2384425" y="4616450"/>
          <p14:tracePt t="331577" x="2366963" y="4572000"/>
          <p14:tracePt t="331593" x="2347913" y="4527550"/>
          <p14:tracePt t="331610" x="2339975" y="4519613"/>
          <p14:tracePt t="331626" x="2330450" y="4500563"/>
          <p14:tracePt t="331643" x="2322513" y="4492625"/>
          <p14:tracePt t="331660" x="2312988" y="4483100"/>
          <p14:tracePt t="331676" x="2303463" y="4465638"/>
          <p14:tracePt t="331694" x="2286000" y="4448175"/>
          <p14:tracePt t="331710" x="2268538" y="4429125"/>
          <p14:tracePt t="331726" x="2251075" y="4411663"/>
          <p14:tracePt t="331743" x="2241550" y="4411663"/>
          <p14:tracePt t="331760" x="2224088" y="4411663"/>
          <p14:tracePt t="331777" x="2197100" y="4411663"/>
          <p14:tracePt t="331793" x="2187575" y="4411663"/>
          <p14:tracePt t="331810" x="2170113" y="4421188"/>
          <p14:tracePt t="331826" x="2160588" y="4429125"/>
          <p14:tracePt t="331843" x="2143125" y="4456113"/>
          <p14:tracePt t="331860" x="2125663" y="4527550"/>
          <p14:tracePt t="331876" x="2116138" y="4598988"/>
          <p14:tracePt t="331893" x="2108200" y="4670425"/>
          <p14:tracePt t="331910" x="2108200" y="4751388"/>
          <p14:tracePt t="331926" x="2116138" y="4805363"/>
          <p14:tracePt t="331943" x="2133600" y="4867275"/>
          <p14:tracePt t="331960" x="2160588" y="4921250"/>
          <p14:tracePt t="331977" x="2197100" y="4956175"/>
          <p14:tracePt t="331993" x="2251075" y="5027613"/>
          <p14:tracePt t="332011" x="2276475" y="5054600"/>
          <p14:tracePt t="332026" x="2322513" y="5072063"/>
          <p14:tracePt t="332043" x="2374900" y="5108575"/>
          <p14:tracePt t="332061" x="2411413" y="5135563"/>
          <p14:tracePt t="332076" x="2455863" y="5153025"/>
          <p14:tracePt t="332093" x="2490788" y="5170488"/>
          <p14:tracePt t="332110" x="2554288" y="5180013"/>
          <p14:tracePt t="332126" x="2660650" y="5224463"/>
          <p14:tracePt t="332143" x="2732088" y="5251450"/>
          <p14:tracePt t="332160" x="2795588" y="5268913"/>
          <p14:tracePt t="332177" x="2847975" y="5268913"/>
          <p14:tracePt t="332193" x="2884488" y="5268913"/>
          <p14:tracePt t="332210" x="2946400" y="5268913"/>
          <p14:tracePt t="332227" x="3098800" y="5214938"/>
          <p14:tracePt t="332243" x="3232150" y="5143500"/>
          <p14:tracePt t="332260" x="3357563" y="5081588"/>
          <p14:tracePt t="332276" x="3455988" y="5027613"/>
          <p14:tracePt t="332294" x="3490913" y="4973638"/>
          <p14:tracePt t="332310" x="3517900" y="4938713"/>
          <p14:tracePt t="332326" x="3536950" y="4884738"/>
          <p14:tracePt t="332344" x="3554413" y="4840288"/>
          <p14:tracePt t="332360" x="3571875" y="4786313"/>
          <p14:tracePt t="332376" x="3598863" y="4697413"/>
          <p14:tracePt t="332393" x="3608388" y="4635500"/>
          <p14:tracePt t="332410" x="3616325" y="4581525"/>
          <p14:tracePt t="332427" x="3616325" y="4545013"/>
          <p14:tracePt t="332443" x="3616325" y="4483100"/>
          <p14:tracePt t="332460" x="3616325" y="4438650"/>
          <p14:tracePt t="332476" x="3608388" y="4411663"/>
          <p14:tracePt t="332493" x="3608388" y="4402138"/>
          <p14:tracePt t="332667" x="3608388" y="4421188"/>
          <p14:tracePt t="332675" x="3616325" y="4448175"/>
          <p14:tracePt t="332681" x="3625850" y="4483100"/>
          <p14:tracePt t="332689" x="3633788" y="4510088"/>
          <p14:tracePt t="332697" x="3643313" y="4554538"/>
          <p14:tracePt t="332710" x="3660775" y="4608513"/>
          <p14:tracePt t="332726" x="3679825" y="4652963"/>
          <p14:tracePt t="332743" x="3697288" y="4706938"/>
          <p14:tracePt t="332760" x="3714750" y="4778375"/>
          <p14:tracePt t="332776" x="3714750" y="4805363"/>
          <p14:tracePt t="332793" x="3724275" y="4822825"/>
          <p14:tracePt t="332810" x="3714750" y="4840288"/>
          <p14:tracePt t="332827" x="3697288" y="4849813"/>
          <p14:tracePt t="332843" x="3687763" y="4857750"/>
          <p14:tracePt t="332860" x="3670300" y="4867275"/>
          <p14:tracePt t="332876" x="3660775" y="4867275"/>
          <p14:tracePt t="332893" x="3625850" y="4876800"/>
          <p14:tracePt t="332910" x="3571875" y="4884738"/>
          <p14:tracePt t="332926" x="3536950" y="4884738"/>
          <p14:tracePt t="332944" x="3482975" y="4884738"/>
          <p14:tracePt t="332959" x="3455988" y="4884738"/>
          <p14:tracePt t="332976" x="3446463" y="4884738"/>
          <p14:tracePt t="332993" x="3438525" y="4884738"/>
          <p14:tracePt t="333049" x="3429000" y="4876800"/>
          <p14:tracePt t="333057" x="3429000" y="4867275"/>
          <p14:tracePt t="333061" x="3419475" y="4857750"/>
          <p14:tracePt t="333076" x="3411538" y="4840288"/>
          <p14:tracePt t="333093" x="3394075" y="4830763"/>
          <p14:tracePt t="333110" x="3384550" y="4813300"/>
          <p14:tracePt t="333126" x="3340100" y="4795838"/>
          <p14:tracePt t="333144" x="3276600" y="4768850"/>
          <p14:tracePt t="333160" x="3205163" y="4741863"/>
          <p14:tracePt t="333176" x="3133725" y="4714875"/>
          <p14:tracePt t="333193" x="3044825" y="4687888"/>
          <p14:tracePt t="333210" x="2990850" y="4679950"/>
          <p14:tracePt t="333379" x="3017838" y="4679950"/>
          <p14:tracePt t="333388" x="3054350" y="4687888"/>
          <p14:tracePt t="333395" x="3116263" y="4697413"/>
          <p14:tracePt t="333403" x="3251200" y="4733925"/>
          <p14:tracePt t="333417" x="3402013" y="4759325"/>
          <p14:tracePt t="333427" x="3571875" y="4778375"/>
          <p14:tracePt t="333443" x="3679825" y="4795838"/>
          <p14:tracePt t="333459" x="3724275" y="4795838"/>
          <p14:tracePt t="333477" x="3732213" y="4795838"/>
          <p14:tracePt t="333591" x="3705225" y="4795838"/>
          <p14:tracePt t="333597" x="3679825" y="4795838"/>
          <p14:tracePt t="333605" x="3643313" y="4786313"/>
          <p14:tracePt t="333613" x="3571875" y="4778375"/>
          <p14:tracePt t="333626" x="3500438" y="4759325"/>
          <p14:tracePt t="333643" x="3455988" y="4751388"/>
          <p14:tracePt t="333659" x="3411538" y="4741863"/>
          <p14:tracePt t="333677" x="3394075" y="4741863"/>
          <p14:tracePt t="333693" x="3384550" y="4741863"/>
          <p14:tracePt t="333825" x="3402013" y="4741863"/>
          <p14:tracePt t="333834" x="3438525" y="4741863"/>
          <p14:tracePt t="333834" x="3473450" y="4741863"/>
          <p14:tracePt t="333843" x="3581400" y="4751388"/>
          <p14:tracePt t="333860" x="3670300" y="4759325"/>
          <p14:tracePt t="333877" x="3705225" y="4759325"/>
          <p14:tracePt t="333893" x="3714750" y="4759325"/>
          <p14:tracePt t="333981" x="3697288" y="4759325"/>
          <p14:tracePt t="333990" x="3660775" y="4759325"/>
          <p14:tracePt t="333997" x="3616325" y="4751388"/>
          <p14:tracePt t="334005" x="3544888" y="4741863"/>
          <p14:tracePt t="334013" x="3438525" y="4724400"/>
          <p14:tracePt t="334026" x="3367088" y="4706938"/>
          <p14:tracePt t="334026" x="3330575" y="4697413"/>
          <p14:tracePt t="334043" x="3276600" y="4687888"/>
          <p14:tracePt t="334060" x="3251200" y="4687888"/>
          <p14:tracePt t="334076" x="3241675" y="4687888"/>
          <p14:tracePt t="334093" x="3232150" y="4687888"/>
          <p14:tracePt t="334169" x="3224213" y="4687888"/>
          <p14:tracePt t="334217" x="3232150" y="4687888"/>
          <p14:tracePt t="334224" x="3251200" y="4687888"/>
          <p14:tracePt t="334225" x="3286125" y="4687888"/>
          <p14:tracePt t="334243" x="3322638" y="4687888"/>
          <p14:tracePt t="334244" x="3394075" y="4706938"/>
          <p14:tracePt t="334259" x="3490913" y="4724400"/>
          <p14:tracePt t="334277" x="3571875" y="4733925"/>
          <p14:tracePt t="334293" x="3608388" y="4733925"/>
          <p14:tracePt t="334397" x="3589338" y="4741863"/>
          <p14:tracePt t="334404" x="3562350" y="4741863"/>
          <p14:tracePt t="334411" x="3536950" y="4741863"/>
          <p14:tracePt t="334419" x="3500438" y="4741863"/>
          <p14:tracePt t="334427" x="3384550" y="4714875"/>
          <p14:tracePt t="334427" x="3322638" y="4706938"/>
          <p14:tracePt t="334443" x="3160713" y="4697413"/>
          <p14:tracePt t="334460" x="3062288" y="4687888"/>
          <p14:tracePt t="334477" x="3017838" y="4687888"/>
          <p14:tracePt t="334493" x="3009900" y="4687888"/>
          <p14:tracePt t="334607" x="3027363" y="4687888"/>
          <p14:tracePt t="334615" x="3071813" y="4687888"/>
          <p14:tracePt t="334623" x="3152775" y="4687888"/>
          <p14:tracePt t="334623" x="3241675" y="4697413"/>
          <p14:tracePt t="334631" x="3303588" y="4706938"/>
          <p14:tracePt t="334643" x="3446463" y="4733925"/>
          <p14:tracePt t="334659" x="3562350" y="4751388"/>
          <p14:tracePt t="334676" x="3589338" y="4768850"/>
          <p14:tracePt t="334779" x="3562350" y="4768850"/>
          <p14:tracePt t="334787" x="3536950" y="4759325"/>
          <p14:tracePt t="334792" x="3500438" y="4759325"/>
          <p14:tracePt t="334798" x="3465513" y="4751388"/>
          <p14:tracePt t="334809" x="3402013" y="4741863"/>
          <p14:tracePt t="334826" x="3322638" y="4724400"/>
          <p14:tracePt t="334844" x="3276600" y="4724400"/>
          <p14:tracePt t="334860" x="3276600" y="4714875"/>
          <p14:tracePt t="334876" x="3268663" y="4714875"/>
          <p14:tracePt t="334975" x="3276600" y="4714875"/>
          <p14:tracePt t="334983" x="3313113" y="4714875"/>
          <p14:tracePt t="334991" x="3402013" y="4741863"/>
          <p14:tracePt t="335009" x="3446463" y="4751388"/>
          <p14:tracePt t="335010" x="3517900" y="4759325"/>
          <p14:tracePt t="335026" x="3581400" y="4768850"/>
          <p14:tracePt t="335077" x="3589338" y="4768850"/>
          <p14:tracePt t="335163" x="3581400" y="4768850"/>
          <p14:tracePt t="335171" x="3554413" y="4768850"/>
          <p14:tracePt t="335179" x="3517900" y="4768850"/>
          <p14:tracePt t="335187" x="3500438" y="4759325"/>
          <p14:tracePt t="335193" x="3455988" y="4741863"/>
          <p14:tracePt t="335210" x="3375025" y="4714875"/>
          <p14:tracePt t="335226" x="3340100" y="4697413"/>
          <p14:tracePt t="335243" x="3286125" y="4687888"/>
          <p14:tracePt t="335260" x="3268663" y="4687888"/>
          <p14:tracePt t="335277" x="3251200" y="4687888"/>
          <p14:tracePt t="335293" x="3232150" y="4687888"/>
          <p14:tracePt t="335309" x="3224213" y="4697413"/>
          <p14:tracePt t="335461" x="3232150" y="4697413"/>
          <p14:tracePt t="335469" x="3259138" y="4706938"/>
          <p14:tracePt t="335469" x="3276600" y="4706938"/>
          <p14:tracePt t="335485" x="3313113" y="4714875"/>
          <p14:tracePt t="335494" x="3348038" y="4724400"/>
          <p14:tracePt t="335494" x="3419475" y="4741863"/>
          <p14:tracePt t="335515" x="3482975" y="4751388"/>
          <p14:tracePt t="335527" x="3536950" y="4751388"/>
          <p14:tracePt t="335542" x="3589338" y="4751388"/>
          <p14:tracePt t="335560" x="3643313" y="4751388"/>
          <p14:tracePt t="335576" x="3741738" y="4751388"/>
          <p14:tracePt t="335593" x="3803650" y="4759325"/>
          <p14:tracePt t="335610" x="3867150" y="4759325"/>
          <p14:tracePt t="335626" x="3902075" y="4759325"/>
          <p14:tracePt t="335643" x="3919538" y="4759325"/>
          <p14:tracePt t="335659" x="3929063" y="4759325"/>
          <p14:tracePt t="335676" x="3938588" y="4759325"/>
          <p14:tracePt t="335781" x="3929063" y="4759325"/>
          <p14:tracePt t="335789" x="3902075" y="4741863"/>
          <p14:tracePt t="335797" x="3875088" y="4724400"/>
          <p14:tracePt t="335800" x="3813175" y="4697413"/>
          <p14:tracePt t="335809" x="3660775" y="4635500"/>
          <p14:tracePt t="335826" x="3536950" y="4608513"/>
          <p14:tracePt t="335844" x="3340100" y="4572000"/>
          <p14:tracePt t="335859" x="3241675" y="4554538"/>
          <p14:tracePt t="335876" x="3143250" y="4545013"/>
          <p14:tracePt t="335893" x="3098800" y="4545013"/>
          <p14:tracePt t="335909" x="3036888" y="4545013"/>
          <p14:tracePt t="335927" x="2982913" y="4545013"/>
          <p14:tracePt t="335943" x="2946400" y="4545013"/>
          <p14:tracePt t="335960" x="2911475" y="4537075"/>
          <p14:tracePt t="335976" x="2884488" y="4527550"/>
          <p14:tracePt t="335993" x="2847975" y="4527550"/>
          <p14:tracePt t="336010" x="2795588" y="4519613"/>
          <p14:tracePt t="336026" x="2751138" y="4510088"/>
          <p14:tracePt t="336043" x="2705100" y="4492625"/>
          <p14:tracePt t="336059" x="2687638" y="4492625"/>
          <p14:tracePt t="336307" x="2697163" y="4492625"/>
          <p14:tracePt t="336313" x="2705100" y="4492625"/>
          <p14:tracePt t="336318" x="2705100" y="4500563"/>
          <p14:tracePt t="336326" x="2724150" y="4510088"/>
          <p14:tracePt t="336342" x="2732088" y="4510088"/>
          <p14:tracePt t="336360" x="2751138" y="4519613"/>
          <p14:tracePt t="336376" x="2768600" y="4527550"/>
          <p14:tracePt t="336393" x="2776538" y="4527550"/>
          <p14:tracePt t="336409" x="2803525" y="4537075"/>
          <p14:tracePt t="336426" x="2813050" y="4537075"/>
          <p14:tracePt t="336443" x="2830513" y="4545013"/>
          <p14:tracePt t="336459" x="2847975" y="4545013"/>
          <p14:tracePt t="336476" x="2874963" y="4554538"/>
          <p14:tracePt t="336493" x="2894013" y="4564063"/>
          <p14:tracePt t="336509" x="2911475" y="4564063"/>
          <p14:tracePt t="336526" x="2919413" y="4564063"/>
          <p14:tracePt t="336543" x="2938463" y="4572000"/>
          <p14:tracePt t="336560" x="2946400" y="4572000"/>
          <p14:tracePt t="336576" x="2955925" y="4572000"/>
          <p14:tracePt t="336593" x="2965450" y="4572000"/>
          <p14:tracePt t="336610" x="2973388" y="4572000"/>
          <p14:tracePt t="336626" x="2990850" y="4572000"/>
          <p14:tracePt t="336643" x="3009900" y="4572000"/>
          <p14:tracePt t="336660" x="3017838" y="4572000"/>
          <p14:tracePt t="336676" x="3036888" y="4572000"/>
          <p14:tracePt t="336693" x="3044825" y="4572000"/>
          <p14:tracePt t="336709" x="3062288" y="4581525"/>
          <p14:tracePt t="336742" x="3071813" y="4581525"/>
          <p14:tracePt t="336743" x="3081338" y="4581525"/>
          <p14:tracePt t="336760" x="3089275" y="4581525"/>
          <p14:tracePt t="336776" x="3098800" y="4581525"/>
          <p14:tracePt t="336793" x="3098800" y="4591050"/>
          <p14:tracePt t="336810" x="3108325" y="4591050"/>
          <p14:tracePt t="336925" x="3098800" y="4591050"/>
          <p14:tracePt t="336933" x="3081338" y="4591050"/>
          <p14:tracePt t="336941" x="3062288" y="4581525"/>
          <p14:tracePt t="336949" x="3009900" y="4572000"/>
          <p14:tracePt t="336959" x="2955925" y="4564063"/>
          <p14:tracePt t="336976" x="2911475" y="4554538"/>
          <p14:tracePt t="336993" x="2867025" y="4554538"/>
          <p14:tracePt t="337010" x="2857500" y="4554538"/>
          <p14:tracePt t="337026" x="2847975" y="4554538"/>
          <p14:tracePt t="337043" x="2840038" y="4545013"/>
          <p14:tracePt t="337059" x="2822575" y="4545013"/>
          <p14:tracePt t="337151" x="2813050" y="4545013"/>
          <p14:tracePt t="337331" x="2803525" y="4545013"/>
          <p14:tracePt t="337339" x="2795588" y="4537075"/>
          <p14:tracePt t="337363" x="2795588" y="4527550"/>
          <p14:tracePt t="337387" x="2795588" y="4519613"/>
          <p14:tracePt t="337395" x="2795588" y="4510088"/>
          <p14:tracePt t="337395" x="2803525" y="4500563"/>
          <p14:tracePt t="337409" x="2803525" y="4492625"/>
          <p14:tracePt t="337410" x="2803525" y="4483100"/>
          <p14:tracePt t="337426" x="2803525" y="4465638"/>
          <p14:tracePt t="337443" x="2803525" y="4456113"/>
          <p14:tracePt t="337459" x="2803525" y="4448175"/>
          <p14:tracePt t="337476" x="2803525" y="4438650"/>
          <p14:tracePt t="337519" x="2803525" y="4429125"/>
          <p14:tracePt t="337535" x="2803525" y="4421188"/>
          <p14:tracePt t="337551" x="2803525" y="4411663"/>
          <p14:tracePt t="337621" x="2803525" y="4402138"/>
          <p14:tracePt t="337637" x="2803525" y="4394200"/>
          <p14:tracePt t="337641" x="2803525" y="4384675"/>
          <p14:tracePt t="337669" x="2803525" y="4376738"/>
          <p14:tracePt t="337677" x="2795588" y="4367213"/>
          <p14:tracePt t="337693" x="2786063" y="4330700"/>
          <p14:tracePt t="337694" x="2786063" y="4313238"/>
          <p14:tracePt t="337709" x="2786063" y="4295775"/>
          <p14:tracePt t="337726" x="2786063" y="4286250"/>
          <p14:tracePt t="337742" x="2795588" y="4286250"/>
          <p14:tracePt t="337957" x="2803525" y="4286250"/>
          <p14:tracePt t="337960" x="2813050" y="4295775"/>
          <p14:tracePt t="337966" x="2813050" y="4305300"/>
          <p14:tracePt t="337976" x="2813050" y="4322763"/>
          <p14:tracePt t="337993" x="2813050" y="4330700"/>
          <p14:tracePt t="338010" x="2813050" y="4349750"/>
          <p14:tracePt t="338026" x="2813050" y="4357688"/>
          <p14:tracePt t="338043" x="2813050" y="4367213"/>
          <p14:tracePt t="338107" x="2822575" y="4376738"/>
          <p14:tracePt t="338123" x="2822575" y="4394200"/>
          <p14:tracePt t="338130" x="2830513" y="4402138"/>
          <p14:tracePt t="338142" x="2830513" y="4411663"/>
          <p14:tracePt t="338145" x="2840038" y="4429125"/>
          <p14:tracePt t="338145" x="2847975" y="4438650"/>
          <p14:tracePt t="338177" x="2847975" y="4448175"/>
          <p14:tracePt t="338239" x="2857500" y="4448175"/>
          <p14:tracePt t="338263" x="2867025" y="4465638"/>
          <p14:tracePt t="338271" x="2867025" y="4473575"/>
          <p14:tracePt t="338279" x="2874963" y="4473575"/>
          <p14:tracePt t="338283" x="2884488" y="4473575"/>
          <p14:tracePt t="338292" x="2894013" y="4483100"/>
          <p14:tracePt t="338349" x="2894013" y="4492625"/>
          <p14:tracePt t="338362" x="2901950" y="4492625"/>
          <p14:tracePt t="338381" x="2911475" y="4492625"/>
          <p14:tracePt t="338389" x="2919413" y="4492625"/>
          <p14:tracePt t="338409" x="2928938" y="4492625"/>
          <p14:tracePt t="338410" x="2938463" y="4500563"/>
          <p14:tracePt t="338426" x="2955925" y="4510088"/>
          <p14:tracePt t="338443" x="2965450" y="4510088"/>
          <p14:tracePt t="338521" x="2982913" y="4519613"/>
          <p14:tracePt t="338529" x="2990850" y="4519613"/>
          <p14:tracePt t="338545" x="3000375" y="4519613"/>
          <p14:tracePt t="338553" x="3009900" y="4519613"/>
          <p14:tracePt t="338561" x="3027363" y="4527550"/>
          <p14:tracePt t="338576" x="3062288" y="4545013"/>
          <p14:tracePt t="338592" x="3116263" y="4554538"/>
          <p14:tracePt t="338609" x="3152775" y="4572000"/>
          <p14:tracePt t="338625" x="3179763" y="4572000"/>
          <p14:tracePt t="338643" x="3214688" y="4591050"/>
          <p14:tracePt t="338659" x="3232150" y="4608513"/>
          <p14:tracePt t="338676" x="3251200" y="4608513"/>
          <p14:tracePt t="338676" x="3259138" y="4616450"/>
          <p14:tracePt t="338693" x="3295650" y="4625975"/>
          <p14:tracePt t="338709" x="3313113" y="4625975"/>
          <p14:tracePt t="338726" x="3330575" y="4635500"/>
          <p14:tracePt t="338742" x="3348038" y="4643438"/>
          <p14:tracePt t="338759" x="3357563" y="4643438"/>
          <p14:tracePt t="338851" x="3367088" y="4643438"/>
          <p14:tracePt t="338865" x="3375025" y="4643438"/>
          <p14:tracePt t="339101" x="3375025" y="4635500"/>
          <p14:tracePt t="339117" x="3375025" y="4625975"/>
          <p14:tracePt t="339126" x="3384550" y="4625975"/>
          <p14:tracePt t="339126" x="3384550" y="4616450"/>
          <p14:tracePt t="339142" x="3394075" y="4598988"/>
          <p14:tracePt t="339180" x="3402013" y="4591050"/>
          <p14:tracePt t="339196" x="3402013" y="4581525"/>
          <p14:tracePt t="339241" x="3402013" y="4572000"/>
          <p14:tracePt t="339250" x="3402013" y="4564063"/>
          <p14:tracePt t="339250" x="3394075" y="4564063"/>
          <p14:tracePt t="339259" x="3384550" y="4554538"/>
          <p14:tracePt t="339276" x="3384550" y="4545013"/>
          <p14:tracePt t="339313" x="3375025" y="4537075"/>
          <p14:tracePt t="339314" x="3367088" y="4527550"/>
          <p14:tracePt t="339327" x="3357563" y="4527550"/>
          <p14:tracePt t="339342" x="3330575" y="4500563"/>
          <p14:tracePt t="339359" x="3313113" y="4492625"/>
          <p14:tracePt t="339376" x="3313113" y="4483100"/>
          <p14:tracePt t="339392" x="3303588" y="4483100"/>
          <p14:tracePt t="339427" x="3295650" y="4483100"/>
          <p14:tracePt t="339428" x="3286125" y="4483100"/>
          <p14:tracePt t="339462" x="3276600" y="4483100"/>
          <p14:tracePt t="339478" x="3276600" y="4492625"/>
          <p14:tracePt t="339508" x="3276600" y="4500563"/>
          <p14:tracePt t="339516" x="3276600" y="4510088"/>
          <p14:tracePt t="339526" x="3276600" y="4519613"/>
          <p14:tracePt t="339528" x="3286125" y="4545013"/>
          <p14:tracePt t="339543" x="3303588" y="4564063"/>
          <p14:tracePt t="339560" x="3313113" y="4581525"/>
          <p14:tracePt t="339602" x="3322638" y="4591050"/>
          <p14:tracePt t="339634" x="3330575" y="4598988"/>
          <p14:tracePt t="339642" x="3330575" y="4608513"/>
          <p14:tracePt t="339642" x="3340100" y="4608513"/>
          <p14:tracePt t="339660" x="3348038" y="4616450"/>
          <p14:tracePt t="339676" x="3357563" y="4625975"/>
          <p14:tracePt t="339678" x="3375025" y="4635500"/>
          <p14:tracePt t="339694" x="3394075" y="4635500"/>
          <p14:tracePt t="339710" x="3411538" y="4635500"/>
          <p14:tracePt t="339727" x="3429000" y="4635500"/>
          <p14:tracePt t="339743" x="3446463" y="4616450"/>
          <p14:tracePt t="339760" x="3455988" y="4616450"/>
          <p14:tracePt t="339806" x="3455988" y="4608513"/>
          <p14:tracePt t="339814" x="3455988" y="4598988"/>
          <p14:tracePt t="339822" x="3446463" y="4591050"/>
          <p14:tracePt t="339830" x="3429000" y="4581525"/>
          <p14:tracePt t="339843" x="3402013" y="4564063"/>
          <p14:tracePt t="339860" x="3375025" y="4537075"/>
          <p14:tracePt t="339877" x="3367088" y="4519613"/>
          <p14:tracePt t="339894" x="3348038" y="4519613"/>
          <p14:tracePt t="339910" x="3340100" y="4500563"/>
          <p14:tracePt t="339927" x="3330575" y="4492625"/>
          <p14:tracePt t="339943" x="3313113" y="4483100"/>
          <p14:tracePt t="339960" x="3303588" y="4483100"/>
          <p14:tracePt t="339977" x="3295650" y="4483100"/>
          <p14:tracePt t="339993" x="3276600" y="4483100"/>
          <p14:tracePt t="340034" x="3276600" y="4492625"/>
          <p14:tracePt t="340050" x="3268663" y="4492625"/>
          <p14:tracePt t="340072" x="3268663" y="4500563"/>
          <p14:tracePt t="340080" x="3268663" y="4510088"/>
          <p14:tracePt t="340104" x="3268663" y="4519613"/>
          <p14:tracePt t="340112" x="3268663" y="4527550"/>
          <p14:tracePt t="340120" x="3268663" y="4537075"/>
          <p14:tracePt t="340127" x="3295650" y="4554538"/>
          <p14:tracePt t="340143" x="3303588" y="4564063"/>
          <p14:tracePt t="340160" x="3313113" y="4572000"/>
          <p14:tracePt t="340177" x="3322638" y="4581525"/>
          <p14:tracePt t="340214" x="3322638" y="4591050"/>
          <p14:tracePt t="340215" x="3330575" y="4598988"/>
          <p14:tracePt t="340226" x="3340100" y="4608513"/>
          <p14:tracePt t="340243" x="3375025" y="4625975"/>
          <p14:tracePt t="340261" x="3402013" y="4643438"/>
          <p14:tracePt t="340276" x="3419475" y="4652963"/>
          <p14:tracePt t="340294" x="3438525" y="4662488"/>
          <p14:tracePt t="340310" x="3446463" y="4662488"/>
          <p14:tracePt t="340326" x="3465513" y="4662488"/>
          <p14:tracePt t="340344" x="3473450" y="4662488"/>
          <p14:tracePt t="340360" x="3490913" y="4662488"/>
          <p14:tracePt t="340377" x="3509963" y="4652963"/>
          <p14:tracePt t="340393" x="3517900" y="4652963"/>
          <p14:tracePt t="340410" x="3527425" y="4643438"/>
          <p14:tracePt t="340426" x="3527425" y="4625975"/>
          <p14:tracePt t="340443" x="3527425" y="4616450"/>
          <p14:tracePt t="340460" x="3509963" y="4608513"/>
          <p14:tracePt t="340476" x="3500438" y="4591050"/>
          <p14:tracePt t="340493" x="3473450" y="4572000"/>
          <p14:tracePt t="340510" x="3465513" y="4554538"/>
          <p14:tracePt t="340526" x="3455988" y="4554538"/>
          <p14:tracePt t="340543" x="3446463" y="4537075"/>
          <p14:tracePt t="340560" x="3429000" y="4527550"/>
          <p14:tracePt t="340577" x="3402013" y="4510088"/>
          <p14:tracePt t="340593" x="3384550" y="4500563"/>
          <p14:tracePt t="340610" x="3348038" y="4500563"/>
          <p14:tracePt t="340627" x="3340100" y="4492625"/>
          <p14:tracePt t="340643" x="3322638" y="4483100"/>
          <p14:tracePt t="340661" x="3295650" y="4473575"/>
          <p14:tracePt t="340676" x="3286125" y="4473575"/>
          <p14:tracePt t="340693" x="3268663" y="4473575"/>
          <p14:tracePt t="340710" x="3259138" y="4465638"/>
          <p14:tracePt t="340726" x="3251200" y="4465638"/>
          <p14:tracePt t="340768" x="3251200" y="4456113"/>
          <p14:tracePt t="340848" x="3251200" y="4465638"/>
          <p14:tracePt t="340861" x="3259138" y="4465638"/>
          <p14:tracePt t="340870" x="3259138" y="4473575"/>
          <p14:tracePt t="340878" x="3268663" y="4483100"/>
          <p14:tracePt t="340886" x="3276600" y="4483100"/>
          <p14:tracePt t="340894" x="3286125" y="4510088"/>
          <p14:tracePt t="340910" x="3295650" y="4527550"/>
          <p14:tracePt t="340926" x="3295650" y="4537075"/>
          <p14:tracePt t="340943" x="3303588" y="4537075"/>
          <p14:tracePt t="341028" x="3313113" y="4537075"/>
          <p14:tracePt t="341036" x="3313113" y="4545013"/>
          <p14:tracePt t="341043" x="3322638" y="4554538"/>
          <p14:tracePt t="341060" x="3330575" y="4554538"/>
          <p14:tracePt t="341061" x="3348038" y="4564063"/>
          <p14:tracePt t="341076" x="3367088" y="4564063"/>
          <p14:tracePt t="341093" x="3384550" y="4564063"/>
          <p14:tracePt t="341110" x="3402013" y="4564063"/>
          <p14:tracePt t="341126" x="3411538" y="4554538"/>
          <p14:tracePt t="341144" x="3411538" y="4545013"/>
          <p14:tracePt t="341184" x="3411538" y="4537075"/>
          <p14:tracePt t="341193" x="3411538" y="4527550"/>
          <p14:tracePt t="341200" x="3411538" y="4519613"/>
          <p14:tracePt t="341216" x="3394075" y="4500563"/>
          <p14:tracePt t="341246" x="3384550" y="4492625"/>
          <p14:tracePt t="341246" x="3375025" y="4483100"/>
          <p14:tracePt t="341261" x="3367088" y="4473575"/>
          <p14:tracePt t="341276" x="3348038" y="4456113"/>
          <p14:tracePt t="341293" x="3330575" y="4448175"/>
          <p14:tracePt t="341310" x="3322638" y="4438650"/>
          <p14:tracePt t="341348" x="3313113" y="4438650"/>
          <p14:tracePt t="341360" x="3303588" y="4438650"/>
          <p14:tracePt t="341376" x="3295650" y="4429125"/>
          <p14:tracePt t="341380" x="3276600" y="4429125"/>
          <p14:tracePt t="341393" x="3268663" y="4429125"/>
          <p14:tracePt t="341410" x="3251200" y="4429125"/>
          <p14:tracePt t="341427" x="3232150" y="4438650"/>
          <p14:tracePt t="341443" x="3224213" y="4438650"/>
          <p14:tracePt t="341482" x="3214688" y="4448175"/>
          <p14:tracePt t="341512" x="3205163" y="4456113"/>
          <p14:tracePt t="341520" x="3205163" y="4465638"/>
          <p14:tracePt t="341537" x="3205163" y="4473575"/>
          <p14:tracePt t="341548" x="3205163" y="4483100"/>
          <p14:tracePt t="341560" x="3205163" y="4492625"/>
          <p14:tracePt t="341561" x="3205163" y="4500563"/>
          <p14:tracePt t="341622" x="3214688" y="4510088"/>
          <p14:tracePt t="341676" x="3214688" y="4519613"/>
          <p14:tracePt t="341700" x="3224213" y="4519613"/>
          <p14:tracePt t="341716" x="3232150" y="4527550"/>
          <p14:tracePt t="341726" x="3251200" y="4537075"/>
          <p14:tracePt t="341740" x="3259138" y="4537075"/>
          <p14:tracePt t="341818" x="3268663" y="4527550"/>
          <p14:tracePt t="341842" x="3268663" y="4519613"/>
          <p14:tracePt t="341850" x="3268663" y="4510088"/>
          <p14:tracePt t="341872" x="3268663" y="4500563"/>
          <p14:tracePt t="341888" x="3268663" y="4492625"/>
          <p14:tracePt t="341899" x="3259138" y="4483100"/>
          <p14:tracePt t="341990" x="3251200" y="4483100"/>
          <p14:tracePt t="342030" x="3241675" y="4483100"/>
          <p14:tracePt t="342038" x="3232150" y="4483100"/>
          <p14:tracePt t="342240" x="3241675" y="4483100"/>
          <p14:tracePt t="342420" x="3232150" y="4483100"/>
          <p14:tracePt t="342428" x="3232150" y="4473575"/>
          <p14:tracePt t="342429" x="3232150" y="4465638"/>
          <p14:tracePt t="342443" x="3224213" y="4456113"/>
          <p14:tracePt t="342562" x="3214688" y="4465638"/>
          <p14:tracePt t="342570" x="3214688" y="4473575"/>
          <p14:tracePt t="342578" x="3205163" y="4473575"/>
          <p14:tracePt t="342593" x="3205163" y="4483100"/>
          <p14:tracePt t="342616" x="3205163" y="4492625"/>
          <p14:tracePt t="342640" x="3214688" y="4500563"/>
          <p14:tracePt t="342648" x="3224213" y="4510088"/>
          <p14:tracePt t="342656" x="3224213" y="4519613"/>
          <p14:tracePt t="342656" x="3232150" y="4519613"/>
          <p14:tracePt t="342664" x="3232150" y="4527550"/>
          <p14:tracePt t="342676" x="3241675" y="4545013"/>
          <p14:tracePt t="342693" x="3251200" y="4545013"/>
          <p14:tracePt t="342710" x="3268663" y="4564063"/>
          <p14:tracePt t="342726" x="3276600" y="4564063"/>
          <p14:tracePt t="342788" x="3276600" y="4554538"/>
          <p14:tracePt t="342804" x="3276600" y="4545013"/>
          <p14:tracePt t="342812" x="3276600" y="4537075"/>
          <p14:tracePt t="342820" x="3276600" y="4527550"/>
          <p14:tracePt t="342827" x="3276600" y="4519613"/>
          <p14:tracePt t="342843" x="3259138" y="4500563"/>
          <p14:tracePt t="342860" x="3251200" y="4492625"/>
          <p14:tracePt t="342898" x="3251200" y="4483100"/>
          <p14:tracePt t="343086" x="3251200" y="4492625"/>
          <p14:tracePt t="343782" x="3241675" y="4492625"/>
          <p14:tracePt t="343782" x="3232150" y="4492625"/>
          <p14:tracePt t="343798" x="3224213" y="4492625"/>
          <p14:tracePt t="343805" x="3214688" y="4492625"/>
          <p14:tracePt t="343810" x="3205163" y="4483100"/>
          <p14:tracePt t="343810" x="3197225" y="4483100"/>
          <p14:tracePt t="343830" x="3187700" y="4483100"/>
          <p14:tracePt t="343843" x="3179763" y="4473575"/>
          <p14:tracePt t="343859" x="3160713" y="4473575"/>
          <p14:tracePt t="343877" x="3152775" y="4465638"/>
          <p14:tracePt t="343916" x="3143250" y="4465638"/>
          <p14:tracePt t="343932" x="3133725" y="4465638"/>
          <p14:tracePt t="343962" x="3125788" y="4465638"/>
          <p14:tracePt t="343969" x="3116263" y="4465638"/>
          <p14:tracePt t="343978" x="3108325" y="4465638"/>
          <p14:tracePt t="344002" x="3098800" y="4465638"/>
          <p14:tracePt t="344010" x="3089275" y="4465638"/>
          <p14:tracePt t="344128" x="3089275" y="4473575"/>
          <p14:tracePt t="344144" x="3089275" y="4483100"/>
          <p14:tracePt t="344148" x="3098800" y="4492625"/>
          <p14:tracePt t="344159" x="3116263" y="4492625"/>
          <p14:tracePt t="344176" x="3125788" y="4510088"/>
          <p14:tracePt t="344193" x="3143250" y="4519613"/>
          <p14:tracePt t="344210" x="3152775" y="4519613"/>
          <p14:tracePt t="344226" x="3170238" y="4519613"/>
          <p14:tracePt t="344243" x="3187700" y="4527550"/>
          <p14:tracePt t="344260" x="3224213" y="4537075"/>
          <p14:tracePt t="344277" x="3259138" y="4537075"/>
          <p14:tracePt t="344293" x="3286125" y="4545013"/>
          <p14:tracePt t="344309" x="3303588" y="4545013"/>
          <p14:tracePt t="344326" x="3330575" y="4554538"/>
          <p14:tracePt t="344343" x="3348038" y="4554538"/>
          <p14:tracePt t="344360" x="3375025" y="4554538"/>
          <p14:tracePt t="344376" x="3402013" y="4554538"/>
          <p14:tracePt t="344393" x="3438525" y="4554538"/>
          <p14:tracePt t="344410" x="3473450" y="4564063"/>
          <p14:tracePt t="344426" x="3482975" y="4572000"/>
          <p14:tracePt t="344443" x="3500438" y="4581525"/>
          <p14:tracePt t="344459" x="3509963" y="4581525"/>
          <p14:tracePt t="344476" x="3517900" y="4581525"/>
          <p14:tracePt t="344493" x="3536950" y="4581525"/>
          <p14:tracePt t="344510" x="3554413" y="4581525"/>
          <p14:tracePt t="344526" x="3571875" y="4598988"/>
          <p14:tracePt t="344543" x="3581400" y="4608513"/>
          <p14:tracePt t="344560" x="3598863" y="4608513"/>
          <p14:tracePt t="344576" x="3608388" y="4625975"/>
          <p14:tracePt t="344593" x="3625850" y="4635500"/>
          <p14:tracePt t="344609" x="3633788" y="4635500"/>
          <p14:tracePt t="344626" x="3643313" y="4643438"/>
          <p14:tracePt t="344643" x="3652838" y="4643438"/>
          <p14:tracePt t="344659" x="3670300" y="4652963"/>
          <p14:tracePt t="344677" x="3679825" y="4662488"/>
          <p14:tracePt t="344824" x="3670300" y="4662488"/>
          <p14:tracePt t="344833" x="3652838" y="4652963"/>
          <p14:tracePt t="344834" x="3633788" y="4643438"/>
          <p14:tracePt t="344843" x="3581400" y="4643438"/>
          <p14:tracePt t="344860" x="3536950" y="4625975"/>
          <p14:tracePt t="344877" x="3490913" y="4616450"/>
          <p14:tracePt t="344893" x="3473450" y="4598988"/>
          <p14:tracePt t="344909" x="3465513" y="4591050"/>
          <p14:tracePt t="344926" x="3438525" y="4581525"/>
          <p14:tracePt t="344943" x="3411538" y="4564063"/>
          <p14:tracePt t="344960" x="3384550" y="4564063"/>
          <p14:tracePt t="344976" x="3375025" y="4554538"/>
          <p14:tracePt t="344993" x="3367088" y="4554538"/>
          <p14:tracePt t="345009" x="3348038" y="4554538"/>
          <p14:tracePt t="345026" x="3330575" y="4545013"/>
          <p14:tracePt t="345043" x="3313113" y="4545013"/>
          <p14:tracePt t="345059" x="3295650" y="4545013"/>
          <p14:tracePt t="345077" x="3276600" y="4545013"/>
          <p14:tracePt t="345092" x="3251200" y="4554538"/>
          <p14:tracePt t="345110" x="3224213" y="4554538"/>
          <p14:tracePt t="345126" x="3214688" y="4554538"/>
          <p14:tracePt t="345143" x="3205163" y="4554538"/>
          <p14:tracePt t="345160" x="3187700" y="4554538"/>
          <p14:tracePt t="345176" x="3170238" y="4545013"/>
          <p14:tracePt t="345193" x="3160713" y="4537075"/>
          <p14:tracePt t="345209" x="3143250" y="4537075"/>
          <p14:tracePt t="345332" x="3133725" y="4527550"/>
          <p14:tracePt t="345379" x="3125788" y="4519613"/>
          <p14:tracePt t="345418" x="3116263" y="4519613"/>
          <p14:tracePt t="345441" x="3108325" y="4519613"/>
          <p14:tracePt t="345451" x="3098800" y="4519613"/>
          <p14:tracePt t="345457" x="3089275" y="4519613"/>
          <p14:tracePt t="345464" x="3081338" y="4519613"/>
          <p14:tracePt t="345476" x="3062288" y="4519613"/>
          <p14:tracePt t="345567" x="3054350" y="4519613"/>
          <p14:tracePt t="345575" x="3044825" y="4519613"/>
          <p14:tracePt t="347595" x="3044825" y="4510088"/>
          <p14:tracePt t="347603" x="3044825" y="4500563"/>
          <p14:tracePt t="347616" x="3044825" y="4492625"/>
          <p14:tracePt t="347705" x="3036888" y="4465638"/>
          <p14:tracePt t="347716" x="3027363" y="4456113"/>
          <p14:tracePt t="347719" x="3017838" y="4456113"/>
          <p14:tracePt t="347735" x="3009900" y="4448175"/>
          <p14:tracePt t="347743" x="3000375" y="4438650"/>
          <p14:tracePt t="347759" x="2990850" y="4429125"/>
          <p14:tracePt t="347877" x="2990850" y="4421188"/>
          <p14:tracePt t="347891" x="2982913" y="4411663"/>
          <p14:tracePt t="347907" x="2973388" y="4411663"/>
          <p14:tracePt t="347931" x="2965450" y="4411663"/>
          <p14:tracePt t="347940" x="2965450" y="4402138"/>
          <p14:tracePt t="347985" x="2965450" y="4394200"/>
          <p14:tracePt t="348353" x="2965450" y="4402138"/>
          <p14:tracePt t="348369" x="2965450" y="4411663"/>
          <p14:tracePt t="348376" x="2973388" y="4421188"/>
          <p14:tracePt t="348401" x="2973388" y="4429125"/>
          <p14:tracePt t="348409" x="2982913" y="4438650"/>
          <p14:tracePt t="348426" x="2982913" y="4448175"/>
          <p14:tracePt t="348479" x="2990850" y="4456113"/>
          <p14:tracePt t="348487" x="3000375" y="4465638"/>
          <p14:tracePt t="348503" x="3009900" y="4473575"/>
          <p14:tracePt t="348519" x="3017838" y="4483100"/>
          <p14:tracePt t="348527" x="3027363" y="4492625"/>
          <p14:tracePt t="348549" x="3036888" y="4500563"/>
          <p14:tracePt t="348565" x="3036888" y="4510088"/>
          <p14:tracePt t="348605" x="3044825" y="4519613"/>
          <p14:tracePt t="348613" x="3054350" y="4519613"/>
          <p14:tracePt t="348626" x="3054350" y="4527550"/>
          <p14:tracePt t="348627" x="3054350" y="4537075"/>
          <p14:tracePt t="348643" x="3062288" y="4537075"/>
          <p14:tracePt t="348684" x="3071813" y="4545013"/>
          <p14:tracePt t="348747" x="3071813" y="4554538"/>
          <p14:tracePt t="348831" x="3081338" y="4564063"/>
          <p14:tracePt t="348879" x="3089275" y="4564063"/>
          <p14:tracePt t="348895" x="3098800" y="4564063"/>
          <p14:tracePt t="348982" x="3098800" y="4572000"/>
          <p14:tracePt t="349011" x="3098800" y="4581525"/>
          <p14:tracePt t="349020" x="3108325" y="4591050"/>
          <p14:tracePt t="349027" x="3116263" y="4591050"/>
          <p14:tracePt t="349028" x="3125788" y="4591050"/>
          <p14:tracePt t="349042" x="3143250" y="4598988"/>
          <p14:tracePt t="349060" x="3152775" y="4598988"/>
          <p14:tracePt t="349075" x="3170238" y="4598988"/>
          <p14:tracePt t="349092" x="3187700" y="4608513"/>
          <p14:tracePt t="349109" x="3251200" y="4616450"/>
          <p14:tracePt t="349125" x="3303588" y="4625975"/>
          <p14:tracePt t="349143" x="3394075" y="4643438"/>
          <p14:tracePt t="349159" x="3554413" y="4670425"/>
          <p14:tracePt t="349176" x="3625850" y="4687888"/>
          <p14:tracePt t="349193" x="3687763" y="4706938"/>
          <p14:tracePt t="349209" x="3732213" y="4724400"/>
          <p14:tracePt t="349226" x="3768725" y="4741863"/>
          <p14:tracePt t="349242" x="3776663" y="4751388"/>
          <p14:tracePt t="349259" x="3786188" y="4751388"/>
          <p14:tracePt t="349474" x="3795713" y="4751388"/>
          <p14:tracePt t="349489" x="3803650" y="4751388"/>
          <p14:tracePt t="349497" x="3803650" y="4759325"/>
          <p14:tracePt t="349509" x="3813175" y="4759325"/>
          <p14:tracePt t="349527" x="3822700" y="4759325"/>
          <p14:tracePt t="349795" x="3830638" y="4759325"/>
          <p14:tracePt t="349809" x="3840163" y="4759325"/>
          <p14:tracePt t="349817" x="3848100" y="4759325"/>
          <p14:tracePt t="349881" x="3857625" y="4759325"/>
          <p14:tracePt t="349889" x="3867150" y="4759325"/>
          <p14:tracePt t="349909" x="3875088" y="4759325"/>
          <p14:tracePt t="349910" x="3884613" y="4759325"/>
          <p14:tracePt t="349925" x="3894138" y="4759325"/>
          <p14:tracePt t="349942" x="3911600" y="4759325"/>
          <p14:tracePt t="349959" x="3919538" y="4759325"/>
          <p14:tracePt t="349976" x="3929063" y="4759325"/>
          <p14:tracePt t="349992" x="3938588" y="4751388"/>
          <p14:tracePt t="350009" x="3938588" y="4733925"/>
          <p14:tracePt t="350026" x="3938588" y="4724400"/>
          <p14:tracePt t="350042" x="3946525" y="4714875"/>
          <p14:tracePt t="350091" x="3956050" y="4714875"/>
          <p14:tracePt t="350123" x="3965575" y="4714875"/>
          <p14:tracePt t="350147" x="3973513" y="4714875"/>
          <p14:tracePt t="350155" x="3983038" y="4714875"/>
          <p14:tracePt t="350163" x="3990975" y="4714875"/>
          <p14:tracePt t="350177" x="4000500" y="4714875"/>
          <p14:tracePt t="350185" x="4017963" y="4714875"/>
          <p14:tracePt t="350192" x="4037013" y="4714875"/>
          <p14:tracePt t="350209" x="4054475" y="4724400"/>
          <p14:tracePt t="350295" x="4062413" y="4733925"/>
          <p14:tracePt t="350311" x="4062413" y="4741863"/>
          <p14:tracePt t="350319" x="4071938" y="4751388"/>
          <p14:tracePt t="350397" x="4071938" y="4724400"/>
          <p14:tracePt t="350405" x="4081463" y="4706938"/>
          <p14:tracePt t="350415" x="4089400" y="4679950"/>
          <p14:tracePt t="350421" x="4098925" y="4652963"/>
          <p14:tracePt t="350427" x="4116388" y="4635500"/>
          <p14:tracePt t="350442" x="4133850" y="4625975"/>
          <p14:tracePt t="350484" x="4143375" y="4625975"/>
          <p14:tracePt t="350515" x="4152900" y="4625975"/>
          <p14:tracePt t="350531" x="4152900" y="4635500"/>
          <p14:tracePt t="350537" x="4160838" y="4635500"/>
          <p14:tracePt t="350545" x="4170363" y="4643438"/>
          <p14:tracePt t="350559" x="4170363" y="4662488"/>
          <p14:tracePt t="350560" x="4214813" y="4714875"/>
          <p14:tracePt t="350575" x="4232275" y="4759325"/>
          <p14:tracePt t="350593" x="4251325" y="4786313"/>
          <p14:tracePt t="350609" x="4259263" y="4805363"/>
          <p14:tracePt t="350695" x="4276725" y="4778375"/>
          <p14:tracePt t="350703" x="4286250" y="4751388"/>
          <p14:tracePt t="350715" x="4295775" y="4724400"/>
          <p14:tracePt t="350715" x="4313238" y="4706938"/>
          <p14:tracePt t="350726" x="4340225" y="4697413"/>
          <p14:tracePt t="350742" x="4348163" y="4687888"/>
          <p14:tracePt t="350759" x="4367213" y="4687888"/>
          <p14:tracePt t="350775" x="4375150" y="4687888"/>
          <p14:tracePt t="350793" x="4394200" y="4706938"/>
          <p14:tracePt t="350809" x="4419600" y="4714875"/>
          <p14:tracePt t="350826" x="4473575" y="4759325"/>
          <p14:tracePt t="350826" x="4491038" y="4778375"/>
          <p14:tracePt t="350843" x="4500563" y="4795838"/>
          <p14:tracePt t="350859" x="4527550" y="4822825"/>
          <p14:tracePt t="350876" x="4537075" y="4830763"/>
          <p14:tracePt t="350946" x="4537075" y="4822825"/>
          <p14:tracePt t="350953" x="4545013" y="4805363"/>
          <p14:tracePt t="350961" x="4545013" y="4778375"/>
          <p14:tracePt t="350969" x="4554538" y="4751388"/>
          <p14:tracePt t="350977" x="4581525" y="4714875"/>
          <p14:tracePt t="350993" x="4581525" y="4706938"/>
          <p14:tracePt t="351009" x="4589463" y="4706938"/>
          <p14:tracePt t="351025" x="4598988" y="4706938"/>
          <p14:tracePt t="351042" x="4625975" y="4714875"/>
          <p14:tracePt t="351059" x="4633913" y="4724400"/>
          <p14:tracePt t="351076" x="4633913" y="4733925"/>
          <p14:tracePt t="351092" x="4652963" y="4741863"/>
          <p14:tracePt t="351109" x="4660900" y="4759325"/>
          <p14:tracePt t="351125" x="4679950" y="4768850"/>
          <p14:tracePt t="351142" x="4687888" y="4778375"/>
          <p14:tracePt t="351159" x="4697413" y="4778375"/>
          <p14:tracePt t="351175" x="4705350" y="4768850"/>
          <p14:tracePt t="351193" x="4724400" y="4733925"/>
          <p14:tracePt t="351209" x="4741863" y="4679950"/>
          <p14:tracePt t="351226" x="4751388" y="4662488"/>
          <p14:tracePt t="351226" x="4759325" y="4652963"/>
          <p14:tracePt t="351243" x="4768850" y="4652963"/>
          <p14:tracePt t="351289" x="4776788" y="4652963"/>
          <p14:tracePt t="351297" x="4776788" y="4662488"/>
          <p14:tracePt t="351305" x="4786313" y="4662488"/>
          <p14:tracePt t="351310" x="4795838" y="4679950"/>
          <p14:tracePt t="351325" x="4822825" y="4714875"/>
          <p14:tracePt t="351342" x="4857750" y="4768850"/>
          <p14:tracePt t="351342" x="4867275" y="4778375"/>
          <p14:tracePt t="351359" x="4875213" y="4778375"/>
          <p14:tracePt t="351375" x="4884738" y="4795838"/>
          <p14:tracePt t="351445" x="4884738" y="4786313"/>
          <p14:tracePt t="351453" x="4884738" y="4768850"/>
          <p14:tracePt t="351461" x="4884738" y="4751388"/>
          <p14:tracePt t="351461" x="4884738" y="4741863"/>
          <p14:tracePt t="351477" x="4884738" y="4733925"/>
          <p14:tracePt t="351478" x="4894263" y="4733925"/>
          <p14:tracePt t="351492" x="4902200" y="4733925"/>
          <p14:tracePt t="351510" x="4929188" y="4741863"/>
          <p14:tracePt t="351525" x="4946650" y="4751388"/>
          <p14:tracePt t="351542" x="4965700" y="4778375"/>
          <p14:tracePt t="351560" x="4973638" y="4786313"/>
          <p14:tracePt t="351575" x="4992688" y="4795838"/>
          <p14:tracePt t="351593" x="5000625" y="4795838"/>
          <p14:tracePt t="351609" x="5010150" y="4795838"/>
          <p14:tracePt t="351626" x="5027613" y="4778375"/>
          <p14:tracePt t="351642" x="5037138" y="4741863"/>
          <p14:tracePt t="351659" x="5054600" y="4697413"/>
          <p14:tracePt t="351676" x="5064125" y="4687888"/>
          <p14:tracePt t="351692" x="5081588" y="4679950"/>
          <p14:tracePt t="351709" x="5089525" y="4679950"/>
          <p14:tracePt t="351726" x="5099050" y="4679950"/>
          <p14:tracePt t="351742" x="5116513" y="4679950"/>
          <p14:tracePt t="351742" x="5126038" y="4679950"/>
          <p14:tracePt t="351759" x="5143500" y="4679950"/>
          <p14:tracePt t="351775" x="5160963" y="4679950"/>
          <p14:tracePt t="351793" x="5197475" y="4679950"/>
          <p14:tracePt t="351809" x="5251450" y="4679950"/>
          <p14:tracePt t="351826" x="5322888" y="4679950"/>
          <p14:tracePt t="351843" x="5384800" y="4679950"/>
          <p14:tracePt t="351859" x="5446713" y="4679950"/>
          <p14:tracePt t="351876" x="5473700" y="4679950"/>
          <p14:tracePt t="351892" x="5518150" y="4679950"/>
          <p14:tracePt t="351909" x="5564188" y="4679950"/>
          <p14:tracePt t="351926" x="5616575" y="4679950"/>
          <p14:tracePt t="351942" x="5661025" y="4679950"/>
          <p14:tracePt t="351959" x="5715000" y="4670425"/>
          <p14:tracePt t="351975" x="5759450" y="4670425"/>
          <p14:tracePt t="351993" x="5822950" y="4670425"/>
          <p14:tracePt t="352009" x="5894388" y="4662488"/>
          <p14:tracePt t="352025" x="5929313" y="4652963"/>
          <p14:tracePt t="352042" x="5956300" y="4643438"/>
          <p14:tracePt t="352058" x="5983288" y="4625975"/>
          <p14:tracePt t="352076" x="5992813" y="4616450"/>
          <p14:tracePt t="352092" x="6018213" y="4598988"/>
          <p14:tracePt t="352110" x="6045200" y="4581525"/>
          <p14:tracePt t="352125" x="6064250" y="4554538"/>
          <p14:tracePt t="352142" x="6081713" y="4510088"/>
          <p14:tracePt t="352142" x="6081713" y="4500563"/>
          <p14:tracePt t="352159" x="6099175" y="4465638"/>
          <p14:tracePt t="352175" x="6108700" y="4429125"/>
          <p14:tracePt t="352193" x="6126163" y="4384675"/>
          <p14:tracePt t="352209" x="6135688" y="4357688"/>
          <p14:tracePt t="352225" x="6143625" y="4305300"/>
          <p14:tracePt t="352242" x="6143625" y="4259263"/>
          <p14:tracePt t="352259" x="6143625" y="4170363"/>
          <p14:tracePt t="352276" x="6143625" y="4125913"/>
          <p14:tracePt t="352292" x="6143625" y="4090988"/>
          <p14:tracePt t="352309" x="6143625" y="4037013"/>
          <p14:tracePt t="352326" x="6135688" y="4000500"/>
          <p14:tracePt t="352342" x="6126163" y="3973513"/>
          <p14:tracePt t="352359" x="6126163" y="3929063"/>
          <p14:tracePt t="352375" x="6116638" y="3876675"/>
          <p14:tracePt t="352393" x="6116638" y="3822700"/>
          <p14:tracePt t="352409" x="6135688" y="3741738"/>
          <p14:tracePt t="352425" x="6170613" y="3679825"/>
          <p14:tracePt t="352442" x="6188075" y="3625850"/>
          <p14:tracePt t="352459" x="6207125" y="3571875"/>
          <p14:tracePt t="352476" x="6215063" y="3517900"/>
          <p14:tracePt t="352492" x="6232525" y="3500438"/>
          <p14:tracePt t="352509" x="6242050" y="3482975"/>
          <p14:tracePt t="352526" x="6269038" y="3465513"/>
          <p14:tracePt t="352542" x="6286500" y="3455988"/>
          <p14:tracePt t="352560" x="6303963" y="3438525"/>
          <p14:tracePt t="352575" x="6323013" y="3429000"/>
          <p14:tracePt t="352592" x="6330950" y="3411538"/>
          <p14:tracePt t="352609" x="6350000" y="3402013"/>
          <p14:tracePt t="352625" x="6357938" y="3384550"/>
          <p14:tracePt t="352643" x="6367463" y="3375025"/>
          <p14:tracePt t="352659" x="6375400" y="3357563"/>
          <p14:tracePt t="352707" x="6384925" y="3349625"/>
          <p14:tracePt t="352721" x="6394450" y="3340100"/>
          <p14:tracePt t="352737" x="6402388" y="3330575"/>
          <p14:tracePt t="352769" x="6411913" y="3322638"/>
          <p14:tracePt t="352777" x="6421438" y="3313113"/>
          <p14:tracePt t="352793" x="6429375" y="3303588"/>
          <p14:tracePt t="352809" x="6446838" y="3286125"/>
          <p14:tracePt t="352810" x="6465888" y="3278188"/>
          <p14:tracePt t="352825" x="6500813" y="3259138"/>
          <p14:tracePt t="352843" x="6518275" y="3259138"/>
          <p14:tracePt t="352859" x="6527800" y="3251200"/>
          <p14:tracePt t="359954" x="0" y="0"/>
        </p14:tracePtLst>
        <p14:tracePtLst>
          <p14:tracePt t="367384" x="3133725" y="2973388"/>
          <p14:tracePt t="367525" x="3125788" y="2973388"/>
          <p14:tracePt t="367542" x="3108325" y="2973388"/>
          <p14:tracePt t="367549" x="3054350" y="2973388"/>
          <p14:tracePt t="367565" x="3000375" y="2973388"/>
          <p14:tracePt t="367581" x="2946400" y="2982913"/>
          <p14:tracePt t="367597" x="2919413" y="2992438"/>
          <p14:tracePt t="367611" x="2884488" y="3009900"/>
          <p14:tracePt t="367627" x="2874963" y="3027363"/>
          <p14:tracePt t="367642" x="2857500" y="3063875"/>
          <p14:tracePt t="367658" x="2840038" y="3135313"/>
          <p14:tracePt t="367675" x="2822575" y="3187700"/>
          <p14:tracePt t="367697" x="2803525" y="3241675"/>
          <p14:tracePt t="367708" x="2795588" y="3286125"/>
          <p14:tracePt t="367729" x="2795588" y="3330575"/>
          <p14:tracePt t="367745" x="2795588" y="3375025"/>
          <p14:tracePt t="367761" x="2803525" y="3421063"/>
          <p14:tracePt t="367777" x="2847975" y="3473450"/>
          <p14:tracePt t="367799" x="2884488" y="3500438"/>
          <p14:tracePt t="367815" x="2928938" y="3536950"/>
          <p14:tracePt t="367825" x="3000375" y="3554413"/>
          <p14:tracePt t="367842" x="3062288" y="3563938"/>
          <p14:tracePt t="367858" x="3133725" y="3581400"/>
          <p14:tracePt t="367875" x="3205163" y="3589338"/>
          <p14:tracePt t="367891" x="3268663" y="3589338"/>
          <p14:tracePt t="367909" x="3303588" y="3571875"/>
          <p14:tracePt t="367925" x="3322638" y="3500438"/>
          <p14:tracePt t="367942" x="3330575" y="3438525"/>
          <p14:tracePt t="367958" x="3330575" y="3340100"/>
          <p14:tracePt t="367975" x="3295650" y="3232150"/>
          <p14:tracePt t="367991" x="3232150" y="3160713"/>
          <p14:tracePt t="368008" x="3187700" y="3116263"/>
          <p14:tracePt t="368025" x="3170238" y="3098800"/>
          <p14:tracePt t="368041" x="3152775" y="3089275"/>
          <p14:tracePt t="368081" x="3143250" y="3089275"/>
          <p14:tracePt t="368089" x="3133725" y="3089275"/>
          <p14:tracePt t="368097" x="3125788" y="3089275"/>
          <p14:tracePt t="368109" x="3108325" y="3108325"/>
          <p14:tracePt t="368125" x="3098800" y="3135313"/>
          <p14:tracePt t="368142" x="3081338" y="3143250"/>
          <p14:tracePt t="368158" x="3071813" y="3179763"/>
          <p14:tracePt t="368175" x="3071813" y="3241675"/>
          <p14:tracePt t="368192" x="3071813" y="3286125"/>
          <p14:tracePt t="368208" x="3098800" y="3340100"/>
          <p14:tracePt t="368225" x="3133725" y="3384550"/>
          <p14:tracePt t="368242" x="3160713" y="3402013"/>
          <p14:tracePt t="368258" x="3179763" y="3421063"/>
          <p14:tracePt t="368275" x="3197225" y="3429000"/>
          <p14:tracePt t="368291" x="3224213" y="3438525"/>
          <p14:tracePt t="368308" x="3251200" y="3438525"/>
          <p14:tracePt t="368325" x="3259138" y="3421063"/>
          <p14:tracePt t="368342" x="3276600" y="3384550"/>
          <p14:tracePt t="368359" x="3276600" y="3330575"/>
          <p14:tracePt t="368375" x="3268663" y="3268663"/>
          <p14:tracePt t="368392" x="3214688" y="3197225"/>
          <p14:tracePt t="368408" x="3179763" y="3152775"/>
          <p14:tracePt t="368424" x="3152775" y="3135313"/>
          <p14:tracePt t="368442" x="3143250" y="3135313"/>
          <p14:tracePt t="368458" x="3133725" y="3135313"/>
          <p14:tracePt t="368575" x="3152775" y="3143250"/>
          <p14:tracePt t="368583" x="3205163" y="3152775"/>
          <p14:tracePt t="368583" x="3286125" y="3179763"/>
          <p14:tracePt t="368598" x="3402013" y="3197225"/>
          <p14:tracePt t="368608" x="3536950" y="3241675"/>
          <p14:tracePt t="368609" x="3911600" y="3295650"/>
          <p14:tracePt t="368625" x="4402138" y="3268663"/>
          <p14:tracePt t="368642" x="4848225" y="3259138"/>
          <p14:tracePt t="368658" x="5153025" y="3278188"/>
          <p14:tracePt t="368675" x="5473700" y="3322638"/>
          <p14:tracePt t="368691" x="5616575" y="3322638"/>
          <p14:tracePt t="368708" x="5697538" y="3303588"/>
          <p14:tracePt t="368725" x="5751513" y="3286125"/>
          <p14:tracePt t="368741" x="5786438" y="3268663"/>
          <p14:tracePt t="368759" x="5795963" y="3268663"/>
          <p14:tracePt t="368775" x="5803900" y="3268663"/>
          <p14:tracePt t="368792" x="5813425" y="3259138"/>
          <p14:tracePt t="368808" x="5849938" y="3241675"/>
          <p14:tracePt t="368825" x="5902325" y="3224213"/>
          <p14:tracePt t="368842" x="5983288" y="3206750"/>
          <p14:tracePt t="368858" x="6072188" y="3187700"/>
          <p14:tracePt t="368875" x="6180138" y="3135313"/>
          <p14:tracePt t="368891" x="6242050" y="3098800"/>
          <p14:tracePt t="368908" x="6251575" y="3089275"/>
          <p14:tracePt t="368925" x="6251575" y="3071813"/>
          <p14:tracePt t="368941" x="6251575" y="3063875"/>
          <p14:tracePt t="369067" x="6232525" y="3081338"/>
          <p14:tracePt t="369076" x="6224588" y="3108325"/>
          <p14:tracePt t="369083" x="6215063" y="3143250"/>
          <p14:tracePt t="369091" x="6207125" y="3170238"/>
          <p14:tracePt t="369099" x="6197600" y="3214688"/>
          <p14:tracePt t="369108" x="6188075" y="3251200"/>
          <p14:tracePt t="369125" x="6188075" y="3286125"/>
          <p14:tracePt t="369141" x="6188075" y="3303588"/>
          <p14:tracePt t="369159" x="6207125" y="3322638"/>
          <p14:tracePt t="369175" x="6232525" y="3340100"/>
          <p14:tracePt t="369192" x="6296025" y="3357563"/>
          <p14:tracePt t="369208" x="6375400" y="3384550"/>
          <p14:tracePt t="369225" x="6510338" y="3446463"/>
          <p14:tracePt t="369242" x="6545263" y="3446463"/>
          <p14:tracePt t="369258" x="6554788" y="3446463"/>
          <p14:tracePt t="369275" x="6554788" y="3394075"/>
          <p14:tracePt t="369291" x="6518275" y="3322638"/>
          <p14:tracePt t="369308" x="6402388" y="3143250"/>
          <p14:tracePt t="369325" x="6340475" y="3054350"/>
          <p14:tracePt t="369341" x="6323013" y="3027363"/>
          <p14:tracePt t="369359" x="6303963" y="3017838"/>
          <p14:tracePt t="369374" x="6286500" y="3017838"/>
          <p14:tracePt t="369392" x="6278563" y="3017838"/>
          <p14:tracePt t="369408" x="6242050" y="3027363"/>
          <p14:tracePt t="369425" x="6207125" y="3063875"/>
          <p14:tracePt t="369442" x="6161088" y="3116263"/>
          <p14:tracePt t="369458" x="6126163" y="3197225"/>
          <p14:tracePt t="369476" x="6116638" y="3214688"/>
          <p14:tracePt t="369491" x="6108700" y="3278188"/>
          <p14:tracePt t="369508" x="6108700" y="3286125"/>
          <p14:tracePt t="369525" x="6116638" y="3303588"/>
          <p14:tracePt t="369541" x="6126163" y="3313113"/>
          <p14:tracePt t="369558" x="6170613" y="3330575"/>
          <p14:tracePt t="369575" x="6232525" y="3349625"/>
          <p14:tracePt t="369591" x="6313488" y="3349625"/>
          <p14:tracePt t="369608" x="6340475" y="3303588"/>
          <p14:tracePt t="369625" x="6340475" y="3232150"/>
          <p14:tracePt t="369642" x="6340475" y="3152775"/>
          <p14:tracePt t="369658" x="6313488" y="3071813"/>
          <p14:tracePt t="369675" x="6259513" y="3000375"/>
          <p14:tracePt t="369691" x="6207125" y="2955925"/>
          <p14:tracePt t="369708" x="6161088" y="2946400"/>
          <p14:tracePt t="369725" x="6135688" y="2946400"/>
          <p14:tracePt t="369742" x="6108700" y="2955925"/>
          <p14:tracePt t="369759" x="6099175" y="2973388"/>
          <p14:tracePt t="369775" x="6081713" y="2992438"/>
          <p14:tracePt t="369792" x="6072188" y="3000375"/>
          <p14:tracePt t="369808" x="6072188" y="3017838"/>
          <p14:tracePt t="369859" x="6072188" y="3027363"/>
          <p14:tracePt t="370141" x="6045200" y="3044825"/>
          <p14:tracePt t="370147" x="5973763" y="3081338"/>
          <p14:tracePt t="370152" x="5911850" y="3116263"/>
          <p14:tracePt t="370158" x="5715000" y="3187700"/>
          <p14:tracePt t="370177" x="5375275" y="3268663"/>
          <p14:tracePt t="370191" x="4973638" y="3330575"/>
          <p14:tracePt t="370208" x="4616450" y="3322638"/>
          <p14:tracePt t="370224" x="4187825" y="3295650"/>
          <p14:tracePt t="370242" x="3973513" y="3313113"/>
          <p14:tracePt t="370258" x="3830638" y="3330575"/>
          <p14:tracePt t="370274" x="3741738" y="3357563"/>
          <p14:tracePt t="370291" x="3660775" y="3375025"/>
          <p14:tracePt t="370308" x="3598863" y="3394075"/>
          <p14:tracePt t="370325" x="3562350" y="3394075"/>
          <p14:tracePt t="370341" x="3544888" y="3402013"/>
          <p14:tracePt t="370359" x="3536950" y="3411538"/>
          <p14:tracePt t="370437" x="3527425" y="3411538"/>
          <p14:tracePt t="370453" x="3517900" y="3411538"/>
          <p14:tracePt t="370469" x="3509963" y="3421063"/>
          <p14:tracePt t="370524" x="3490913" y="3421063"/>
          <p14:tracePt t="370531" x="3465513" y="3421063"/>
          <p14:tracePt t="370541" x="3446463" y="3421063"/>
          <p14:tracePt t="370547" x="3367088" y="3421063"/>
          <p14:tracePt t="370559" x="3232150" y="3375025"/>
          <p14:tracePt t="370575" x="3116263" y="3349625"/>
          <p14:tracePt t="370591" x="3017838" y="3330575"/>
          <p14:tracePt t="370609" x="2965450" y="3322638"/>
          <p14:tracePt t="370625" x="2928938" y="3303588"/>
          <p14:tracePt t="370767" x="2928938" y="3313113"/>
          <p14:tracePt t="370797" x="2955925" y="3313113"/>
          <p14:tracePt t="370805" x="2982913" y="3313113"/>
          <p14:tracePt t="370813" x="3000375" y="3313113"/>
          <p14:tracePt t="370821" x="3027363" y="3313113"/>
          <p14:tracePt t="370829" x="3089275" y="3286125"/>
          <p14:tracePt t="370841" x="3179763" y="3241675"/>
          <p14:tracePt t="370858" x="3251200" y="3187700"/>
          <p14:tracePt t="370874" x="3286125" y="3108325"/>
          <p14:tracePt t="370891" x="3286125" y="3063875"/>
          <p14:tracePt t="370908" x="3286125" y="3017838"/>
          <p14:tracePt t="370925" x="3268663" y="3009900"/>
          <p14:tracePt t="370941" x="3259138" y="3009900"/>
          <p14:tracePt t="371033" x="3259138" y="3036888"/>
          <p14:tracePt t="371041" x="3259138" y="3063875"/>
          <p14:tracePt t="371042" x="3259138" y="3116263"/>
          <p14:tracePt t="371058" x="3241675" y="3187700"/>
          <p14:tracePt t="371074" x="3241675" y="3259138"/>
          <p14:tracePt t="371092" x="3241675" y="3303588"/>
          <p14:tracePt t="371108" x="3232150" y="3340100"/>
          <p14:tracePt t="371125" x="3224213" y="3349625"/>
          <p14:tracePt t="371189" x="3214688" y="3349625"/>
          <p14:tracePt t="371221" x="3205163" y="3349625"/>
          <p14:tracePt t="371227" x="3197225" y="3349625"/>
          <p14:tracePt t="371235" x="3170238" y="3349625"/>
          <p14:tracePt t="371242" x="3116263" y="3330575"/>
          <p14:tracePt t="371258" x="3054350" y="3330575"/>
          <p14:tracePt t="371274" x="3000375" y="3330575"/>
          <p14:tracePt t="371292" x="2990850" y="3330575"/>
          <p14:tracePt t="371431" x="3000375" y="3330575"/>
          <p14:tracePt t="371439" x="3009900" y="3330575"/>
          <p14:tracePt t="371442" x="3017838" y="3330575"/>
          <p14:tracePt t="371458" x="3036888" y="3330575"/>
          <p14:tracePt t="371495" x="3044825" y="3330575"/>
          <p14:tracePt t="371496" x="3054350" y="3330575"/>
          <p14:tracePt t="371541" x="3062288" y="3330575"/>
          <p14:tracePt t="371689" x="3071813" y="3322638"/>
          <p14:tracePt t="371705" x="3081338" y="3313113"/>
          <p14:tracePt t="371713" x="3081338" y="3303588"/>
          <p14:tracePt t="371901" x="3089275" y="3303588"/>
          <p14:tracePt t="371917" x="3108325" y="3303588"/>
          <p14:tracePt t="371931" x="3133725" y="3322638"/>
          <p14:tracePt t="371932" x="3187700" y="3367088"/>
          <p14:tracePt t="371941" x="3241675" y="3411538"/>
          <p14:tracePt t="371958" x="3286125" y="3438525"/>
          <p14:tracePt t="371975" x="3330575" y="3473450"/>
          <p14:tracePt t="371991" x="3384550" y="3517900"/>
          <p14:tracePt t="372008" x="3473450" y="3625850"/>
          <p14:tracePt t="372025" x="3633788" y="3857625"/>
          <p14:tracePt t="372041" x="3741738" y="4010025"/>
          <p14:tracePt t="372058" x="3822700" y="4152900"/>
          <p14:tracePt t="372074" x="3884613" y="4259263"/>
          <p14:tracePt t="372092" x="3965575" y="4340225"/>
          <p14:tracePt t="372108" x="4054475" y="4421188"/>
          <p14:tracePt t="372125" x="4116388" y="4483100"/>
          <p14:tracePt t="372141" x="4170363" y="4527550"/>
          <p14:tracePt t="372157" x="4205288" y="4572000"/>
          <p14:tracePt t="372174" x="4224338" y="4598988"/>
          <p14:tracePt t="372191" x="4259263" y="4643438"/>
          <p14:tracePt t="372209" x="4313238" y="4706938"/>
          <p14:tracePt t="372224" x="4384675" y="4786313"/>
          <p14:tracePt t="372241" x="4446588" y="4867275"/>
          <p14:tracePt t="372258" x="4483100" y="4921250"/>
          <p14:tracePt t="372275" x="4518025" y="4973638"/>
          <p14:tracePt t="372292" x="4537075" y="5019675"/>
          <p14:tracePt t="372308" x="4562475" y="5081588"/>
          <p14:tracePt t="372325" x="4572000" y="5091113"/>
          <p14:tracePt t="372341" x="4572000" y="5099050"/>
          <p14:tracePt t="372358" x="4581525" y="5099050"/>
          <p14:tracePt t="372473" x="4562475" y="5081588"/>
          <p14:tracePt t="372481" x="4537075" y="5064125"/>
          <p14:tracePt t="372491" x="4527550" y="5064125"/>
          <p14:tracePt t="372492" x="4500563" y="5027613"/>
          <p14:tracePt t="372508" x="4456113" y="4992688"/>
          <p14:tracePt t="372525" x="4411663" y="4956175"/>
          <p14:tracePt t="372541" x="4357688" y="4902200"/>
          <p14:tracePt t="372558" x="4286250" y="4857750"/>
          <p14:tracePt t="372558" x="4259263" y="4830763"/>
          <p14:tracePt t="372575" x="4232275" y="4795838"/>
          <p14:tracePt t="372591" x="4214813" y="4795838"/>
          <p14:tracePt t="372608" x="4205288" y="4778375"/>
          <p14:tracePt t="372624" x="4197350" y="4768850"/>
          <p14:tracePt t="372739" x="4187825" y="4759325"/>
          <p14:tracePt t="372755" x="4187825" y="4751388"/>
          <p14:tracePt t="372763" x="4179888" y="4741863"/>
          <p14:tracePt t="372774" x="4170363" y="4741863"/>
          <p14:tracePt t="372775" x="4160838" y="4733925"/>
          <p14:tracePt t="372791" x="4152900" y="4724400"/>
          <p14:tracePt t="372808" x="4143375" y="4724400"/>
          <p14:tracePt t="372965" x="4133850" y="4714875"/>
          <p14:tracePt t="372973" x="4125913" y="4706938"/>
          <p14:tracePt t="372981" x="4116388" y="4697413"/>
          <p14:tracePt t="372997" x="4108450" y="4697413"/>
          <p14:tracePt t="373008" x="4098925" y="4697413"/>
          <p14:tracePt t="373009" x="4089400" y="4687888"/>
          <p14:tracePt t="373024" x="4071938" y="4679950"/>
          <p14:tracePt t="373041" x="4062413" y="4670425"/>
          <p14:tracePt t="373057" x="4044950" y="4670425"/>
          <p14:tracePt t="373074" x="4044950" y="4662488"/>
          <p14:tracePt t="373123" x="4037013" y="4662488"/>
          <p14:tracePt t="373169" x="4027488" y="4662488"/>
          <p14:tracePt t="373303" x="4037013" y="4662488"/>
          <p14:tracePt t="373311" x="4037013" y="4670425"/>
          <p14:tracePt t="373319" x="4044950" y="4679950"/>
          <p14:tracePt t="373325" x="4062413" y="4687888"/>
          <p14:tracePt t="373341" x="4071938" y="4687888"/>
          <p14:tracePt t="373357" x="4081463" y="4697413"/>
          <p14:tracePt t="373375" x="4089400" y="4714875"/>
          <p14:tracePt t="373391" x="4108450" y="4724400"/>
          <p14:tracePt t="373408" x="4133850" y="4741863"/>
          <p14:tracePt t="373424" x="4170363" y="4751388"/>
          <p14:tracePt t="373441" x="4214813" y="4768850"/>
          <p14:tracePt t="373458" x="4268788" y="4805363"/>
          <p14:tracePt t="373474" x="4411663" y="4902200"/>
          <p14:tracePt t="373492" x="4518025" y="4938713"/>
          <p14:tracePt t="373507" x="4589463" y="4965700"/>
          <p14:tracePt t="373524" x="4652963" y="4983163"/>
          <p14:tracePt t="373541" x="4679950" y="4992688"/>
          <p14:tracePt t="373557" x="4687888" y="4992688"/>
          <p14:tracePt t="373575" x="4697413" y="4992688"/>
          <p14:tracePt t="373591" x="4714875" y="4992688"/>
          <p14:tracePt t="373631" x="4724400" y="4992688"/>
          <p14:tracePt t="373741" x="4732338" y="4983163"/>
          <p14:tracePt t="373749" x="4741863" y="4956175"/>
          <p14:tracePt t="373757" x="4751388" y="4948238"/>
          <p14:tracePt t="373765" x="4759325" y="4911725"/>
          <p14:tracePt t="373775" x="4776788" y="4876800"/>
          <p14:tracePt t="373791" x="4795838" y="4849813"/>
          <p14:tracePt t="373808" x="4795838" y="4830763"/>
          <p14:tracePt t="373825" x="4795838" y="4813300"/>
          <p14:tracePt t="373859" x="4786313" y="4805363"/>
          <p14:tracePt t="373860" x="4776788" y="4786313"/>
          <p14:tracePt t="373929" x="4768850" y="4786313"/>
          <p14:tracePt t="373951" x="4759325" y="4786313"/>
          <p14:tracePt t="373951" x="4751388" y="4786313"/>
          <p14:tracePt t="373975" x="4732338" y="4786313"/>
          <p14:tracePt t="373991" x="4724400" y="4795838"/>
          <p14:tracePt t="373999" x="4714875" y="4795838"/>
          <p14:tracePt t="373999" x="4705350" y="4795838"/>
          <p14:tracePt t="374015" x="4697413" y="4795838"/>
          <p14:tracePt t="374024" x="4687888" y="4795838"/>
          <p14:tracePt t="374025" x="4652963" y="4795838"/>
          <p14:tracePt t="374041" x="4608513" y="4795838"/>
          <p14:tracePt t="374058" x="4554538" y="4795838"/>
          <p14:tracePt t="374075" x="4483100" y="4795838"/>
          <p14:tracePt t="374091" x="4394200" y="4786313"/>
          <p14:tracePt t="374107" x="4322763" y="4768850"/>
          <p14:tracePt t="374124" x="4232275" y="4741863"/>
          <p14:tracePt t="374141" x="4205288" y="4733925"/>
          <p14:tracePt t="374157" x="4197350" y="4724400"/>
          <p14:tracePt t="374204" x="4187825" y="4724400"/>
          <p14:tracePt t="374289" x="4197350" y="4724400"/>
          <p14:tracePt t="374298" x="4214813" y="4724400"/>
          <p14:tracePt t="374307" x="4241800" y="4724400"/>
          <p14:tracePt t="374308" x="4295775" y="4724400"/>
          <p14:tracePt t="374324" x="4394200" y="4751388"/>
          <p14:tracePt t="374342" x="4518025" y="4768850"/>
          <p14:tracePt t="374358" x="4643438" y="4778375"/>
          <p14:tracePt t="374375" x="4741863" y="4778375"/>
          <p14:tracePt t="374392" x="4776788" y="4768850"/>
          <p14:tracePt t="374508" x="4768850" y="4768850"/>
          <p14:tracePt t="374516" x="4741863" y="4768850"/>
          <p14:tracePt t="374524" x="4724400" y="4768850"/>
          <p14:tracePt t="374524" x="4697413" y="4768850"/>
          <p14:tracePt t="374542" x="4670425" y="4768850"/>
          <p14:tracePt t="374543" x="4608513" y="4768850"/>
          <p14:tracePt t="374558" x="4537075" y="4768850"/>
          <p14:tracePt t="374576" x="4446588" y="4751388"/>
          <p14:tracePt t="374592" x="4384675" y="4733925"/>
          <p14:tracePt t="374609" x="4330700" y="4724400"/>
          <p14:tracePt t="374609" x="4303713" y="4714875"/>
          <p14:tracePt t="374626" x="4276725" y="4706938"/>
          <p14:tracePt t="374642" x="4232275" y="4697413"/>
          <p14:tracePt t="374659" x="4224338" y="4697413"/>
          <p14:tracePt t="374675" x="4214813" y="4697413"/>
          <p14:tracePt t="374768" x="4214813" y="4687888"/>
          <p14:tracePt t="374782" x="4241800" y="4687888"/>
          <p14:tracePt t="374790" x="4276725" y="4687888"/>
          <p14:tracePt t="374792" x="4348163" y="4697413"/>
          <p14:tracePt t="374810" x="4429125" y="4706938"/>
          <p14:tracePt t="374825" x="4545013" y="4714875"/>
          <p14:tracePt t="374842" x="4652963" y="4714875"/>
          <p14:tracePt t="374859" x="4687888" y="4714875"/>
          <p14:tracePt t="374875" x="4697413" y="4714875"/>
          <p14:tracePt t="375134" x="4697413" y="4724400"/>
          <p14:tracePt t="375142" x="4724400" y="4733925"/>
          <p14:tracePt t="375150" x="4768850" y="4741863"/>
          <p14:tracePt t="375158" x="4830763" y="4741863"/>
          <p14:tracePt t="375166" x="5018088" y="4751388"/>
          <p14:tracePt t="375175" x="5241925" y="4840288"/>
          <p14:tracePt t="375192" x="5465763" y="4956175"/>
          <p14:tracePt t="375208" x="5599113" y="5000625"/>
          <p14:tracePt t="375225" x="5635625" y="5010150"/>
          <p14:tracePt t="375242" x="5653088" y="5010150"/>
          <p14:tracePt t="375275" x="5653088" y="4992688"/>
          <p14:tracePt t="375276" x="5653088" y="4983163"/>
          <p14:tracePt t="375293" x="5643563" y="4965700"/>
          <p14:tracePt t="375308" x="5635625" y="4938713"/>
          <p14:tracePt t="375325" x="5635625" y="4929188"/>
          <p14:tracePt t="375414" x="5626100" y="4921250"/>
          <p14:tracePt t="375432" x="5599113" y="4902200"/>
          <p14:tracePt t="375440" x="5564188" y="4884738"/>
          <p14:tracePt t="375448" x="5465763" y="4857750"/>
          <p14:tracePt t="375458" x="5349875" y="4822825"/>
          <p14:tracePt t="375475" x="5278438" y="4805363"/>
          <p14:tracePt t="375492" x="5241925" y="4805363"/>
          <p14:tracePt t="375508" x="5232400" y="4805363"/>
          <p14:tracePt t="375525" x="5232400" y="4813300"/>
          <p14:tracePt t="375542" x="5259388" y="4822825"/>
          <p14:tracePt t="375558" x="5357813" y="4867275"/>
          <p14:tracePt t="375575" x="5492750" y="4938713"/>
          <p14:tracePt t="375592" x="5599113" y="4956175"/>
          <p14:tracePt t="375608" x="5635625" y="4956175"/>
          <p14:tracePt t="375625" x="5643563" y="4894263"/>
          <p14:tracePt t="375642" x="5616575" y="4805363"/>
          <p14:tracePt t="375659" x="5510213" y="4687888"/>
          <p14:tracePt t="375675" x="5483225" y="4670425"/>
          <p14:tracePt t="375692" x="5465763" y="4670425"/>
          <p14:tracePt t="375708" x="5456238" y="4670425"/>
          <p14:tracePt t="375725" x="5438775" y="4687888"/>
          <p14:tracePt t="375742" x="5429250" y="4733925"/>
          <p14:tracePt t="375758" x="5411788" y="4778375"/>
          <p14:tracePt t="375758" x="5402263" y="4805363"/>
          <p14:tracePt t="375776" x="5402263" y="4822825"/>
          <p14:tracePt t="375792" x="5402263" y="4849813"/>
          <p14:tracePt t="375808" x="5394325" y="4857750"/>
          <p14:tracePt t="375825" x="5375275" y="4876800"/>
          <p14:tracePt t="375842" x="5322888" y="4884738"/>
          <p14:tracePt t="375859" x="5187950" y="4884738"/>
          <p14:tracePt t="375875" x="4992688" y="4884738"/>
          <p14:tracePt t="375892" x="4589463" y="4911725"/>
          <p14:tracePt t="375908" x="4108450" y="4902200"/>
          <p14:tracePt t="375925" x="3455988" y="4857750"/>
          <p14:tracePt t="375942" x="3214688" y="4830763"/>
          <p14:tracePt t="375958" x="3116263" y="4830763"/>
          <p14:tracePt t="375975" x="3089275" y="4840288"/>
          <p14:tracePt t="376128" x="3098800" y="4840288"/>
          <p14:tracePt t="376136" x="3098800" y="4822825"/>
          <p14:tracePt t="376144" x="3098800" y="4795838"/>
          <p14:tracePt t="376158" x="3098800" y="4759325"/>
          <p14:tracePt t="376160" x="3098800" y="4741863"/>
          <p14:tracePt t="376176" x="3116263" y="4697413"/>
          <p14:tracePt t="376192" x="3152775" y="4652963"/>
          <p14:tracePt t="376208" x="3205163" y="4635500"/>
          <p14:tracePt t="376225" x="3224213" y="4608513"/>
          <p14:tracePt t="376241" x="3241675" y="4591050"/>
          <p14:tracePt t="376258" x="3251200" y="4572000"/>
          <p14:tracePt t="376275" x="3251200" y="4564063"/>
          <p14:tracePt t="376316" x="3251200" y="4554538"/>
          <p14:tracePt t="376332" x="3251200" y="4537075"/>
          <p14:tracePt t="376337" x="3259138" y="4537075"/>
          <p14:tracePt t="376343" x="3268663" y="4510088"/>
          <p14:tracePt t="376358" x="3276600" y="4500563"/>
          <p14:tracePt t="376375" x="3286125" y="4483100"/>
          <p14:tracePt t="376392" x="3295650" y="4483100"/>
          <p14:tracePt t="376408" x="3313113" y="4483100"/>
          <p14:tracePt t="376408" x="3322638" y="4483100"/>
          <p14:tracePt t="376450" x="3330575" y="4483100"/>
          <p14:tracePt t="376544" x="3340100" y="4483100"/>
          <p14:tracePt t="376552" x="3367088" y="4510088"/>
          <p14:tracePt t="376560" x="3394075" y="4537075"/>
          <p14:tracePt t="376568" x="3402013" y="4564063"/>
          <p14:tracePt t="376568" x="3411538" y="4564063"/>
          <p14:tracePt t="376582" x="3411538" y="4572000"/>
          <p14:tracePt t="376591" x="3411538" y="4581525"/>
          <p14:tracePt t="376608" x="3419475" y="4591050"/>
          <p14:tracePt t="376626" x="3429000" y="4616450"/>
          <p14:tracePt t="376641" x="3446463" y="4643438"/>
          <p14:tracePt t="376658" x="3455988" y="4679950"/>
          <p14:tracePt t="376658" x="3465513" y="4687888"/>
          <p14:tracePt t="376676" x="3465513" y="4697413"/>
          <p14:tracePt t="376692" x="3465513" y="4724400"/>
          <p14:tracePt t="376709" x="3455988" y="4741863"/>
          <p14:tracePt t="376725" x="3455988" y="4786313"/>
          <p14:tracePt t="376742" x="3446463" y="4830763"/>
          <p14:tracePt t="376758" x="3429000" y="4876800"/>
          <p14:tracePt t="376775" x="3411538" y="4902200"/>
          <p14:tracePt t="376792" x="3402013" y="4929188"/>
          <p14:tracePt t="376808" x="3384550" y="4938713"/>
          <p14:tracePt t="376808" x="3375025" y="4956175"/>
          <p14:tracePt t="376826" x="3367088" y="4965700"/>
          <p14:tracePt t="376842" x="3295650" y="4983163"/>
          <p14:tracePt t="376858" x="3241675" y="5000625"/>
          <p14:tracePt t="376875" x="3179763" y="5000625"/>
          <p14:tracePt t="376892" x="3116263" y="5000625"/>
          <p14:tracePt t="376909" x="3071813" y="5000625"/>
          <p14:tracePt t="376925" x="3000375" y="4992688"/>
          <p14:tracePt t="376942" x="2955925" y="4992688"/>
          <p14:tracePt t="376958" x="2911475" y="4983163"/>
          <p14:tracePt t="376975" x="2840038" y="4965700"/>
          <p14:tracePt t="376992" x="2768600" y="4948238"/>
          <p14:tracePt t="377008" x="2670175" y="4921250"/>
          <p14:tracePt t="377025" x="2536825" y="4884738"/>
          <p14:tracePt t="377041" x="2374900" y="4830763"/>
          <p14:tracePt t="377058" x="2286000" y="4795838"/>
          <p14:tracePt t="377058" x="2259013" y="4786313"/>
          <p14:tracePt t="377075" x="2251075" y="4778375"/>
          <p14:tracePt t="377092" x="2232025" y="4759325"/>
          <p14:tracePt t="377109" x="2224088" y="4741863"/>
          <p14:tracePt t="377125" x="2214563" y="4679950"/>
          <p14:tracePt t="377141" x="2214563" y="4581525"/>
          <p14:tracePt t="377159" x="2241550" y="4465638"/>
          <p14:tracePt t="377175" x="2312988" y="4349750"/>
          <p14:tracePt t="377192" x="2347913" y="4233863"/>
          <p14:tracePt t="377208" x="2357438" y="4214813"/>
          <p14:tracePt t="377225" x="2357438" y="4197350"/>
          <p14:tracePt t="377334" x="2347913" y="4197350"/>
          <p14:tracePt t="377350" x="2339975" y="4197350"/>
          <p14:tracePt t="377358" x="2322513" y="4197350"/>
          <p14:tracePt t="377359" x="2303463" y="4233863"/>
          <p14:tracePt t="377375" x="2295525" y="4295775"/>
          <p14:tracePt t="377392" x="2259013" y="4367213"/>
          <p14:tracePt t="377408" x="2232025" y="4438650"/>
          <p14:tracePt t="377425" x="2214563" y="4519613"/>
          <p14:tracePt t="377442" x="2214563" y="4598988"/>
          <p14:tracePt t="377458" x="2214563" y="4687888"/>
          <p14:tracePt t="377476" x="2232025" y="4714875"/>
          <p14:tracePt t="377491" x="2251075" y="4741863"/>
          <p14:tracePt t="377509" x="2276475" y="4786313"/>
          <p14:tracePt t="377525" x="2295525" y="4805363"/>
          <p14:tracePt t="377541" x="2330450" y="4822825"/>
          <p14:tracePt t="377559" x="2393950" y="4867275"/>
          <p14:tracePt t="377575" x="2500313" y="4911725"/>
          <p14:tracePt t="377592" x="2598738" y="4929188"/>
          <p14:tracePt t="377608" x="2670175" y="4929188"/>
          <p14:tracePt t="377625" x="2751138" y="4956175"/>
          <p14:tracePt t="377642" x="2822575" y="4965700"/>
          <p14:tracePt t="377658" x="2884488" y="4973638"/>
          <p14:tracePt t="377675" x="2938463" y="4965700"/>
          <p14:tracePt t="377691" x="2982913" y="4948238"/>
          <p14:tracePt t="377708" x="3017838" y="4884738"/>
          <p14:tracePt t="377725" x="3017838" y="4830763"/>
          <p14:tracePt t="377741" x="3000375" y="4759325"/>
          <p14:tracePt t="377758" x="2965450" y="4706938"/>
          <p14:tracePt t="377775" x="2928938" y="4652963"/>
          <p14:tracePt t="377792" x="2911475" y="4635500"/>
          <p14:tracePt t="377808" x="2894013" y="4616450"/>
          <p14:tracePt t="377825" x="2884488" y="4616450"/>
          <p14:tracePt t="377906" x="2874963" y="4616450"/>
          <p14:tracePt t="377908" x="2874963" y="4625975"/>
          <p14:tracePt t="377925" x="2874963" y="4635500"/>
          <p14:tracePt t="377926" x="2867025" y="4635500"/>
          <p14:tracePt t="377941" x="2867025" y="4643438"/>
          <p14:tracePt t="377958" x="2867025" y="4652963"/>
          <p14:tracePt t="377975" x="2867025" y="4662488"/>
          <p14:tracePt t="377992" x="2874963" y="4687888"/>
          <p14:tracePt t="378008" x="2901950" y="4733925"/>
          <p14:tracePt t="378025" x="2946400" y="4786313"/>
          <p14:tracePt t="378041" x="2990850" y="4830763"/>
          <p14:tracePt t="378058" x="3044825" y="4876800"/>
          <p14:tracePt t="378075" x="3133725" y="4938713"/>
          <p14:tracePt t="378092" x="3455988" y="5054600"/>
          <p14:tracePt t="378108" x="4054475" y="5357813"/>
          <p14:tracePt t="378125" x="4786313" y="5635625"/>
          <p14:tracePt t="378141" x="5429250" y="5778500"/>
          <p14:tracePt t="378158" x="6099175" y="6170613"/>
          <p14:tracePt t="378175" x="6411913" y="6305550"/>
          <p14:tracePt t="378192" x="6572250" y="6332538"/>
          <p14:tracePt t="378208" x="6616700" y="6332538"/>
          <p14:tracePt t="378225" x="6643688" y="6296025"/>
          <p14:tracePt t="378242" x="6653213" y="6261100"/>
          <p14:tracePt t="378258" x="6653213" y="6224588"/>
          <p14:tracePt t="378275" x="6653213" y="6180138"/>
          <p14:tracePt t="378292" x="6653213" y="6153150"/>
          <p14:tracePt t="378309" x="6653213" y="6118225"/>
          <p14:tracePt t="378325" x="6643688" y="6081713"/>
          <p14:tracePt t="378341" x="6635750" y="6037263"/>
          <p14:tracePt t="378359" x="6626225" y="5975350"/>
          <p14:tracePt t="378375" x="6589713" y="5867400"/>
          <p14:tracePt t="378392" x="6510338" y="5761038"/>
          <p14:tracePt t="378408" x="6429375" y="5626100"/>
          <p14:tracePt t="378424" x="6357938" y="5500688"/>
          <p14:tracePt t="378442" x="6296025" y="5429250"/>
          <p14:tracePt t="378458" x="6259513" y="5394325"/>
          <p14:tracePt t="378475" x="6224588" y="5349875"/>
          <p14:tracePt t="378491" x="6197600" y="5330825"/>
          <p14:tracePt t="378509" x="6143625" y="5313363"/>
          <p14:tracePt t="378525" x="6108700" y="5295900"/>
          <p14:tracePt t="378541" x="6081713" y="5286375"/>
          <p14:tracePt t="378559" x="6064250" y="5268913"/>
          <p14:tracePt t="378575" x="6054725" y="5259388"/>
          <p14:tracePt t="378592" x="6037263" y="5259388"/>
          <p14:tracePt t="378608" x="6027738" y="5241925"/>
          <p14:tracePt t="378625" x="5973763" y="5214938"/>
          <p14:tracePt t="378625" x="5965825" y="5207000"/>
          <p14:tracePt t="378642" x="5921375" y="5187950"/>
          <p14:tracePt t="378658" x="5894388" y="5162550"/>
          <p14:tracePt t="378675" x="5849938" y="5126038"/>
          <p14:tracePt t="378691" x="5813425" y="5072063"/>
          <p14:tracePt t="378708" x="5759450" y="5019675"/>
          <p14:tracePt t="378725" x="5715000" y="4956175"/>
          <p14:tracePt t="378741" x="5643563" y="4876800"/>
          <p14:tracePt t="378759" x="5581650" y="4805363"/>
          <p14:tracePt t="378774" x="5537200" y="4768850"/>
          <p14:tracePt t="378792" x="5510213" y="4724400"/>
          <p14:tracePt t="378808" x="5465763" y="4679950"/>
          <p14:tracePt t="378825" x="5456238" y="4662488"/>
          <p14:tracePt t="378842" x="5438775" y="4643438"/>
          <p14:tracePt t="378994" x="5438775" y="4635500"/>
          <p14:tracePt t="379016" x="5402263" y="4635500"/>
          <p14:tracePt t="379023" x="5340350" y="4598988"/>
          <p14:tracePt t="379031" x="5214938" y="4572000"/>
          <p14:tracePt t="379032" x="5064125" y="4564063"/>
          <p14:tracePt t="379041" x="4724400" y="4564063"/>
          <p14:tracePt t="379058" x="4402138" y="4572000"/>
          <p14:tracePt t="379075" x="4116388" y="4572000"/>
          <p14:tracePt t="379091" x="3875088" y="4572000"/>
          <p14:tracePt t="379108" x="3670300" y="4598988"/>
          <p14:tracePt t="379125" x="3571875" y="4616450"/>
          <p14:tracePt t="379141" x="3482975" y="4635500"/>
          <p14:tracePt t="379158" x="3455988" y="4643438"/>
          <p14:tracePt t="379174" x="3438525" y="4643438"/>
          <p14:tracePt t="379192" x="3438525" y="4652963"/>
          <p14:tracePt t="379208" x="3429000" y="4662488"/>
          <p14:tracePt t="379224" x="3419475" y="4670425"/>
          <p14:tracePt t="379242" x="3402013" y="4697413"/>
          <p14:tracePt t="379258" x="3384550" y="4741863"/>
          <p14:tracePt t="379275" x="3384550" y="4813300"/>
          <p14:tracePt t="379291" x="3384550" y="4867275"/>
          <p14:tracePt t="379308" x="3394075" y="4894263"/>
          <p14:tracePt t="379325" x="3402013" y="4902200"/>
          <p14:tracePt t="379400" x="3411538" y="4902200"/>
          <p14:tracePt t="379407" x="3429000" y="4902200"/>
          <p14:tracePt t="379416" x="3438525" y="4876800"/>
          <p14:tracePt t="379423" x="3446463" y="4840288"/>
          <p14:tracePt t="379431" x="3465513" y="4759325"/>
          <p14:tracePt t="379442" x="3465513" y="4670425"/>
          <p14:tracePt t="379458" x="3465513" y="4608513"/>
          <p14:tracePt t="379475" x="3446463" y="4545013"/>
          <p14:tracePt t="379491" x="3438525" y="4519613"/>
          <p14:tracePt t="379604" x="3455988" y="4527550"/>
          <p14:tracePt t="379611" x="3465513" y="4537075"/>
          <p14:tracePt t="379627" x="3482975" y="4554538"/>
          <p14:tracePt t="379641" x="3490913" y="4581525"/>
          <p14:tracePt t="379642" x="3517900" y="4643438"/>
          <p14:tracePt t="379658" x="3527425" y="4679950"/>
          <p14:tracePt t="379675" x="3527425" y="4724400"/>
          <p14:tracePt t="379691" x="3527425" y="4805363"/>
          <p14:tracePt t="379708" x="3527425" y="4876800"/>
          <p14:tracePt t="379725" x="3527425" y="4911725"/>
          <p14:tracePt t="379741" x="3509963" y="4956175"/>
          <p14:tracePt t="379758" x="3482975" y="5000625"/>
          <p14:tracePt t="379774" x="3438525" y="5054600"/>
          <p14:tracePt t="379791" x="3367088" y="5091113"/>
          <p14:tracePt t="379809" x="3313113" y="5108575"/>
          <p14:tracePt t="379825" x="3259138" y="5116513"/>
          <p14:tracePt t="379842" x="3187700" y="5116513"/>
          <p14:tracePt t="379858" x="3116263" y="5099050"/>
          <p14:tracePt t="379875" x="3044825" y="5081588"/>
          <p14:tracePt t="379891" x="2982913" y="5064125"/>
          <p14:tracePt t="379908" x="2901950" y="5037138"/>
          <p14:tracePt t="379925" x="2840038" y="5000625"/>
          <p14:tracePt t="379941" x="2714625" y="4948238"/>
          <p14:tracePt t="379959" x="2598738" y="4884738"/>
          <p14:tracePt t="379974" x="2517775" y="4822825"/>
          <p14:tracePt t="379991" x="2473325" y="4786313"/>
          <p14:tracePt t="380008" x="2419350" y="4751388"/>
          <p14:tracePt t="380024" x="2393950" y="4706938"/>
          <p14:tracePt t="380024" x="2374900" y="4679950"/>
          <p14:tracePt t="380042" x="2347913" y="4625975"/>
          <p14:tracePt t="380058" x="2322513" y="4591050"/>
          <p14:tracePt t="380076" x="2312988" y="4564063"/>
          <p14:tracePt t="380091" x="2303463" y="4554538"/>
          <p14:tracePt t="380108" x="2295525" y="4545013"/>
          <p14:tracePt t="380124" x="2286000" y="4545013"/>
          <p14:tracePt t="380141" x="2276475" y="4545013"/>
          <p14:tracePt t="380159" x="2259013" y="4545013"/>
          <p14:tracePt t="380174" x="2251075" y="4545013"/>
          <p14:tracePt t="380191" x="2241550" y="4545013"/>
          <p14:tracePt t="380208" x="2232025" y="4598988"/>
          <p14:tracePt t="380224" x="2232025" y="4643438"/>
          <p14:tracePt t="380241" x="2241550" y="4697413"/>
          <p14:tracePt t="380258" x="2251075" y="4714875"/>
          <p14:tracePt t="380258" x="2276475" y="4741863"/>
          <p14:tracePt t="380276" x="2295525" y="4751388"/>
          <p14:tracePt t="380291" x="2401888" y="4795838"/>
          <p14:tracePt t="380308" x="2598738" y="4867275"/>
          <p14:tracePt t="380325" x="2938463" y="4965700"/>
          <p14:tracePt t="380341" x="3295650" y="4992688"/>
          <p14:tracePt t="380358" x="3652838" y="5019675"/>
          <p14:tracePt t="380374" x="4000500" y="5019675"/>
          <p14:tracePt t="380391" x="4411663" y="5010150"/>
          <p14:tracePt t="380409" x="4697413" y="5010150"/>
          <p14:tracePt t="380424" x="4911725" y="5010150"/>
          <p14:tracePt t="380424" x="4983163" y="5010150"/>
          <p14:tracePt t="380442" x="5116513" y="4983163"/>
          <p14:tracePt t="380458" x="5180013" y="4929188"/>
          <p14:tracePt t="380475" x="5214938" y="4911725"/>
          <p14:tracePt t="380491" x="5224463" y="4894263"/>
          <p14:tracePt t="380508" x="5241925" y="4884738"/>
          <p14:tracePt t="380525" x="5241925" y="4867275"/>
          <p14:tracePt t="380541" x="5251450" y="4849813"/>
          <p14:tracePt t="380558" x="5259388" y="4840288"/>
          <p14:tracePt t="380574" x="5268913" y="4813300"/>
          <p14:tracePt t="380591" x="5286375" y="4786313"/>
          <p14:tracePt t="380608" x="5295900" y="4778375"/>
          <p14:tracePt t="380624" x="5295900" y="4759325"/>
          <p14:tracePt t="380642" x="5303838" y="4741863"/>
          <p14:tracePt t="380658" x="5313363" y="4714875"/>
          <p14:tracePt t="380674" x="5313363" y="4679950"/>
          <p14:tracePt t="380691" x="5313363" y="4662488"/>
          <p14:tracePt t="380708" x="5313363" y="4635500"/>
          <p14:tracePt t="380725" x="5313363" y="4608513"/>
          <p14:tracePt t="380741" x="5313363" y="4572000"/>
          <p14:tracePt t="380758" x="5303838" y="4554538"/>
          <p14:tracePt t="380774" x="5295900" y="4537075"/>
          <p14:tracePt t="380791" x="5278438" y="4510088"/>
          <p14:tracePt t="380808" x="5259388" y="4492625"/>
          <p14:tracePt t="380825" x="5251450" y="4483100"/>
          <p14:tracePt t="380895" x="5232400" y="4483100"/>
          <p14:tracePt t="380901" x="5224463" y="4473575"/>
          <p14:tracePt t="380913" x="5214938" y="4473575"/>
          <p14:tracePt t="380915" x="5197475" y="4473575"/>
          <p14:tracePt t="380924" x="5143500" y="4465638"/>
          <p14:tracePt t="380941" x="5135563" y="4465638"/>
          <p14:tracePt t="380959" x="5116513" y="4473575"/>
          <p14:tracePt t="380974" x="5089525" y="4500563"/>
          <p14:tracePt t="380991" x="5045075" y="4554538"/>
          <p14:tracePt t="381008" x="4992688" y="4608513"/>
          <p14:tracePt t="381024" x="4956175" y="4670425"/>
          <p14:tracePt t="381042" x="4938713" y="4714875"/>
          <p14:tracePt t="381058" x="4921250" y="4778375"/>
          <p14:tracePt t="381074" x="4929188" y="4884738"/>
          <p14:tracePt t="381092" x="4946650" y="4956175"/>
          <p14:tracePt t="381108" x="4992688" y="5027613"/>
          <p14:tracePt t="381125" x="5027613" y="5108575"/>
          <p14:tracePt t="381141" x="5072063" y="5180013"/>
          <p14:tracePt t="381159" x="5126038" y="5259388"/>
          <p14:tracePt t="381175" x="5180013" y="5322888"/>
          <p14:tracePt t="381191" x="5259388" y="5421313"/>
          <p14:tracePt t="381209" x="5303838" y="5456238"/>
          <p14:tracePt t="381225" x="5349875" y="5500688"/>
          <p14:tracePt t="381242" x="5394325" y="5527675"/>
          <p14:tracePt t="381258" x="5446713" y="5546725"/>
          <p14:tracePt t="381274" x="5492750" y="5564188"/>
          <p14:tracePt t="381291" x="5537200" y="5581650"/>
          <p14:tracePt t="381308" x="5608638" y="5591175"/>
          <p14:tracePt t="381325" x="5715000" y="5591175"/>
          <p14:tracePt t="381341" x="5894388" y="5581650"/>
          <p14:tracePt t="381359" x="6045200" y="5581650"/>
          <p14:tracePt t="381374" x="6197600" y="5581650"/>
          <p14:tracePt t="381391" x="6340475" y="5581650"/>
          <p14:tracePt t="381408" x="6438900" y="5564188"/>
          <p14:tracePt t="381424" x="6500813" y="5546725"/>
          <p14:tracePt t="381424" x="6518275" y="5537200"/>
          <p14:tracePt t="381442" x="6564313" y="5519738"/>
          <p14:tracePt t="381458" x="6589713" y="5500688"/>
          <p14:tracePt t="381474" x="6608763" y="5448300"/>
          <p14:tracePt t="381491" x="6626225" y="5411788"/>
          <p14:tracePt t="381508" x="6643688" y="5376863"/>
          <p14:tracePt t="381525" x="6661150" y="5349875"/>
          <p14:tracePt t="381541" x="6680200" y="5322888"/>
          <p14:tracePt t="381558" x="6707188" y="5278438"/>
          <p14:tracePt t="381574" x="6724650" y="5241925"/>
          <p14:tracePt t="381591" x="6751638" y="5170488"/>
          <p14:tracePt t="381624" x="6759575" y="5135563"/>
          <p14:tracePt t="381625" x="6759575" y="5091113"/>
          <p14:tracePt t="381642" x="6759575" y="5045075"/>
          <p14:tracePt t="381658" x="6759575" y="4983163"/>
          <p14:tracePt t="381674" x="6751638" y="4938713"/>
          <p14:tracePt t="381691" x="6732588" y="4876800"/>
          <p14:tracePt t="381708" x="6680200" y="4778375"/>
          <p14:tracePt t="381725" x="6670675" y="4759325"/>
          <p14:tracePt t="381741" x="6653213" y="4741863"/>
          <p14:tracePt t="381758" x="6643688" y="4724400"/>
          <p14:tracePt t="381774" x="6626225" y="4706938"/>
          <p14:tracePt t="381791" x="6589713" y="4662488"/>
          <p14:tracePt t="381808" x="6545263" y="4608513"/>
          <p14:tracePt t="381824" x="6500813" y="4572000"/>
          <p14:tracePt t="381975" x="6492875" y="4564063"/>
          <p14:tracePt t="381998" x="6483350" y="4564063"/>
          <p14:tracePt t="382029" x="6473825" y="4554538"/>
          <p14:tracePt t="382039" x="6465888" y="4554538"/>
          <p14:tracePt t="382040" x="6456363" y="4545013"/>
          <p14:tracePt t="382061" x="6446838" y="4545013"/>
          <p14:tracePt t="382067" x="6438900" y="4545013"/>
          <p14:tracePt t="382075" x="6429375" y="4545013"/>
          <p14:tracePt t="382091" x="6411913" y="4537075"/>
          <p14:tracePt t="382295" x="6402388" y="4537075"/>
          <p14:tracePt t="382373" x="6394450" y="4537075"/>
          <p14:tracePt t="382382" x="6384925" y="4527550"/>
          <p14:tracePt t="382406" x="6384925" y="4519613"/>
          <p14:tracePt t="382421" x="6375400" y="4519613"/>
          <p14:tracePt t="382581" x="0" y="0"/>
        </p14:tracePtLst>
        <p14:tracePtLst>
          <p14:tracePt t="388848" x="4402138" y="6019800"/>
          <p14:tracePt t="388957" x="4402138" y="6027738"/>
          <p14:tracePt t="388965" x="4402138" y="6046788"/>
          <p14:tracePt t="388981" x="4402138" y="6054725"/>
          <p14:tracePt t="388989" x="4402138" y="6064250"/>
          <p14:tracePt t="389003" x="4394200" y="6072188"/>
          <p14:tracePt t="389019" x="4394200" y="6081713"/>
          <p14:tracePt t="389024" x="4384675" y="6091238"/>
          <p14:tracePt t="389043" x="4384675" y="6108700"/>
          <p14:tracePt t="389059" x="4375150" y="6118225"/>
          <p14:tracePt t="389075" x="4375150" y="6143625"/>
          <p14:tracePt t="389091" x="4367213" y="6162675"/>
          <p14:tracePt t="389107" x="4367213" y="6170613"/>
          <p14:tracePt t="389124" x="4367213" y="6180138"/>
          <p14:tracePt t="389140" x="4367213" y="6189663"/>
          <p14:tracePt t="389157" x="4367213" y="6197600"/>
          <p14:tracePt t="389239" x="4367213" y="6207125"/>
          <p14:tracePt t="389248" x="4367213" y="6215063"/>
          <p14:tracePt t="389709" x="4357688" y="6215063"/>
          <p14:tracePt t="389717" x="4348163" y="6215063"/>
          <p14:tracePt t="389731" x="4340225" y="6215063"/>
          <p14:tracePt t="389739" x="4330700" y="6215063"/>
          <p14:tracePt t="389757" x="4322763" y="6215063"/>
          <p14:tracePt t="389760" x="4303713" y="6215063"/>
          <p14:tracePt t="389882" x="4295775" y="6215063"/>
          <p14:tracePt t="389890" x="4286250" y="6215063"/>
          <p14:tracePt t="389898" x="4276725" y="6215063"/>
          <p14:tracePt t="389913" x="4268788" y="6215063"/>
          <p14:tracePt t="389955" x="4259263" y="6215063"/>
          <p14:tracePt t="390155" x="4276725" y="6215063"/>
          <p14:tracePt t="390164" x="4286250" y="6215063"/>
          <p14:tracePt t="390165" x="4295775" y="6215063"/>
          <p14:tracePt t="390173" x="4313238" y="6215063"/>
          <p14:tracePt t="390191" x="4330700" y="6215063"/>
          <p14:tracePt t="390208" x="4348163" y="6215063"/>
          <p14:tracePt t="390224" x="4367213" y="6207125"/>
          <p14:tracePt t="390224" x="4384675" y="6197600"/>
          <p14:tracePt t="390241" x="4394200" y="6197600"/>
          <p14:tracePt t="390257" x="4411663" y="6197600"/>
          <p14:tracePt t="390273" x="4419600" y="6197600"/>
          <p14:tracePt t="390290" x="4429125" y="6197600"/>
          <p14:tracePt t="390307" x="4438650" y="6197600"/>
          <p14:tracePt t="390389" x="4446588" y="6197600"/>
          <p14:tracePt t="391361" x="4438650" y="6197600"/>
          <p14:tracePt t="391375" x="4429125" y="6197600"/>
          <p14:tracePt t="391399" x="4419600" y="6197600"/>
          <p14:tracePt t="391407" x="4411663" y="6197600"/>
          <p14:tracePt t="391439" x="4402138" y="6197600"/>
          <p14:tracePt t="391518" x="4402138" y="6180138"/>
          <p14:tracePt t="391525" x="4402138" y="6153150"/>
          <p14:tracePt t="391540" x="4402138" y="6091238"/>
          <p14:tracePt t="391541" x="4394200" y="6019800"/>
          <p14:tracePt t="391556" x="4384675" y="5956300"/>
          <p14:tracePt t="391573" x="4375150" y="5894388"/>
          <p14:tracePt t="391590" x="4375150" y="5867400"/>
          <p14:tracePt t="391607" x="4384675" y="5832475"/>
          <p14:tracePt t="391623" x="4384675" y="5822950"/>
          <p14:tracePt t="391862" x="4384675" y="5813425"/>
          <p14:tracePt t="391881" x="4384675" y="5795963"/>
          <p14:tracePt t="391886" x="4384675" y="5786438"/>
          <p14:tracePt t="391891" x="4384675" y="5761038"/>
          <p14:tracePt t="391908" x="4367213" y="5751513"/>
          <p14:tracePt t="392004" x="4375150" y="5786438"/>
          <p14:tracePt t="392010" x="4375150" y="5813425"/>
          <p14:tracePt t="392014" x="4384675" y="5849938"/>
          <p14:tracePt t="392024" x="4384675" y="5911850"/>
          <p14:tracePt t="392041" x="4394200" y="5992813"/>
          <p14:tracePt t="392058" x="4394200" y="6000750"/>
          <p14:tracePt t="392075" x="4394200" y="6019800"/>
          <p14:tracePt t="392091" x="4394200" y="6027738"/>
          <p14:tracePt t="392108" x="4394200" y="6046788"/>
          <p14:tracePt t="392124" x="4394200" y="6064250"/>
          <p14:tracePt t="392141" x="4394200" y="6081713"/>
          <p14:tracePt t="392158" x="4394200" y="6099175"/>
          <p14:tracePt t="392174" x="4394200" y="6118225"/>
          <p14:tracePt t="392191" x="4394200" y="6135688"/>
          <p14:tracePt t="392262" x="4394200" y="6143625"/>
          <p14:tracePt t="392278" x="4394200" y="6162675"/>
          <p14:tracePt t="392292" x="4384675" y="6170613"/>
          <p14:tracePt t="392300" x="4384675" y="6180138"/>
          <p14:tracePt t="392316" x="4375150" y="6180138"/>
          <p14:tracePt t="392324" x="4375150" y="6189663"/>
          <p14:tracePt t="392341" x="4367213" y="6197600"/>
          <p14:tracePt t="392342" x="4357688" y="6207125"/>
          <p14:tracePt t="392357" x="4340225" y="6207125"/>
          <p14:tracePt t="392374" x="4330700" y="6207125"/>
          <p14:tracePt t="392391" x="4313238" y="6215063"/>
          <p14:tracePt t="392408" x="4286250" y="6215063"/>
          <p14:tracePt t="392425" x="4268788" y="6215063"/>
          <p14:tracePt t="392441" x="4241800" y="6215063"/>
          <p14:tracePt t="392458" x="4214813" y="6215063"/>
          <p14:tracePt t="392475" x="4179888" y="6197600"/>
          <p14:tracePt t="392491" x="4152900" y="6180138"/>
          <p14:tracePt t="392508" x="4116388" y="6162675"/>
          <p14:tracePt t="392524" x="4071938" y="6143625"/>
          <p14:tracePt t="392541" x="4010025" y="6118225"/>
          <p14:tracePt t="392558" x="3894138" y="6064250"/>
          <p14:tracePt t="392574" x="3803650" y="6037263"/>
          <p14:tracePt t="392591" x="3732213" y="6019800"/>
          <p14:tracePt t="392607" x="3660775" y="6000750"/>
          <p14:tracePt t="392624" x="3589338" y="5983288"/>
          <p14:tracePt t="392641" x="3536950" y="5983288"/>
          <p14:tracePt t="392658" x="3482975" y="5983288"/>
          <p14:tracePt t="392674" x="3446463" y="5983288"/>
          <p14:tracePt t="392691" x="3411538" y="5992813"/>
          <p14:tracePt t="392691" x="3384550" y="5992813"/>
          <p14:tracePt t="392708" x="3348038" y="5992813"/>
          <p14:tracePt t="392724" x="3303588" y="6010275"/>
          <p14:tracePt t="392741" x="3251200" y="6010275"/>
          <p14:tracePt t="392757" x="3170238" y="6010275"/>
          <p14:tracePt t="392774" x="3081338" y="6010275"/>
          <p14:tracePt t="392791" x="2946400" y="6000750"/>
          <p14:tracePt t="392808" x="2874963" y="6000750"/>
          <p14:tracePt t="392825" x="2697163" y="6019800"/>
          <p14:tracePt t="392841" x="2562225" y="6046788"/>
          <p14:tracePt t="392858" x="2465388" y="6064250"/>
          <p14:tracePt t="392874" x="2384425" y="6081713"/>
          <p14:tracePt t="392891" x="2322513" y="6099175"/>
          <p14:tracePt t="392908" x="2259013" y="6118225"/>
          <p14:tracePt t="392924" x="2205038" y="6135688"/>
          <p14:tracePt t="392941" x="2160588" y="6143625"/>
          <p14:tracePt t="392957" x="2089150" y="6153150"/>
          <p14:tracePt t="392974" x="2036763" y="6153150"/>
          <p14:tracePt t="392991" x="2000250" y="6162675"/>
          <p14:tracePt t="393008" x="1946275" y="6180138"/>
          <p14:tracePt t="393025" x="1901825" y="6180138"/>
          <p14:tracePt t="393041" x="1847850" y="6189663"/>
          <p14:tracePt t="393058" x="1795463" y="6197600"/>
          <p14:tracePt t="393074" x="1751013" y="6197600"/>
          <p14:tracePt t="393091" x="1687513" y="6207125"/>
          <p14:tracePt t="393108" x="1616075" y="6224588"/>
          <p14:tracePt t="393124" x="1544638" y="6242050"/>
          <p14:tracePt t="393141" x="1473200" y="6261100"/>
          <p14:tracePt t="393157" x="1401763" y="6269038"/>
          <p14:tracePt t="393174" x="1330325" y="6278563"/>
          <p14:tracePt t="393191" x="1276350" y="6278563"/>
          <p14:tracePt t="393208" x="1223963" y="6261100"/>
          <p14:tracePt t="393225" x="1187450" y="6224588"/>
          <p14:tracePt t="393241" x="1143000" y="6180138"/>
          <p14:tracePt t="393258" x="1108075" y="6126163"/>
          <p14:tracePt t="393274" x="1081088" y="6081713"/>
          <p14:tracePt t="393291" x="1054100" y="6000750"/>
          <p14:tracePt t="393308" x="1036638" y="5948363"/>
          <p14:tracePt t="393324" x="1017588" y="5857875"/>
          <p14:tracePt t="393341" x="1000125" y="5761038"/>
          <p14:tracePt t="393357" x="965200" y="5581650"/>
          <p14:tracePt t="393374" x="946150" y="5438775"/>
          <p14:tracePt t="393391" x="911225" y="5295900"/>
          <p14:tracePt t="393407" x="874713" y="5153025"/>
          <p14:tracePt t="393425" x="857250" y="5010150"/>
          <p14:tracePt t="393441" x="847725" y="4884738"/>
          <p14:tracePt t="393457" x="847725" y="4714875"/>
          <p14:tracePt t="393474" x="847725" y="4581525"/>
          <p14:tracePt t="393491" x="847725" y="4448175"/>
          <p14:tracePt t="393508" x="847725" y="4330700"/>
          <p14:tracePt t="393524" x="847725" y="4206875"/>
          <p14:tracePt t="393541" x="866775" y="4108450"/>
          <p14:tracePt t="393557" x="884238" y="3992563"/>
          <p14:tracePt t="393574" x="919163" y="3884613"/>
          <p14:tracePt t="393574" x="938213" y="3813175"/>
          <p14:tracePt t="393592" x="955675" y="3751263"/>
          <p14:tracePt t="393608" x="1000125" y="3482975"/>
          <p14:tracePt t="393625" x="1017588" y="3286125"/>
          <p14:tracePt t="393641" x="1044575" y="3054350"/>
          <p14:tracePt t="393657" x="1071563" y="2849563"/>
          <p14:tracePt t="393674" x="1089025" y="2724150"/>
          <p14:tracePt t="393691" x="1108075" y="2652713"/>
          <p14:tracePt t="393708" x="1125538" y="2635250"/>
          <p14:tracePt t="393724" x="1143000" y="2608263"/>
          <p14:tracePt t="393741" x="1152525" y="2598738"/>
          <p14:tracePt t="393757" x="1187450" y="2581275"/>
          <p14:tracePt t="393774" x="1223963" y="2571750"/>
          <p14:tracePt t="393791" x="1276350" y="2554288"/>
          <p14:tracePt t="393807" x="1322388" y="2536825"/>
          <p14:tracePt t="393824" x="1366838" y="2527300"/>
          <p14:tracePt t="393841" x="1446213" y="2527300"/>
          <p14:tracePt t="393858" x="1517650" y="2527300"/>
          <p14:tracePt t="393874" x="1562100" y="2536825"/>
          <p14:tracePt t="393891" x="1670050" y="2581275"/>
          <p14:tracePt t="393908" x="1874838" y="2697163"/>
          <p14:tracePt t="393924" x="2071688" y="2795588"/>
          <p14:tracePt t="393941" x="2224088" y="2840038"/>
          <p14:tracePt t="393957" x="2286000" y="2849563"/>
          <p14:tracePt t="393974" x="2322513" y="2857500"/>
          <p14:tracePt t="393974" x="2330450" y="2857500"/>
          <p14:tracePt t="394038" x="2339975" y="2867025"/>
          <p14:tracePt t="394046" x="2366963" y="2874963"/>
          <p14:tracePt t="394054" x="2401888" y="2874963"/>
          <p14:tracePt t="394062" x="2465388" y="2874963"/>
          <p14:tracePt t="394074" x="2536825" y="2884488"/>
          <p14:tracePt t="394091" x="2616200" y="2911475"/>
          <p14:tracePt t="394108" x="2633663" y="2921000"/>
          <p14:tracePt t="394124" x="2652713" y="2928938"/>
          <p14:tracePt t="394141" x="2660650" y="2938463"/>
          <p14:tracePt t="394158" x="2670175" y="2938463"/>
          <p14:tracePt t="394174" x="2679700" y="2938463"/>
          <p14:tracePt t="394390" x="2652713" y="2928938"/>
          <p14:tracePt t="394398" x="2633663" y="2921000"/>
          <p14:tracePt t="394407" x="2608263" y="2911475"/>
          <p14:tracePt t="394414" x="2544763" y="2894013"/>
          <p14:tracePt t="394425" x="2500313" y="2894013"/>
          <p14:tracePt t="394441" x="2428875" y="2894013"/>
          <p14:tracePt t="394457" x="2374900" y="2901950"/>
          <p14:tracePt t="394475" x="2330450" y="2911475"/>
          <p14:tracePt t="394491" x="2268538" y="2921000"/>
          <p14:tracePt t="394508" x="2214563" y="2938463"/>
          <p14:tracePt t="394524" x="2143125" y="2955925"/>
          <p14:tracePt t="394541" x="2071688" y="2973388"/>
          <p14:tracePt t="394558" x="1982788" y="2992438"/>
          <p14:tracePt t="394574" x="1919288" y="3009900"/>
          <p14:tracePt t="394591" x="1830388" y="3017838"/>
          <p14:tracePt t="394608" x="1751013" y="3036888"/>
          <p14:tracePt t="394624" x="1625600" y="3063875"/>
          <p14:tracePt t="394641" x="1554163" y="3081338"/>
          <p14:tracePt t="394657" x="1482725" y="3098800"/>
          <p14:tracePt t="394674" x="1384300" y="3125788"/>
          <p14:tracePt t="394691" x="1285875" y="3143250"/>
          <p14:tracePt t="394708" x="1187450" y="3160713"/>
          <p14:tracePt t="394724" x="1116013" y="3179763"/>
          <p14:tracePt t="394741" x="1027113" y="3224213"/>
          <p14:tracePt t="394758" x="965200" y="3259138"/>
          <p14:tracePt t="394774" x="911225" y="3303588"/>
          <p14:tracePt t="394791" x="857250" y="3357563"/>
          <p14:tracePt t="394807" x="839788" y="3411538"/>
          <p14:tracePt t="394825" x="803275" y="3455988"/>
          <p14:tracePt t="394841" x="785813" y="3500438"/>
          <p14:tracePt t="394857" x="776288" y="3527425"/>
          <p14:tracePt t="394875" x="768350" y="3571875"/>
          <p14:tracePt t="394891" x="758825" y="3643313"/>
          <p14:tracePt t="394908" x="758825" y="3706813"/>
          <p14:tracePt t="394924" x="768350" y="3759200"/>
          <p14:tracePt t="394941" x="785813" y="3830638"/>
          <p14:tracePt t="394957" x="803275" y="3902075"/>
          <p14:tracePt t="394974" x="847725" y="4037013"/>
          <p14:tracePt t="394991" x="919163" y="4187825"/>
          <p14:tracePt t="395007" x="965200" y="4465638"/>
          <p14:tracePt t="395024" x="973138" y="4591050"/>
          <p14:tracePt t="395041" x="973138" y="4741863"/>
          <p14:tracePt t="395057" x="990600" y="4929188"/>
          <p14:tracePt t="395074" x="1000125" y="5099050"/>
          <p14:tracePt t="395091" x="1017588" y="5233988"/>
          <p14:tracePt t="395108" x="1062038" y="5376863"/>
          <p14:tracePt t="395124" x="1089025" y="5473700"/>
          <p14:tracePt t="395141" x="1089025" y="5546725"/>
          <p14:tracePt t="395141" x="1089025" y="5591175"/>
          <p14:tracePt t="395158" x="1098550" y="5653088"/>
          <p14:tracePt t="395174" x="1108075" y="5697538"/>
          <p14:tracePt t="395191" x="1125538" y="5741988"/>
          <p14:tracePt t="395207" x="1143000" y="5768975"/>
          <p14:tracePt t="395225" x="1160463" y="5805488"/>
          <p14:tracePt t="395241" x="1169988" y="5822950"/>
          <p14:tracePt t="395257" x="1196975" y="5867400"/>
          <p14:tracePt t="395274" x="1214438" y="5903913"/>
          <p14:tracePt t="395290" x="1241425" y="5911850"/>
          <p14:tracePt t="395308" x="1276350" y="5929313"/>
          <p14:tracePt t="395324" x="1330325" y="5948363"/>
          <p14:tracePt t="395341" x="1401763" y="5956300"/>
          <p14:tracePt t="395358" x="1465263" y="5965825"/>
          <p14:tracePt t="395374" x="1581150" y="5965825"/>
          <p14:tracePt t="395391" x="1704975" y="5956300"/>
          <p14:tracePt t="395408" x="1919288" y="5938838"/>
          <p14:tracePt t="395425" x="2116138" y="5938838"/>
          <p14:tracePt t="395441" x="2303463" y="5938838"/>
          <p14:tracePt t="395457" x="2465388" y="5956300"/>
          <p14:tracePt t="395474" x="2581275" y="5956300"/>
          <p14:tracePt t="395491" x="2724150" y="5956300"/>
          <p14:tracePt t="395508" x="2847975" y="5956300"/>
          <p14:tracePt t="395524" x="3071813" y="5938838"/>
          <p14:tracePt t="395541" x="3251200" y="5921375"/>
          <p14:tracePt t="395557" x="3429000" y="5894388"/>
          <p14:tracePt t="395574" x="3598863" y="5884863"/>
          <p14:tracePt t="395591" x="3768725" y="5876925"/>
          <p14:tracePt t="395607" x="3902075" y="5876925"/>
          <p14:tracePt t="395624" x="4017963" y="5876925"/>
          <p14:tracePt t="395641" x="4081463" y="5894388"/>
          <p14:tracePt t="395657" x="4108450" y="5903913"/>
          <p14:tracePt t="395675" x="4125913" y="5911850"/>
          <p14:tracePt t="395691" x="4160838" y="5921375"/>
          <p14:tracePt t="395708" x="4214813" y="5929313"/>
          <p14:tracePt t="395724" x="4286250" y="5938838"/>
          <p14:tracePt t="395741" x="4348163" y="5956300"/>
          <p14:tracePt t="395758" x="4357688" y="5965825"/>
          <p14:tracePt t="395940" x="4357688" y="5975350"/>
          <p14:tracePt t="395947" x="4357688" y="5983288"/>
          <p14:tracePt t="395957" x="4357688" y="5992813"/>
          <p14:tracePt t="395958" x="4357688" y="6010275"/>
          <p14:tracePt t="395974" x="4367213" y="6027738"/>
          <p14:tracePt t="395992" x="4375150" y="6046788"/>
          <p14:tracePt t="396024" x="4375150" y="6054725"/>
          <p14:tracePt t="396026" x="4384675" y="6064250"/>
          <p14:tracePt t="396040" x="4402138" y="6072188"/>
          <p14:tracePt t="396057" x="4419600" y="6091238"/>
          <p14:tracePt t="396074" x="4429125" y="6108700"/>
          <p14:tracePt t="396091" x="4438650" y="6108700"/>
          <p14:tracePt t="396108" x="4446588" y="6118225"/>
          <p14:tracePt t="396159" x="4446588" y="6099175"/>
          <p14:tracePt t="396167" x="4446588" y="6072188"/>
          <p14:tracePt t="396175" x="4446588" y="6064250"/>
          <p14:tracePt t="396182" x="4446588" y="6037263"/>
          <p14:tracePt t="396191" x="4456113" y="6027738"/>
          <p14:tracePt t="396207" x="4465638" y="6027738"/>
          <p14:tracePt t="396246" x="4473575" y="6027738"/>
          <p14:tracePt t="396276" x="4483100" y="6027738"/>
          <p14:tracePt t="396299" x="4491038" y="6027738"/>
          <p14:tracePt t="396308" x="4500563" y="6037263"/>
          <p14:tracePt t="396309" x="4527550" y="6054725"/>
          <p14:tracePt t="396324" x="4581525" y="6108700"/>
          <p14:tracePt t="396340" x="4643438" y="6170613"/>
          <p14:tracePt t="396357" x="4724400" y="6215063"/>
          <p14:tracePt t="396374" x="4786313" y="6261100"/>
          <p14:tracePt t="396391" x="4857750" y="6278563"/>
          <p14:tracePt t="396407" x="4929188" y="6296025"/>
          <p14:tracePt t="396425" x="5010150" y="6296025"/>
          <p14:tracePt t="396441" x="5153025" y="6286500"/>
          <p14:tracePt t="396457" x="5278438" y="6269038"/>
          <p14:tracePt t="396474" x="5438775" y="6215063"/>
          <p14:tracePt t="396490" x="5626100" y="6197600"/>
          <p14:tracePt t="396507" x="5813425" y="6215063"/>
          <p14:tracePt t="396524" x="5956300" y="6261100"/>
          <p14:tracePt t="396541" x="6135688" y="6286500"/>
          <p14:tracePt t="396558" x="6278563" y="6313488"/>
          <p14:tracePt t="396574" x="6429375" y="6340475"/>
          <p14:tracePt t="396591" x="6492875" y="6340475"/>
          <p14:tracePt t="396607" x="6564313" y="6340475"/>
          <p14:tracePt t="396624" x="6635750" y="6350000"/>
          <p14:tracePt t="396641" x="6715125" y="6357938"/>
          <p14:tracePt t="396657" x="6769100" y="6367463"/>
          <p14:tracePt t="396675" x="6823075" y="6367463"/>
          <p14:tracePt t="396691" x="6867525" y="6367463"/>
          <p14:tracePt t="396691" x="6884988" y="6367463"/>
          <p14:tracePt t="396708" x="6938963" y="6357938"/>
          <p14:tracePt t="396724" x="6983413" y="6350000"/>
          <p14:tracePt t="396740" x="7037388" y="6340475"/>
          <p14:tracePt t="396757" x="7081838" y="6332538"/>
          <p14:tracePt t="396774" x="7126288" y="6323013"/>
          <p14:tracePt t="396791" x="7135813" y="6305550"/>
          <p14:tracePt t="396807" x="7161213" y="6286500"/>
          <p14:tracePt t="396825" x="7180263" y="6278563"/>
          <p14:tracePt t="396841" x="7188200" y="6261100"/>
          <p14:tracePt t="396857" x="7207250" y="6251575"/>
          <p14:tracePt t="396874" x="7215188" y="6234113"/>
          <p14:tracePt t="396891" x="7224713" y="6224588"/>
          <p14:tracePt t="396908" x="7232650" y="6207125"/>
          <p14:tracePt t="396924" x="7242175" y="6197600"/>
          <p14:tracePt t="396940" x="7286625" y="6170613"/>
          <p14:tracePt t="396958" x="7350125" y="6153150"/>
          <p14:tracePt t="396974" x="7421563" y="6135688"/>
          <p14:tracePt t="396991" x="7527925" y="6091238"/>
          <p14:tracePt t="397007" x="7589838" y="6027738"/>
          <p14:tracePt t="397024" x="7670800" y="5975350"/>
          <p14:tracePt t="397040" x="7715250" y="5921375"/>
          <p14:tracePt t="397057" x="7759700" y="5876925"/>
          <p14:tracePt t="397074" x="7804150" y="5768975"/>
          <p14:tracePt t="397091" x="7823200" y="5670550"/>
          <p14:tracePt t="397107" x="7840663" y="5564188"/>
          <p14:tracePt t="397124" x="7858125" y="5483225"/>
          <p14:tracePt t="397141" x="7875588" y="5421313"/>
          <p14:tracePt t="397157" x="7894638" y="5349875"/>
          <p14:tracePt t="397174" x="7894638" y="5286375"/>
          <p14:tracePt t="397190" x="7912100" y="5197475"/>
          <p14:tracePt t="397190" x="7912100" y="5153025"/>
          <p14:tracePt t="397208" x="7912100" y="5081588"/>
          <p14:tracePt t="397224" x="7912100" y="5019675"/>
          <p14:tracePt t="397241" x="7894638" y="4956175"/>
          <p14:tracePt t="397257" x="7875588" y="4884738"/>
          <p14:tracePt t="397274" x="7858125" y="4813300"/>
          <p14:tracePt t="397291" x="7850188" y="4768850"/>
          <p14:tracePt t="397307" x="7823200" y="4706938"/>
          <p14:tracePt t="397324" x="7786688" y="4643438"/>
          <p14:tracePt t="397340" x="7661275" y="4438650"/>
          <p14:tracePt t="397357" x="7554913" y="4313238"/>
          <p14:tracePt t="397374" x="7466013" y="4170363"/>
          <p14:tracePt t="397390" x="7331075" y="3992563"/>
          <p14:tracePt t="397408" x="7197725" y="3778250"/>
          <p14:tracePt t="397424" x="6992938" y="3500438"/>
          <p14:tracePt t="397441" x="6813550" y="3295650"/>
          <p14:tracePt t="397457" x="6661150" y="3116263"/>
          <p14:tracePt t="397474" x="6589713" y="3036888"/>
          <p14:tracePt t="397491" x="6554788" y="3000375"/>
          <p14:tracePt t="397507" x="6545263" y="2992438"/>
          <p14:tracePt t="397524" x="6527800" y="2973388"/>
          <p14:tracePt t="397540" x="6510338" y="2973388"/>
          <p14:tracePt t="397557" x="6473825" y="2955925"/>
          <p14:tracePt t="397574" x="6429375" y="2938463"/>
          <p14:tracePt t="397590" x="6330950" y="2911475"/>
          <p14:tracePt t="397608" x="6259513" y="2901950"/>
          <p14:tracePt t="397624" x="6170613" y="2901950"/>
          <p14:tracePt t="397641" x="6045200" y="2884488"/>
          <p14:tracePt t="397657" x="5902325" y="2867025"/>
          <p14:tracePt t="397674" x="5778500" y="2849563"/>
          <p14:tracePt t="397691" x="5643563" y="2840038"/>
          <p14:tracePt t="397707" x="5527675" y="2849563"/>
          <p14:tracePt t="397724" x="5510213" y="2849563"/>
          <p14:tracePt t="398083" x="5518150" y="2849563"/>
          <p14:tracePt t="398096" x="5518150" y="2857500"/>
          <p14:tracePt t="398132" x="5527675" y="2857500"/>
          <p14:tracePt t="398210" x="5537200" y="2857500"/>
          <p14:tracePt t="398438" x="5537200" y="2867025"/>
          <p14:tracePt t="398447" x="5537200" y="2874963"/>
          <p14:tracePt t="398449" x="5527675" y="2874963"/>
          <p14:tracePt t="398457" x="5518150" y="2894013"/>
          <p14:tracePt t="398474" x="5510213" y="2901950"/>
          <p14:tracePt t="398474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State for N-type MOSFET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984723"/>
            <a:ext cx="7912883" cy="1000957"/>
          </a:xfrm>
        </p:spPr>
        <p:txBody>
          <a:bodyPr/>
          <a:lstStyle/>
          <a:p>
            <a:pPr marL="342900" indent="-342900">
              <a:buFont typeface="Courier New" pitchFamily="49" charset="0"/>
              <a:buChar char="o"/>
            </a:pPr>
            <a:r>
              <a:rPr lang="en-US" sz="2000" dirty="0"/>
              <a:t>For </a:t>
            </a:r>
            <a:r>
              <a:rPr lang="en-US" sz="2000" dirty="0">
                <a:solidFill>
                  <a:schemeClr val="accent1"/>
                </a:solidFill>
              </a:rPr>
              <a:t>N</a:t>
            </a:r>
            <a:r>
              <a:rPr lang="en-US" sz="2000" dirty="0"/>
              <a:t>-type MOSFET if </a:t>
            </a:r>
            <a:r>
              <a:rPr lang="en-US" sz="2000" b="1" dirty="0"/>
              <a:t>the gate </a:t>
            </a:r>
            <a:r>
              <a:rPr lang="en-US" sz="2000" dirty="0"/>
              <a:t>is </a:t>
            </a:r>
            <a:r>
              <a:rPr lang="en-US" sz="2000" dirty="0" smtClean="0"/>
              <a:t>equal </a:t>
            </a:r>
            <a:r>
              <a:rPr lang="en-US" sz="2000" dirty="0"/>
              <a:t>to </a:t>
            </a:r>
            <a:r>
              <a:rPr lang="en-US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1</a:t>
            </a:r>
            <a:r>
              <a:rPr lang="en-US" sz="2000" dirty="0"/>
              <a:t> then the transistor is open: the source value pass to </a:t>
            </a:r>
            <a:r>
              <a:rPr lang="en-US" sz="2000" dirty="0" smtClean="0"/>
              <a:t>the drain</a:t>
            </a:r>
          </a:p>
          <a:p>
            <a:pPr marL="342900" indent="-342900">
              <a:spcBef>
                <a:spcPts val="1200"/>
              </a:spcBef>
              <a:buFont typeface="Courier New" pitchFamily="49" charset="0"/>
              <a:buChar char="o"/>
            </a:pPr>
            <a:r>
              <a:rPr lang="en-US" sz="2000" dirty="0" smtClean="0"/>
              <a:t>The current passes though the small channel created by the gate field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(more detailed explanation is out of scope of our course) </a:t>
            </a:r>
            <a:endParaRPr lang="en-US" sz="2000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432416" y="4417805"/>
            <a:ext cx="5905542" cy="1273213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5243037" y="4417803"/>
            <a:ext cx="1446728" cy="791895"/>
          </a:xfrm>
          <a:prstGeom prst="rect">
            <a:avLst/>
          </a:prstGeom>
          <a:pattFill prst="lgConfetti">
            <a:fgClr>
              <a:schemeClr val="accent1"/>
            </a:fgClr>
            <a:bgClr>
              <a:schemeClr val="accent6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425684" y="4417804"/>
            <a:ext cx="1099595" cy="601885"/>
          </a:xfrm>
          <a:prstGeom prst="rect">
            <a:avLst/>
          </a:prstGeom>
          <a:pattFill prst="lgConfetti">
            <a:fgClr>
              <a:schemeClr val="accent6"/>
            </a:fgClr>
            <a:bgClr>
              <a:schemeClr val="accent1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3" name="Straight Connector 12"/>
          <p:cNvCxnSpPr>
            <a:stCxn id="7" idx="0"/>
          </p:cNvCxnSpPr>
          <p:nvPr/>
        </p:nvCxnSpPr>
        <p:spPr bwMode="auto">
          <a:xfrm flipH="1" flipV="1">
            <a:off x="2792442" y="3064337"/>
            <a:ext cx="1" cy="60198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4" name="Straight Connector 13"/>
          <p:cNvCxnSpPr>
            <a:stCxn id="6" idx="0"/>
          </p:cNvCxnSpPr>
          <p:nvPr/>
        </p:nvCxnSpPr>
        <p:spPr bwMode="auto">
          <a:xfrm flipV="1">
            <a:off x="4395100" y="3132917"/>
            <a:ext cx="0" cy="533401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5" name="Straight Connector 14"/>
          <p:cNvCxnSpPr>
            <a:stCxn id="9" idx="0"/>
          </p:cNvCxnSpPr>
          <p:nvPr/>
        </p:nvCxnSpPr>
        <p:spPr bwMode="auto">
          <a:xfrm flipH="1" flipV="1">
            <a:off x="5975481" y="3132917"/>
            <a:ext cx="1" cy="533401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6" name="Straight Connector 15"/>
          <p:cNvCxnSpPr>
            <a:stCxn id="4" idx="2"/>
          </p:cNvCxnSpPr>
          <p:nvPr/>
        </p:nvCxnSpPr>
        <p:spPr bwMode="auto">
          <a:xfrm>
            <a:off x="4385187" y="5691018"/>
            <a:ext cx="0" cy="497519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2367390" y="2668097"/>
            <a:ext cx="9249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itchFamily="34" charset="0"/>
              </a:rPr>
              <a:t>Source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076727" y="2668097"/>
            <a:ext cx="6892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itchFamily="34" charset="0"/>
              </a:rPr>
              <a:t>Gate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636182" y="2668097"/>
            <a:ext cx="7496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itchFamily="34" charset="0"/>
              </a:rPr>
              <a:t>Drain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5608330" y="4417805"/>
            <a:ext cx="734302" cy="40193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2059999" y="4417803"/>
            <a:ext cx="1446728" cy="791895"/>
          </a:xfrm>
          <a:prstGeom prst="rect">
            <a:avLst/>
          </a:prstGeom>
          <a:pattFill prst="lgConfetti">
            <a:fgClr>
              <a:schemeClr val="accent1"/>
            </a:fgClr>
            <a:bgClr>
              <a:schemeClr val="accent6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2242646" y="4417804"/>
            <a:ext cx="1099595" cy="601885"/>
          </a:xfrm>
          <a:prstGeom prst="rect">
            <a:avLst/>
          </a:prstGeom>
          <a:pattFill prst="lgConfetti">
            <a:fgClr>
              <a:schemeClr val="accent6"/>
            </a:fgClr>
            <a:bgClr>
              <a:schemeClr val="accent1"/>
            </a:bgClr>
          </a:pattFill>
          <a:ln>
            <a:noFill/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2425292" y="4417805"/>
            <a:ext cx="734302" cy="40193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3845302" y="3666318"/>
            <a:ext cx="1099595" cy="75148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242645" y="3666317"/>
            <a:ext cx="1099595" cy="75148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425684" y="3666318"/>
            <a:ext cx="1099595" cy="751487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432416" y="3954816"/>
            <a:ext cx="1064870" cy="462988"/>
          </a:xfrm>
          <a:prstGeom prst="rect">
            <a:avLst/>
          </a:prstGeom>
          <a:pattFill prst="wdUpDiag">
            <a:fgClr>
              <a:schemeClr val="tx2">
                <a:lumMod val="75000"/>
              </a:schemeClr>
            </a:fgClr>
            <a:bgClr>
              <a:schemeClr val="bg1"/>
            </a:bgClr>
          </a:pattFill>
          <a:ln w="19050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273088" y="3954816"/>
            <a:ext cx="1064870" cy="462988"/>
          </a:xfrm>
          <a:prstGeom prst="rect">
            <a:avLst/>
          </a:prstGeom>
          <a:pattFill prst="wdUpDiag">
            <a:fgClr>
              <a:schemeClr val="tx2">
                <a:lumMod val="75000"/>
              </a:schemeClr>
            </a:fgClr>
            <a:bgClr>
              <a:schemeClr val="bg1"/>
            </a:bgClr>
          </a:pattFill>
          <a:ln w="19050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098206" y="3954816"/>
            <a:ext cx="2593788" cy="462988"/>
          </a:xfrm>
          <a:prstGeom prst="rect">
            <a:avLst/>
          </a:prstGeom>
          <a:pattFill prst="wdUpDiag">
            <a:fgClr>
              <a:schemeClr val="tx2">
                <a:lumMod val="75000"/>
              </a:schemeClr>
            </a:fgClr>
            <a:bgClr>
              <a:schemeClr val="bg1"/>
            </a:bgClr>
          </a:pattFill>
          <a:ln w="19050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924327" y="3737040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4197490" y="3737040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4470653" y="3737040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4743817" y="3737040"/>
            <a:ext cx="152400" cy="152400"/>
          </a:xfrm>
          <a:prstGeom prst="ellipse">
            <a:avLst/>
          </a:prstGeom>
          <a:ln>
            <a:solidFill>
              <a:srgbClr val="FF4F25"/>
            </a:solidFill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18288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>
                <a:latin typeface="Neo Sans Intel" pitchFamily="34" charset="0"/>
                <a:cs typeface="Arial" pitchFamily="34" charset="0"/>
              </a:rPr>
              <a:t>+</a:t>
            </a:r>
            <a:endParaRPr lang="en-US" sz="1600" b="1" dirty="0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171934" y="4432202"/>
            <a:ext cx="2426393" cy="233816"/>
            <a:chOff x="3171934" y="4432202"/>
            <a:chExt cx="2426393" cy="233816"/>
          </a:xfrm>
        </p:grpSpPr>
        <p:sp>
          <p:nvSpPr>
            <p:cNvPr id="36" name="Rectangle 35"/>
            <p:cNvSpPr/>
            <p:nvPr/>
          </p:nvSpPr>
          <p:spPr bwMode="auto">
            <a:xfrm>
              <a:off x="3176324" y="4432202"/>
              <a:ext cx="2390761" cy="230005"/>
            </a:xfrm>
            <a:prstGeom prst="rect">
              <a:avLst/>
            </a:prstGeom>
            <a:pattFill prst="lgConfetti">
              <a:fgClr>
                <a:schemeClr val="accent1"/>
              </a:fgClr>
              <a:bgClr>
                <a:schemeClr val="accent6"/>
              </a:bgClr>
            </a:pattFill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433735" y="4432202"/>
              <a:ext cx="164592" cy="233816"/>
            </a:xfrm>
            <a:prstGeom prst="rect">
              <a:avLst/>
            </a:prstGeom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solidFill>
                  <a:schemeClr val="lt1"/>
                </a:solidFill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3171934" y="4432202"/>
              <a:ext cx="164592" cy="233816"/>
            </a:xfrm>
            <a:prstGeom prst="rect">
              <a:avLst/>
            </a:prstGeom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solidFill>
                  <a:schemeClr val="lt1"/>
                </a:solidFill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41" name="Oval 40"/>
          <p:cNvSpPr/>
          <p:nvPr/>
        </p:nvSpPr>
        <p:spPr bwMode="auto">
          <a:xfrm>
            <a:off x="3960904" y="4447548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sp>
        <p:nvSpPr>
          <p:cNvPr id="45" name="Oval 44"/>
          <p:cNvSpPr/>
          <p:nvPr/>
        </p:nvSpPr>
        <p:spPr bwMode="auto">
          <a:xfrm>
            <a:off x="4698098" y="4447548"/>
            <a:ext cx="152400" cy="152400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27432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600" b="1" dirty="0" smtClean="0">
                <a:latin typeface="Neo Sans Intel" pitchFamily="34" charset="0"/>
                <a:cs typeface="Arial" pitchFamily="34" charset="0"/>
              </a:rPr>
              <a:t>-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412495" y="3025717"/>
            <a:ext cx="10630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1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869922" y="302571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0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038533" y="30184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0</a:t>
            </a:r>
            <a:endParaRPr lang="en-US" sz="2800" dirty="0">
              <a:solidFill>
                <a:schemeClr val="tx2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1" name="Line Callout 2 (No Border) 50"/>
          <p:cNvSpPr/>
          <p:nvPr/>
        </p:nvSpPr>
        <p:spPr>
          <a:xfrm>
            <a:off x="776553" y="5782544"/>
            <a:ext cx="3238891" cy="412959"/>
          </a:xfrm>
          <a:prstGeom prst="callout2">
            <a:avLst>
              <a:gd name="adj1" fmla="val 9808"/>
              <a:gd name="adj2" fmla="val 71559"/>
              <a:gd name="adj3" fmla="val -69556"/>
              <a:gd name="adj4" fmla="val 87056"/>
              <a:gd name="adj5" fmla="val -260812"/>
              <a:gd name="adj6" fmla="val 98980"/>
            </a:avLst>
          </a:prstGeom>
          <a:noFill/>
          <a:ln w="6350">
            <a:solidFill>
              <a:schemeClr val="tx1"/>
            </a:solidFill>
            <a:prstDash val="dash"/>
            <a:tailEnd type="stealth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Neo Sans Intel" pitchFamily="34" charset="0"/>
              </a:rPr>
              <a:t>N-type channel with free conductors </a:t>
            </a:r>
            <a:r>
              <a:rPr lang="en-US" sz="16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(electrons)</a:t>
            </a:r>
            <a:endParaRPr lang="en-US" sz="1600" dirty="0">
              <a:solidFill>
                <a:schemeClr val="tx2">
                  <a:lumMod val="75000"/>
                </a:schemeClr>
              </a:solidFill>
              <a:latin typeface="Neo Sans Intel" pitchFamily="34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4385187" y="4914235"/>
            <a:ext cx="425212" cy="474786"/>
            <a:chOff x="4385187" y="4914235"/>
            <a:chExt cx="425212" cy="474786"/>
          </a:xfrm>
        </p:grpSpPr>
        <p:cxnSp>
          <p:nvCxnSpPr>
            <p:cNvPr id="46" name="Straight Arrow Connector 45"/>
            <p:cNvCxnSpPr/>
            <p:nvPr/>
          </p:nvCxnSpPr>
          <p:spPr bwMode="auto">
            <a:xfrm flipH="1">
              <a:off x="4385187" y="4914235"/>
              <a:ext cx="4958" cy="295463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sm" len="sm"/>
              <a:tailEnd type="arrow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4428563" y="5019689"/>
              <a:ext cx="381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E</a:t>
              </a:r>
              <a:r>
                <a:rPr lang="en-US" sz="1400" dirty="0" err="1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g</a:t>
              </a:r>
              <a:endPara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endParaRPr>
            </a:p>
          </p:txBody>
        </p:sp>
      </p:grpSp>
      <p:pic>
        <p:nvPicPr>
          <p:cNvPr id="27" name="Audio 2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05720998"/>
      </p:ext>
    </p:extLst>
  </p:cSld>
  <p:clrMapOvr>
    <a:masterClrMapping/>
  </p:clrMapOvr>
  <p:transition advTm="21509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6" presetClass="pat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2.22222E-6 C -3.05556E-6 0.00695 0.00625 0.00648 0.01337 0.00648 C 0.01754 0.00602 0.02552 0.0044 0.02552 -2.22222E-6 C 0.02535 -0.00416 0.02118 -0.0081 0.01268 -0.0081 C 0.00556 -0.0081 -3.05556E-6 -0.00717 -3.05556E-6 -2.22222E-6 Z " pathEditMode="relative" rAng="0" ptsTypes="fffff">
                                      <p:cBhvr>
                                        <p:cTn id="51" dur="2000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7" y="-69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26" presetClass="path" presetSubtype="0" repeatCount="indefinite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3.05556E-6 -2.22222E-6 C -3.05556E-6 0.00695 0.00625 0.00648 0.01337 0.00648 C 0.01754 0.00602 0.02552 0.0044 0.02552 -2.22222E-6 C 0.02535 -0.00416 0.02118 -0.0081 0.01268 -0.0081 C 0.00556 -0.0081 -3.05556E-6 -0.00717 -3.05556E-6 -2.22222E-6 Z " pathEditMode="relative" rAng="0" ptsTypes="fffff">
                                      <p:cBhvr>
                                        <p:cTn id="5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7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7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41" grpId="0" animBg="1"/>
      <p:bldP spid="41" grpId="1" animBg="1"/>
      <p:bldP spid="45" grpId="0" animBg="1"/>
      <p:bldP spid="45" grpId="1" animBg="1"/>
      <p:bldP spid="47" grpId="0"/>
      <p:bldP spid="48" grpId="0"/>
      <p:bldP spid="49" grpId="0"/>
      <p:bldP spid="49" grpId="1"/>
      <p:bldP spid="51" grpId="0" animBg="1"/>
    </p:bldLst>
  </p:timing>
  <p:extLst mod="1">
    <p:ext uri="{3A86A75C-4F4B-4683-9AE1-C65F6400EC91}">
      <p14:laserTraceLst xmlns:p14="http://schemas.microsoft.com/office/powerpoint/2010/main">
        <p14:tracePtLst>
          <p14:tracePt t="37457" x="4402138" y="5734050"/>
          <p14:tracePt t="37673" x="4402138" y="5715000"/>
          <p14:tracePt t="37681" x="4402138" y="5707063"/>
          <p14:tracePt t="37689" x="4402138" y="5689600"/>
          <p14:tracePt t="37697" x="4402138" y="5662613"/>
          <p14:tracePt t="37710" x="4402138" y="5653088"/>
          <p14:tracePt t="37799" x="4402138" y="5670550"/>
          <p14:tracePt t="37807" x="4411663" y="5697538"/>
          <p14:tracePt t="37815" x="4419600" y="5768975"/>
          <p14:tracePt t="37826" x="4438650" y="5832475"/>
          <p14:tracePt t="37845" x="4456113" y="5903913"/>
          <p14:tracePt t="37861" x="4465638" y="5965825"/>
          <p14:tracePt t="37877" x="4465638" y="6027738"/>
          <p14:tracePt t="37893" x="4446588" y="6091238"/>
          <p14:tracePt t="37915" x="4429125" y="6118225"/>
          <p14:tracePt t="37931" x="4419600" y="6135688"/>
          <p14:tracePt t="37945" x="4411663" y="6153150"/>
          <p14:tracePt t="37960" x="4394200" y="6180138"/>
          <p14:tracePt t="37976" x="4394200" y="6197600"/>
          <p14:tracePt t="37994" x="4375150" y="6215063"/>
          <p14:tracePt t="38010" x="4367213" y="6215063"/>
          <p14:tracePt t="38027" x="4367213" y="6224588"/>
          <p14:tracePt t="38111" x="4367213" y="6215063"/>
          <p14:tracePt t="38111" x="4367213" y="6180138"/>
          <p14:tracePt t="38127" x="4375150" y="6143625"/>
          <p14:tracePt t="38135" x="4384675" y="6108700"/>
          <p14:tracePt t="38150" x="4394200" y="6072188"/>
          <p14:tracePt t="38151" x="4411663" y="5975350"/>
          <p14:tracePt t="38160" x="4419600" y="5903913"/>
          <p14:tracePt t="38177" x="4429125" y="5832475"/>
          <p14:tracePt t="38193" x="4429125" y="5778500"/>
          <p14:tracePt t="38211" x="4429125" y="5741988"/>
          <p14:tracePt t="38227" x="4429125" y="5734050"/>
          <p14:tracePt t="38244" x="4429125" y="5715000"/>
          <p14:tracePt t="38371" x="4429125" y="5734050"/>
          <p14:tracePt t="38377" x="4429125" y="5751513"/>
          <p14:tracePt t="38386" x="4438650" y="5768975"/>
          <p14:tracePt t="38394" x="4446588" y="5867400"/>
          <p14:tracePt t="38410" x="4465638" y="5938838"/>
          <p14:tracePt t="38426" x="4465638" y="6000750"/>
          <p14:tracePt t="38444" x="4465638" y="6046788"/>
          <p14:tracePt t="38460" x="4465638" y="6054725"/>
          <p14:tracePt t="38477" x="4465638" y="6072188"/>
          <p14:tracePt t="38628" x="4465638" y="6054725"/>
          <p14:tracePt t="38636" x="4465638" y="6019800"/>
          <p14:tracePt t="38645" x="4465638" y="5983288"/>
          <p14:tracePt t="38645" x="4438650" y="5884863"/>
          <p14:tracePt t="38659" x="4419600" y="5768975"/>
          <p14:tracePt t="38676" x="4402138" y="5689600"/>
          <p14:tracePt t="38692" x="4394200" y="5626100"/>
          <p14:tracePt t="38709" x="4375150" y="5591175"/>
          <p14:tracePt t="38727" x="4375150" y="5564188"/>
          <p14:tracePt t="38760" x="4375150" y="5554663"/>
          <p14:tracePt t="38902" x="4375150" y="5581650"/>
          <p14:tracePt t="38915" x="4367213" y="5608638"/>
          <p14:tracePt t="38918" x="4367213" y="5653088"/>
          <p14:tracePt t="38925" x="4367213" y="5707063"/>
          <p14:tracePt t="38942" x="4367213" y="5751513"/>
          <p14:tracePt t="38959" x="4367213" y="5768975"/>
          <p14:tracePt t="38975" x="4367213" y="5786438"/>
          <p14:tracePt t="38992" x="4367213" y="5805488"/>
          <p14:tracePt t="39009" x="4367213" y="5822950"/>
          <p14:tracePt t="39025" x="4375150" y="5857875"/>
          <p14:tracePt t="39043" x="4384675" y="5884863"/>
          <p14:tracePt t="39059" x="4384675" y="5903913"/>
          <p14:tracePt t="39075" x="4384675" y="5911850"/>
          <p14:tracePt t="39093" x="4384675" y="5929313"/>
          <p14:tracePt t="39109" x="4384675" y="5938838"/>
          <p14:tracePt t="39145" x="4384675" y="5948363"/>
          <p14:tracePt t="39246" x="4384675" y="5929313"/>
          <p14:tracePt t="39254" x="4384675" y="5903913"/>
          <p14:tracePt t="39262" x="4384675" y="5876925"/>
          <p14:tracePt t="39275" x="4384675" y="5857875"/>
          <p14:tracePt t="39278" x="4394200" y="5805488"/>
          <p14:tracePt t="39278" x="4394200" y="5778500"/>
          <p14:tracePt t="39293" x="4402138" y="5734050"/>
          <p14:tracePt t="39309" x="4411663" y="5689600"/>
          <p14:tracePt t="39325" x="4411663" y="5662613"/>
          <p14:tracePt t="39342" x="4411663" y="5643563"/>
          <p14:tracePt t="39359" x="4411663" y="5626100"/>
          <p14:tracePt t="39376" x="4411663" y="5618163"/>
          <p14:tracePt t="39392" x="4411663" y="5608638"/>
          <p14:tracePt t="39504" x="4411663" y="5618163"/>
          <p14:tracePt t="39512" x="4411663" y="5635625"/>
          <p14:tracePt t="39520" x="4402138" y="5662613"/>
          <p14:tracePt t="39528" x="4402138" y="5715000"/>
          <p14:tracePt t="39542" x="4402138" y="5778500"/>
          <p14:tracePt t="39559" x="4402138" y="5795963"/>
          <p14:tracePt t="39576" x="4402138" y="5813425"/>
          <p14:tracePt t="39592" x="4402138" y="5840413"/>
          <p14:tracePt t="39609" x="4402138" y="5867400"/>
          <p14:tracePt t="39625" x="4402138" y="5884863"/>
          <p14:tracePt t="39642" x="4402138" y="5903913"/>
          <p14:tracePt t="39660" x="4402138" y="5911850"/>
          <p14:tracePt t="39724" x="4402138" y="5938838"/>
          <p14:tracePt t="39739" x="4402138" y="5948363"/>
          <p14:tracePt t="40106" x="4402138" y="5956300"/>
          <p14:tracePt t="40114" x="4419600" y="5975350"/>
          <p14:tracePt t="40122" x="4438650" y="5975350"/>
          <p14:tracePt t="40129" x="4473575" y="6000750"/>
          <p14:tracePt t="40142" x="4518025" y="6019800"/>
          <p14:tracePt t="40158" x="4537075" y="6037263"/>
          <p14:tracePt t="40176" x="4545013" y="6037263"/>
          <p14:tracePt t="40192" x="4562475" y="6037263"/>
          <p14:tracePt t="40209" x="4581525" y="6019800"/>
          <p14:tracePt t="40225" x="4589463" y="5992813"/>
          <p14:tracePt t="40242" x="4608513" y="5938838"/>
          <p14:tracePt t="40258" x="4616450" y="5894388"/>
          <p14:tracePt t="40275" x="4625975" y="5849938"/>
          <p14:tracePt t="40293" x="4625975" y="5805488"/>
          <p14:tracePt t="40309" x="4616450" y="5786438"/>
          <p14:tracePt t="40351" x="4616450" y="5778500"/>
          <p14:tracePt t="40373" x="4608513" y="5778500"/>
          <p14:tracePt t="40381" x="4608513" y="5768975"/>
          <p14:tracePt t="40382" x="4598988" y="5768975"/>
          <p14:tracePt t="40392" x="4581525" y="5768975"/>
          <p14:tracePt t="40409" x="4562475" y="5768975"/>
          <p14:tracePt t="40425" x="4527550" y="5778500"/>
          <p14:tracePt t="40442" x="4518025" y="5786438"/>
          <p14:tracePt t="40459" x="4491038" y="5813425"/>
          <p14:tracePt t="40475" x="4483100" y="5832475"/>
          <p14:tracePt t="40492" x="4483100" y="5849938"/>
          <p14:tracePt t="40508" x="4483100" y="5876925"/>
          <p14:tracePt t="40525" x="4483100" y="5884863"/>
          <p14:tracePt t="40542" x="4483100" y="5903913"/>
          <p14:tracePt t="40558" x="4491038" y="5921375"/>
          <p14:tracePt t="40558" x="4500563" y="5938838"/>
          <p14:tracePt t="40576" x="4510088" y="5965825"/>
          <p14:tracePt t="40592" x="4554538" y="6027738"/>
          <p14:tracePt t="40609" x="4572000" y="6054725"/>
          <p14:tracePt t="40626" x="4589463" y="6072188"/>
          <p14:tracePt t="40642" x="4598988" y="6081713"/>
          <p14:tracePt t="40659" x="4616450" y="6091238"/>
          <p14:tracePt t="40675" x="4625975" y="6091238"/>
          <p14:tracePt t="40692" x="4643438" y="6108700"/>
          <p14:tracePt t="40708" x="4660900" y="6118225"/>
          <p14:tracePt t="40727" x="4670425" y="6118225"/>
          <p14:tracePt t="40742" x="4687888" y="6118225"/>
          <p14:tracePt t="40759" x="4697413" y="6099175"/>
          <p14:tracePt t="40776" x="4705350" y="6091238"/>
          <p14:tracePt t="40792" x="4714875" y="6064250"/>
          <p14:tracePt t="40809" x="4714875" y="6010275"/>
          <p14:tracePt t="40825" x="4714875" y="5983288"/>
          <p14:tracePt t="40842" x="4705350" y="5956300"/>
          <p14:tracePt t="40859" x="4697413" y="5948363"/>
          <p14:tracePt t="40875" x="4679950" y="5929313"/>
          <p14:tracePt t="40893" x="4670425" y="5921375"/>
          <p14:tracePt t="40908" x="4652963" y="5911850"/>
          <p14:tracePt t="40925" x="4643438" y="5894388"/>
          <p14:tracePt t="40942" x="4625975" y="5884863"/>
          <p14:tracePt t="40958" x="4616450" y="5884863"/>
          <p14:tracePt t="40975" x="4608513" y="5876925"/>
          <p14:tracePt t="40992" x="4598988" y="5876925"/>
          <p14:tracePt t="41009" x="4581525" y="5876925"/>
          <p14:tracePt t="41025" x="4562475" y="5876925"/>
          <p14:tracePt t="41042" x="4554538" y="5876925"/>
          <p14:tracePt t="41078" x="4545013" y="5884863"/>
          <p14:tracePt t="41079" x="4545013" y="5903913"/>
          <p14:tracePt t="41092" x="4545013" y="5965825"/>
          <p14:tracePt t="41109" x="4554538" y="6000750"/>
          <p14:tracePt t="41125" x="4562475" y="6037263"/>
          <p14:tracePt t="41143" x="4581525" y="6054725"/>
          <p14:tracePt t="41159" x="4598988" y="6099175"/>
          <p14:tracePt t="41176" x="4608513" y="6118225"/>
          <p14:tracePt t="41192" x="4616450" y="6135688"/>
          <p14:tracePt t="41209" x="4625975" y="6143625"/>
          <p14:tracePt t="41226" x="4643438" y="6162675"/>
          <p14:tracePt t="41242" x="4660900" y="6170613"/>
          <p14:tracePt t="41259" x="4670425" y="6180138"/>
          <p14:tracePt t="41275" x="4679950" y="6189663"/>
          <p14:tracePt t="41292" x="4697413" y="6189663"/>
          <p14:tracePt t="41308" x="4705350" y="6189663"/>
          <p14:tracePt t="41325" x="4724400" y="6180138"/>
          <p14:tracePt t="41342" x="4732338" y="6153150"/>
          <p14:tracePt t="41358" x="4759325" y="6091238"/>
          <p14:tracePt t="41376" x="4759325" y="6054725"/>
          <p14:tracePt t="41392" x="4759325" y="6019800"/>
          <p14:tracePt t="41408" x="4751388" y="5992813"/>
          <p14:tracePt t="41426" x="4741863" y="5975350"/>
          <p14:tracePt t="41442" x="4732338" y="5965825"/>
          <p14:tracePt t="41459" x="4724400" y="5948363"/>
          <p14:tracePt t="41475" x="4705350" y="5929313"/>
          <p14:tracePt t="41492" x="4687888" y="5911850"/>
          <p14:tracePt t="41533" x="4679950" y="5903913"/>
          <p14:tracePt t="41586" x="4670425" y="5894388"/>
          <p14:tracePt t="41602" x="4660900" y="5894388"/>
          <p14:tracePt t="41615" x="4643438" y="5884863"/>
          <p14:tracePt t="41617" x="4643438" y="5876925"/>
          <p14:tracePt t="41625" x="4625975" y="5876925"/>
          <p14:tracePt t="41688" x="4616450" y="5876925"/>
          <p14:tracePt t="41688" x="4608513" y="5876925"/>
          <p14:tracePt t="41704" x="4598988" y="5876925"/>
          <p14:tracePt t="41720" x="4589463" y="5884863"/>
          <p14:tracePt t="41728" x="4581525" y="5894388"/>
          <p14:tracePt t="41734" x="4572000" y="5894388"/>
          <p14:tracePt t="41734" x="4572000" y="5903913"/>
          <p14:tracePt t="41742" x="4554538" y="5929313"/>
          <p14:tracePt t="41758" x="4545013" y="5948363"/>
          <p14:tracePt t="41775" x="4545013" y="5956300"/>
          <p14:tracePt t="41792" x="4545013" y="5975350"/>
          <p14:tracePt t="41808" x="4545013" y="5983288"/>
          <p14:tracePt t="41845" x="4545013" y="5992813"/>
          <p14:tracePt t="41845" x="4545013" y="6000750"/>
          <p14:tracePt t="41859" x="4554538" y="6010275"/>
          <p14:tracePt t="41875" x="4562475" y="6027738"/>
          <p14:tracePt t="41892" x="4581525" y="6046788"/>
          <p14:tracePt t="41909" x="4589463" y="6054725"/>
          <p14:tracePt t="41925" x="4608513" y="6072188"/>
          <p14:tracePt t="41942" x="4625975" y="6081713"/>
          <p14:tracePt t="41958" x="4643438" y="6099175"/>
          <p14:tracePt t="41975" x="4670425" y="6108700"/>
          <p14:tracePt t="41992" x="4697413" y="6118225"/>
          <p14:tracePt t="42008" x="4705350" y="6118225"/>
          <p14:tracePt t="42025" x="4724400" y="6118225"/>
          <p14:tracePt t="42042" x="4732338" y="6118225"/>
          <p14:tracePt t="42060" x="4751388" y="6099175"/>
          <p14:tracePt t="42075" x="4751388" y="6091238"/>
          <p14:tracePt t="42092" x="4751388" y="6072188"/>
          <p14:tracePt t="42109" x="4759325" y="6064250"/>
          <p14:tracePt t="42125" x="4759325" y="6046788"/>
          <p14:tracePt t="42212" x="4759325" y="6037263"/>
          <p14:tracePt t="42221" x="4759325" y="6027738"/>
          <p14:tracePt t="42227" x="4759325" y="6019800"/>
          <p14:tracePt t="42243" x="4751388" y="6010275"/>
          <p14:tracePt t="42258" x="4741863" y="6000750"/>
          <p14:tracePt t="42258" x="4732338" y="6000750"/>
          <p14:tracePt t="42260" x="4732338" y="5992813"/>
          <p14:tracePt t="42275" x="4714875" y="5975350"/>
          <p14:tracePt t="42292" x="4705350" y="5965825"/>
          <p14:tracePt t="42309" x="4705350" y="5956300"/>
          <p14:tracePt t="42325" x="4705350" y="5948363"/>
          <p14:tracePt t="42342" x="4697413" y="5938838"/>
          <p14:tracePt t="42358" x="4687888" y="5929313"/>
          <p14:tracePt t="42375" x="4679950" y="5911850"/>
          <p14:tracePt t="42393" x="4670425" y="5903913"/>
          <p14:tracePt t="42462" x="4660900" y="5903913"/>
          <p14:tracePt t="42690" x="4652963" y="5876925"/>
          <p14:tracePt t="42700" x="4633913" y="5867400"/>
          <p14:tracePt t="42708" x="4625975" y="5857875"/>
          <p14:tracePt t="42709" x="4616450" y="5849938"/>
          <p14:tracePt t="42742" x="4608513" y="5840413"/>
          <p14:tracePt t="42758" x="4598988" y="5832475"/>
          <p14:tracePt t="42878" x="4589463" y="5822950"/>
          <p14:tracePt t="42886" x="4581525" y="5822950"/>
          <p14:tracePt t="42916" x="4572000" y="5822950"/>
          <p14:tracePt t="42932" x="4554538" y="5813425"/>
          <p14:tracePt t="42942" x="4545013" y="5813425"/>
          <p14:tracePt t="42943" x="4527550" y="5813425"/>
          <p14:tracePt t="42959" x="4518025" y="5813425"/>
          <p14:tracePt t="42975" x="4510088" y="5813425"/>
          <p14:tracePt t="42992" x="4500563" y="5813425"/>
          <p14:tracePt t="43008" x="4491038" y="5832475"/>
          <p14:tracePt t="43026" x="4473575" y="5840413"/>
          <p14:tracePt t="43042" x="4456113" y="5857875"/>
          <p14:tracePt t="43058" x="4446588" y="5876925"/>
          <p14:tracePt t="43075" x="4438650" y="5884863"/>
          <p14:tracePt t="43092" x="4419600" y="5903913"/>
          <p14:tracePt t="43109" x="4419600" y="5911850"/>
          <p14:tracePt t="43125" x="4419600" y="5938838"/>
          <p14:tracePt t="43142" x="4419600" y="5956300"/>
          <p14:tracePt t="43158" x="4419600" y="5975350"/>
          <p14:tracePt t="43175" x="4438650" y="5992813"/>
          <p14:tracePt t="43192" x="4456113" y="6010275"/>
          <p14:tracePt t="43208" x="4465638" y="6010275"/>
          <p14:tracePt t="43226" x="4473575" y="6027738"/>
          <p14:tracePt t="43242" x="4483100" y="6037263"/>
          <p14:tracePt t="43258" x="4491038" y="6046788"/>
          <p14:tracePt t="43275" x="4518025" y="6054725"/>
          <p14:tracePt t="43291" x="4554538" y="6054725"/>
          <p14:tracePt t="43309" x="4562475" y="6054725"/>
          <p14:tracePt t="43325" x="4572000" y="6046788"/>
          <p14:tracePt t="43342" x="4572000" y="6027738"/>
          <p14:tracePt t="43359" x="4581525" y="6019800"/>
          <p14:tracePt t="43375" x="4589463" y="6000750"/>
          <p14:tracePt t="43392" x="4589463" y="5992813"/>
          <p14:tracePt t="43408" x="4589463" y="5975350"/>
          <p14:tracePt t="43426" x="4589463" y="5965825"/>
          <p14:tracePt t="43684" x="4589463" y="5956300"/>
          <p14:tracePt t="43692" x="4589463" y="5948363"/>
          <p14:tracePt t="43692" x="4581525" y="5921375"/>
          <p14:tracePt t="43708" x="4572000" y="5894388"/>
          <p14:tracePt t="43709" x="4562475" y="5805488"/>
          <p14:tracePt t="43729" x="4554538" y="5643563"/>
          <p14:tracePt t="43742" x="4527550" y="5500688"/>
          <p14:tracePt t="43758" x="4527550" y="5305425"/>
          <p14:tracePt t="43775" x="4545013" y="5027613"/>
          <p14:tracePt t="43792" x="4527550" y="4751388"/>
          <p14:tracePt t="43808" x="4456113" y="4456113"/>
          <p14:tracePt t="43826" x="4438650" y="4340225"/>
          <p14:tracePt t="43842" x="4419600" y="4268788"/>
          <p14:tracePt t="43858" x="4402138" y="4224338"/>
          <p14:tracePt t="43875" x="4384675" y="4187825"/>
          <p14:tracePt t="43892" x="4375150" y="4170363"/>
          <p14:tracePt t="43909" x="4367213" y="4152900"/>
          <p14:tracePt t="43950" x="4367213" y="4143375"/>
          <p14:tracePt t="43958" x="4367213" y="4135438"/>
          <p14:tracePt t="43966" x="4357688" y="4125913"/>
          <p14:tracePt t="43981" x="4357688" y="4108450"/>
          <p14:tracePt t="43992" x="4357688" y="4098925"/>
          <p14:tracePt t="44009" x="4357688" y="4081463"/>
          <p14:tracePt t="44026" x="4357688" y="4071938"/>
          <p14:tracePt t="44138" x="4348163" y="4090988"/>
          <p14:tracePt t="44142" x="4340225" y="4116388"/>
          <p14:tracePt t="44158" x="4330700" y="4152900"/>
          <p14:tracePt t="44159" x="4303713" y="4224338"/>
          <p14:tracePt t="44175" x="4197350" y="4402138"/>
          <p14:tracePt t="44192" x="4125913" y="4537075"/>
          <p14:tracePt t="44208" x="4081463" y="4662488"/>
          <p14:tracePt t="44226" x="4044950" y="4778375"/>
          <p14:tracePt t="44242" x="4017963" y="4867275"/>
          <p14:tracePt t="44258" x="4000500" y="4938713"/>
          <p14:tracePt t="44275" x="4000500" y="5019675"/>
          <p14:tracePt t="44291" x="4000500" y="5108575"/>
          <p14:tracePt t="44308" x="4000500" y="5224463"/>
          <p14:tracePt t="44325" x="4027488" y="5349875"/>
          <p14:tracePt t="44342" x="4062413" y="5473700"/>
          <p14:tracePt t="44359" x="4081463" y="5537200"/>
          <p14:tracePt t="44375" x="4098925" y="5581650"/>
          <p14:tracePt t="44392" x="4116388" y="5626100"/>
          <p14:tracePt t="44408" x="4116388" y="5635625"/>
          <p14:tracePt t="44426" x="4116388" y="5653088"/>
          <p14:tracePt t="44522" x="4125913" y="5653088"/>
          <p14:tracePt t="44569" x="0" y="0"/>
        </p14:tracePtLst>
        <p14:tracePtLst>
          <p14:tracePt t="114240" x="3170238" y="4706938"/>
          <p14:tracePt t="114373" x="3170238" y="4679950"/>
          <p14:tracePt t="114390" x="3160713" y="4625975"/>
          <p14:tracePt t="114406" x="3160713" y="4465638"/>
          <p14:tracePt t="114423" x="3170238" y="4313238"/>
          <p14:tracePt t="114456" x="3214688" y="4027488"/>
          <p14:tracePt t="114477" x="3232150" y="3911600"/>
          <p14:tracePt t="114493" x="3241675" y="3786188"/>
          <p14:tracePt t="114509" x="3232150" y="3697288"/>
          <p14:tracePt t="114509" x="3205163" y="3635375"/>
          <p14:tracePt t="114523" x="3179763" y="3536950"/>
          <p14:tracePt t="114540" x="3152775" y="3455988"/>
          <p14:tracePt t="114557" x="3125788" y="3384550"/>
          <p14:tracePt t="114579" x="3098800" y="3313113"/>
          <p14:tracePt t="114595" x="3081338" y="3259138"/>
          <p14:tracePt t="114606" x="3062288" y="3214688"/>
          <p14:tracePt t="114623" x="3054350" y="3179763"/>
          <p14:tracePt t="114639" x="3044825" y="3143250"/>
          <p14:tracePt t="114657" x="3036888" y="3108325"/>
          <p14:tracePt t="114673" x="3027363" y="3089275"/>
          <p14:tracePt t="114690" x="3017838" y="3089275"/>
          <p14:tracePt t="114707" x="3017838" y="3081338"/>
          <p14:tracePt t="114789" x="3009900" y="3081338"/>
          <p14:tracePt t="114806" x="3009900" y="3108325"/>
          <p14:tracePt t="114823" x="2990850" y="3152775"/>
          <p14:tracePt t="114839" x="2982913" y="3206750"/>
          <p14:tracePt t="114857" x="2982913" y="3224213"/>
          <p14:tracePt t="114873" x="2973388" y="3251200"/>
          <p14:tracePt t="114890" x="2973388" y="3259138"/>
          <p14:tracePt t="114906" x="2973388" y="3268663"/>
          <p14:tracePt t="114925" x="2973388" y="3278188"/>
          <p14:tracePt t="114973" x="2973388" y="3303588"/>
          <p14:tracePt t="114989" x="3000375" y="3402013"/>
          <p14:tracePt t="115006" x="3089275" y="3598863"/>
          <p14:tracePt t="115023" x="3133725" y="3830638"/>
          <p14:tracePt t="115039" x="3133725" y="4027488"/>
          <p14:tracePt t="115039" x="3125788" y="4135438"/>
          <p14:tracePt t="115057" x="3098800" y="4394200"/>
          <p14:tracePt t="115073" x="3098800" y="4598988"/>
          <p14:tracePt t="115090" x="3098800" y="4724400"/>
          <p14:tracePt t="115106" x="3089275" y="4795838"/>
          <p14:tracePt t="115123" x="3071813" y="4830763"/>
          <p14:tracePt t="115141" x="3062288" y="4857750"/>
          <p14:tracePt t="115156" x="3062288" y="4876800"/>
          <p14:tracePt t="115189" x="3062288" y="4884738"/>
          <p14:tracePt t="115207" x="3062288" y="4894263"/>
          <p14:tracePt t="115306" x="3054350" y="4894263"/>
          <p14:tracePt t="115323" x="3036888" y="4884738"/>
          <p14:tracePt t="115340" x="3027363" y="4867275"/>
          <p14:tracePt t="115356" x="3009900" y="4849813"/>
          <p14:tracePt t="115373" x="3000375" y="4822825"/>
          <p14:tracePt t="115389" x="2982913" y="4795838"/>
          <p14:tracePt t="115406" x="2982913" y="4786313"/>
          <p14:tracePt t="115490" x="3000375" y="4805363"/>
          <p14:tracePt t="115506" x="3036888" y="4840288"/>
          <p14:tracePt t="115523" x="3062288" y="4894263"/>
          <p14:tracePt t="115540" x="3081338" y="4938713"/>
          <p14:tracePt t="115556" x="3089275" y="4973638"/>
          <p14:tracePt t="115574" x="3098800" y="4973638"/>
          <p14:tracePt t="115589" x="3098800" y="4992688"/>
          <p14:tracePt t="115606" x="3116263" y="5010150"/>
          <p14:tracePt t="115623" x="3116263" y="5027613"/>
          <p14:tracePt t="115639" x="3133725" y="5064125"/>
          <p14:tracePt t="115657" x="3152775" y="5072063"/>
          <p14:tracePt t="115673" x="3160713" y="5091113"/>
          <p14:tracePt t="115689" x="3179763" y="5108575"/>
          <p14:tracePt t="115707" x="3197225" y="5126038"/>
          <p14:tracePt t="115723" x="3241675" y="5153025"/>
          <p14:tracePt t="115740" x="3330575" y="5214938"/>
          <p14:tracePt t="115756" x="3402013" y="5259388"/>
          <p14:tracePt t="115773" x="3446463" y="5278438"/>
          <p14:tracePt t="115789" x="3500438" y="5278438"/>
          <p14:tracePt t="115806" x="3536950" y="5278438"/>
          <p14:tracePt t="115823" x="3554413" y="5233988"/>
          <p14:tracePt t="115840" x="3571875" y="5187950"/>
          <p14:tracePt t="115856" x="3589338" y="5135563"/>
          <p14:tracePt t="115873" x="3608388" y="5081588"/>
          <p14:tracePt t="115889" x="3625850" y="5054600"/>
          <p14:tracePt t="115906" x="3633788" y="5027613"/>
          <p14:tracePt t="115923" x="3652838" y="4992688"/>
          <p14:tracePt t="115940" x="3660775" y="4965700"/>
          <p14:tracePt t="115956" x="3670300" y="4965700"/>
          <p14:tracePt t="115973" x="3687763" y="4965700"/>
          <p14:tracePt t="115989" x="3714750" y="4983163"/>
          <p14:tracePt t="116006" x="3751263" y="5037138"/>
          <p14:tracePt t="116024" x="3786188" y="5099050"/>
          <p14:tracePt t="116039" x="3813175" y="5170488"/>
          <p14:tracePt t="116057" x="3830638" y="5233988"/>
          <p14:tracePt t="116073" x="3830638" y="5259388"/>
          <p14:tracePt t="116089" x="3830638" y="5268913"/>
          <p14:tracePt t="116106" x="3830638" y="5286375"/>
          <p14:tracePt t="116123" x="3813175" y="5295900"/>
          <p14:tracePt t="116140" x="3795713" y="5313363"/>
          <p14:tracePt t="116156" x="3768725" y="5330825"/>
          <p14:tracePt t="116173" x="3741738" y="5357813"/>
          <p14:tracePt t="116189" x="3687763" y="5394325"/>
          <p14:tracePt t="116206" x="3589338" y="5429250"/>
          <p14:tracePt t="116223" x="3517900" y="5448300"/>
          <p14:tracePt t="116240" x="3465513" y="5456238"/>
          <p14:tracePt t="116257" x="3419475" y="5456238"/>
          <p14:tracePt t="116273" x="3384550" y="5456238"/>
          <p14:tracePt t="116289" x="3340100" y="5438775"/>
          <p14:tracePt t="116306" x="3295650" y="5421313"/>
          <p14:tracePt t="116323" x="3205163" y="5384800"/>
          <p14:tracePt t="116340" x="3152775" y="5357813"/>
          <p14:tracePt t="116356" x="3081338" y="5330825"/>
          <p14:tracePt t="116373" x="2973388" y="5286375"/>
          <p14:tracePt t="116389" x="2857500" y="5224463"/>
          <p14:tracePt t="116406" x="2795588" y="5187950"/>
          <p14:tracePt t="116423" x="2741613" y="5170488"/>
          <p14:tracePt t="116440" x="2705100" y="5153025"/>
          <p14:tracePt t="116440" x="2679700" y="5143500"/>
          <p14:tracePt t="116457" x="2633663" y="5126038"/>
          <p14:tracePt t="116473" x="2598738" y="5081588"/>
          <p14:tracePt t="116490" x="2544763" y="5027613"/>
          <p14:tracePt t="116506" x="2473325" y="4948238"/>
          <p14:tracePt t="116523" x="2419350" y="4894263"/>
          <p14:tracePt t="116540" x="2384425" y="4849813"/>
          <p14:tracePt t="116556" x="2357438" y="4813300"/>
          <p14:tracePt t="116573" x="2330450" y="4778375"/>
          <p14:tracePt t="116589" x="2303463" y="4733925"/>
          <p14:tracePt t="116606" x="2259013" y="4679950"/>
          <p14:tracePt t="116623" x="2205038" y="4616450"/>
          <p14:tracePt t="116639" x="2143125" y="4537075"/>
          <p14:tracePt t="116673" x="2036763" y="4411663"/>
          <p14:tracePt t="116689" x="1990725" y="4357688"/>
          <p14:tracePt t="116706" x="1955800" y="4330700"/>
          <p14:tracePt t="116723" x="1938338" y="4313238"/>
          <p14:tracePt t="116740" x="1928813" y="4305300"/>
          <p14:tracePt t="116823" x="1911350" y="4295775"/>
          <p14:tracePt t="116839" x="1893888" y="4295775"/>
          <p14:tracePt t="116857" x="1857375" y="4305300"/>
          <p14:tracePt t="116873" x="1847850" y="4322763"/>
          <p14:tracePt t="116889" x="1839913" y="4330700"/>
          <p14:tracePt t="116906" x="1822450" y="4357688"/>
          <p14:tracePt t="116923" x="1812925" y="4394200"/>
          <p14:tracePt t="116940" x="1803400" y="4411663"/>
          <p14:tracePt t="116956" x="1795463" y="4483100"/>
          <p14:tracePt t="116973" x="1785938" y="4537075"/>
          <p14:tracePt t="116989" x="1776413" y="4598988"/>
          <p14:tracePt t="117006" x="1776413" y="4670425"/>
          <p14:tracePt t="117023" x="1776413" y="4733925"/>
          <p14:tracePt t="117039" x="1776413" y="4786313"/>
          <p14:tracePt t="117056" x="1776413" y="4813300"/>
          <p14:tracePt t="117073" x="1776413" y="4822825"/>
          <p14:tracePt t="117089" x="1776413" y="4840288"/>
          <p14:tracePt t="117089" x="1776413" y="4849813"/>
          <p14:tracePt t="117107" x="1785938" y="4857750"/>
          <p14:tracePt t="117123" x="1803400" y="4894263"/>
          <p14:tracePt t="117140" x="1822450" y="4929188"/>
          <p14:tracePt t="117156" x="1839913" y="4973638"/>
          <p14:tracePt t="117173" x="1857375" y="5019675"/>
          <p14:tracePt t="117189" x="1857375" y="5064125"/>
          <p14:tracePt t="117206" x="1874838" y="5108575"/>
          <p14:tracePt t="117223" x="1893888" y="5162550"/>
          <p14:tracePt t="117239" x="1919288" y="5214938"/>
          <p14:tracePt t="117256" x="1928813" y="5241925"/>
          <p14:tracePt t="117272" x="1928813" y="5278438"/>
          <p14:tracePt t="117289" x="1938338" y="5295900"/>
          <p14:tracePt t="117306" x="1946275" y="5322888"/>
          <p14:tracePt t="117323" x="1965325" y="5357813"/>
          <p14:tracePt t="117340" x="1973263" y="5367338"/>
          <p14:tracePt t="117356" x="1990725" y="5384800"/>
          <p14:tracePt t="117372" x="2009775" y="5402263"/>
          <p14:tracePt t="117389" x="2017713" y="5411788"/>
          <p14:tracePt t="117406" x="2044700" y="5429250"/>
          <p14:tracePt t="117423" x="2108200" y="5456238"/>
          <p14:tracePt t="117439" x="2187575" y="5483225"/>
          <p14:tracePt t="117456" x="2276475" y="5519738"/>
          <p14:tracePt t="117472" x="2384425" y="5554663"/>
          <p14:tracePt t="117489" x="2482850" y="5572125"/>
          <p14:tracePt t="117506" x="2608263" y="5581650"/>
          <p14:tracePt t="117523" x="2697163" y="5599113"/>
          <p14:tracePt t="117540" x="2751138" y="5618163"/>
          <p14:tracePt t="117556" x="2803525" y="5635625"/>
          <p14:tracePt t="117573" x="2867025" y="5653088"/>
          <p14:tracePt t="117589" x="2982913" y="5680075"/>
          <p14:tracePt t="117606" x="3152775" y="5707063"/>
          <p14:tracePt t="117623" x="3313113" y="5707063"/>
          <p14:tracePt t="117639" x="3465513" y="5689600"/>
          <p14:tracePt t="117657" x="3643313" y="5643563"/>
          <p14:tracePt t="117672" x="3751263" y="5591175"/>
          <p14:tracePt t="117689" x="3795713" y="5564188"/>
          <p14:tracePt t="117707" x="3813175" y="5537200"/>
          <p14:tracePt t="117722" x="3822700" y="5483225"/>
          <p14:tracePt t="117740" x="3830638" y="5429250"/>
          <p14:tracePt t="117756" x="3830638" y="5357813"/>
          <p14:tracePt t="117773" x="3830638" y="5251450"/>
          <p14:tracePt t="117790" x="3830638" y="5207000"/>
          <p14:tracePt t="117806" x="3830638" y="5187950"/>
          <p14:tracePt t="117823" x="3830638" y="5180013"/>
          <p14:tracePt t="117839" x="3830638" y="5162550"/>
          <p14:tracePt t="117872" x="3830638" y="5153025"/>
          <p14:tracePt t="117889" x="3830638" y="5143500"/>
          <p14:tracePt t="117906" x="3830638" y="5116513"/>
          <p14:tracePt t="117922" x="3813175" y="5072063"/>
          <p14:tracePt t="117939" x="3795713" y="5000625"/>
          <p14:tracePt t="117956" x="3768725" y="4929188"/>
          <p14:tracePt t="117972" x="3741738" y="4857750"/>
          <p14:tracePt t="117990" x="3724275" y="4786313"/>
          <p14:tracePt t="118007" x="3697288" y="4662488"/>
          <p14:tracePt t="118024" x="3679825" y="4591050"/>
          <p14:tracePt t="118040" x="3660775" y="4554538"/>
          <p14:tracePt t="118057" x="3660775" y="4537075"/>
          <p14:tracePt t="118074" x="3660775" y="4527550"/>
          <p14:tracePt t="118090" x="3660775" y="4519613"/>
          <p14:tracePt t="118107" x="3652838" y="4519613"/>
          <p14:tracePt t="118140" x="3652838" y="4500563"/>
          <p14:tracePt t="118157" x="3643313" y="4492625"/>
          <p14:tracePt t="118240" x="3625850" y="4492625"/>
          <p14:tracePt t="118257" x="3608388" y="4492625"/>
          <p14:tracePt t="118273" x="3589338" y="4492625"/>
          <p14:tracePt t="118290" x="3581400" y="4492625"/>
          <p14:tracePt t="118307" x="3562350" y="4492625"/>
          <p14:tracePt t="118323" x="3554413" y="4492625"/>
          <p14:tracePt t="118340" x="3536950" y="4492625"/>
          <p14:tracePt t="118357" x="3527425" y="4492625"/>
          <p14:tracePt t="118373" x="3509963" y="4492625"/>
          <p14:tracePt t="118390" x="3500438" y="4483100"/>
          <p14:tracePt t="118407" x="3473450" y="4465638"/>
          <p14:tracePt t="118424" x="3446463" y="4456113"/>
          <p14:tracePt t="118440" x="3411538" y="4438650"/>
          <p14:tracePt t="118457" x="3384550" y="4421188"/>
          <p14:tracePt t="118474" x="3348038" y="4411663"/>
          <p14:tracePt t="118490" x="3340100" y="4402138"/>
          <p14:tracePt t="118507" x="3322638" y="4394200"/>
          <p14:tracePt t="118523" x="3303588" y="4384675"/>
          <p14:tracePt t="118541" x="3295650" y="4376738"/>
          <p14:tracePt t="118557" x="3276600" y="4367213"/>
          <p14:tracePt t="118573" x="3268663" y="4367213"/>
          <p14:tracePt t="118591" x="3251200" y="4367213"/>
          <p14:tracePt t="118607" x="3241675" y="4367213"/>
          <p14:tracePt t="118624" x="3232150" y="4367213"/>
          <p14:tracePt t="118640" x="3224213" y="4367213"/>
          <p14:tracePt t="118790" x="3232150" y="4367213"/>
          <p14:tracePt t="118807" x="3241675" y="4376738"/>
          <p14:tracePt t="118823" x="3259138" y="4384675"/>
          <p14:tracePt t="118840" x="3286125" y="4402138"/>
          <p14:tracePt t="118857" x="3303588" y="4411663"/>
          <p14:tracePt t="118874" x="3313113" y="4421188"/>
          <p14:tracePt t="118890" x="3330575" y="4429125"/>
          <p14:tracePt t="118973" x="3313113" y="4421188"/>
          <p14:tracePt t="118990" x="3251200" y="4402138"/>
          <p14:tracePt t="119007" x="3179763" y="4384675"/>
          <p14:tracePt t="119023" x="3125788" y="4376738"/>
          <p14:tracePt t="119040" x="3027363" y="4367213"/>
          <p14:tracePt t="119057" x="2990850" y="4367213"/>
          <p14:tracePt t="119074" x="2973388" y="4367213"/>
          <p14:tracePt t="119090" x="2965450" y="4367213"/>
          <p14:tracePt t="119290" x="2955925" y="4376738"/>
          <p14:tracePt t="119307" x="2946400" y="4384675"/>
          <p14:tracePt t="119323" x="2938463" y="4411663"/>
          <p14:tracePt t="119440" x="2946400" y="4429125"/>
          <p14:tracePt t="119457" x="2955925" y="4438650"/>
          <p14:tracePt t="119474" x="2965450" y="4438650"/>
          <p14:tracePt t="119490" x="2965450" y="4448175"/>
          <p14:tracePt t="119507" x="2973388" y="4448175"/>
          <p14:tracePt t="119540" x="2982913" y="4456113"/>
          <p14:tracePt t="119557" x="2990850" y="4456113"/>
          <p14:tracePt t="119590" x="2990850" y="4465638"/>
          <p14:tracePt t="119607" x="3009900" y="4465638"/>
          <p14:tracePt t="119623" x="3027363" y="4465638"/>
          <p14:tracePt t="119640" x="3054350" y="4465638"/>
          <p14:tracePt t="119657" x="3081338" y="4465638"/>
          <p14:tracePt t="119674" x="3089275" y="4465638"/>
          <p14:tracePt t="119690" x="3108325" y="4456113"/>
          <p14:tracePt t="119708" x="3116263" y="4448175"/>
          <p14:tracePt t="119723" x="3133725" y="4448175"/>
          <p14:tracePt t="119740" x="3152775" y="4448175"/>
          <p14:tracePt t="119757" x="3160713" y="4448175"/>
          <p14:tracePt t="119774" x="3179763" y="4448175"/>
          <p14:tracePt t="119790" x="3179763" y="4456113"/>
          <p14:tracePt t="119807" x="3197225" y="4456113"/>
          <p14:tracePt t="119824" x="3214688" y="4465638"/>
          <p14:tracePt t="119840" x="3232150" y="4465638"/>
          <p14:tracePt t="119857" x="3259138" y="4473575"/>
          <p14:tracePt t="119874" x="3295650" y="4483100"/>
          <p14:tracePt t="119890" x="3340100" y="4492625"/>
          <p14:tracePt t="119907" x="3375025" y="4500563"/>
          <p14:tracePt t="119924" x="3394075" y="4510088"/>
          <p14:tracePt t="119940" x="3411538" y="4510088"/>
          <p14:tracePt t="119957" x="3429000" y="4510088"/>
          <p14:tracePt t="119973" x="3455988" y="4510088"/>
          <p14:tracePt t="119990" x="3482975" y="4510088"/>
          <p14:tracePt t="120007" x="3536950" y="4519613"/>
          <p14:tracePt t="120023" x="3581400" y="4519613"/>
          <p14:tracePt t="120040" x="3616325" y="4519613"/>
          <p14:tracePt t="120057" x="3643313" y="4519613"/>
          <p14:tracePt t="120057" x="3652838" y="4519613"/>
          <p14:tracePt t="120074" x="3687763" y="4519613"/>
          <p14:tracePt t="120090" x="3724275" y="4519613"/>
          <p14:tracePt t="120107" x="3741738" y="4519613"/>
          <p14:tracePt t="120123" x="3759200" y="4519613"/>
          <p14:tracePt t="120140" x="3776663" y="4519613"/>
          <p14:tracePt t="120157" x="3786188" y="4519613"/>
          <p14:tracePt t="120190" x="3795713" y="4519613"/>
          <p14:tracePt t="120190" x="3803650" y="4519613"/>
          <p14:tracePt t="120208" x="3813175" y="4519613"/>
          <p14:tracePt t="120223" x="3830638" y="4519613"/>
          <p14:tracePt t="120241" x="3840163" y="4519613"/>
          <p14:tracePt t="120256" x="3857625" y="4519613"/>
          <p14:tracePt t="120274" x="3875088" y="4519613"/>
          <p14:tracePt t="120290" x="3929063" y="4527550"/>
          <p14:tracePt t="120307" x="3965575" y="4537075"/>
          <p14:tracePt t="120324" x="4037013" y="4554538"/>
          <p14:tracePt t="120340" x="4062413" y="4564063"/>
          <p14:tracePt t="120357" x="4089400" y="4572000"/>
          <p14:tracePt t="120373" x="4125913" y="4572000"/>
          <p14:tracePt t="120390" x="4143375" y="4572000"/>
          <p14:tracePt t="120407" x="4152900" y="4572000"/>
          <p14:tracePt t="120424" x="4179888" y="4572000"/>
          <p14:tracePt t="120441" x="4205288" y="4572000"/>
          <p14:tracePt t="120457" x="4224338" y="4572000"/>
          <p14:tracePt t="120457" x="4241800" y="4572000"/>
          <p14:tracePt t="120474" x="4259263" y="4572000"/>
          <p14:tracePt t="120490" x="4286250" y="4572000"/>
          <p14:tracePt t="120507" x="4322763" y="4572000"/>
          <p14:tracePt t="120524" x="4348163" y="4572000"/>
          <p14:tracePt t="120540" x="4357688" y="4572000"/>
          <p14:tracePt t="120557" x="4375150" y="4572000"/>
          <p14:tracePt t="120573" x="4384675" y="4572000"/>
          <p14:tracePt t="120590" x="4411663" y="4572000"/>
          <p14:tracePt t="120607" x="4411663" y="4564063"/>
          <p14:tracePt t="120623" x="4438650" y="4564063"/>
          <p14:tracePt t="120640" x="4473575" y="4564063"/>
          <p14:tracePt t="120656" x="4510088" y="4564063"/>
          <p14:tracePt t="120674" x="4554538" y="4554538"/>
          <p14:tracePt t="120690" x="4589463" y="4554538"/>
          <p14:tracePt t="120706" x="4608513" y="4554538"/>
          <p14:tracePt t="120706" x="4616450" y="4554538"/>
          <p14:tracePt t="120724" x="4633913" y="4554538"/>
          <p14:tracePt t="120740" x="4670425" y="4554538"/>
          <p14:tracePt t="120757" x="4697413" y="4554538"/>
          <p14:tracePt t="120773" x="4714875" y="4554538"/>
          <p14:tracePt t="120790" x="4732338" y="4554538"/>
          <p14:tracePt t="120807" x="4795838" y="4554538"/>
          <p14:tracePt t="120823" x="4848225" y="4545013"/>
          <p14:tracePt t="120841" x="4902200" y="4545013"/>
          <p14:tracePt t="120856" x="4946650" y="4554538"/>
          <p14:tracePt t="120874" x="4965700" y="4554538"/>
          <p14:tracePt t="120890" x="4973638" y="4554538"/>
          <p14:tracePt t="120906" x="4992688" y="4554538"/>
          <p14:tracePt t="120924" x="5000625" y="4564063"/>
          <p14:tracePt t="120940" x="5018088" y="4564063"/>
          <p14:tracePt t="120957" x="5045075" y="4564063"/>
          <p14:tracePt t="120973" x="5072063" y="4564063"/>
          <p14:tracePt t="120990" x="5089525" y="4564063"/>
          <p14:tracePt t="121007" x="5099050" y="4564063"/>
          <p14:tracePt t="121023" x="5126038" y="4545013"/>
          <p14:tracePt t="121040" x="5143500" y="4537075"/>
          <p14:tracePt t="121056" x="5160963" y="4537075"/>
          <p14:tracePt t="121074" x="5187950" y="4527550"/>
          <p14:tracePt t="121090" x="5232400" y="4510088"/>
          <p14:tracePt t="121106" x="5295900" y="4492625"/>
          <p14:tracePt t="121106" x="5330825" y="4483100"/>
          <p14:tracePt t="121124" x="5402263" y="4465638"/>
          <p14:tracePt t="121140" x="5446713" y="4456113"/>
          <p14:tracePt t="121157" x="5492750" y="4438650"/>
          <p14:tracePt t="121173" x="5510213" y="4429125"/>
          <p14:tracePt t="121190" x="5527675" y="4421188"/>
          <p14:tracePt t="121207" x="5537200" y="4411663"/>
          <p14:tracePt t="121223" x="5564188" y="4402138"/>
          <p14:tracePt t="121241" x="5572125" y="4402138"/>
          <p14:tracePt t="121256" x="5581650" y="4402138"/>
          <p14:tracePt t="121273" x="5599113" y="4402138"/>
          <p14:tracePt t="121290" x="5608638" y="4394200"/>
          <p14:tracePt t="121306" x="5626100" y="4394200"/>
          <p14:tracePt t="121324" x="5635625" y="4394200"/>
          <p14:tracePt t="121340" x="5653088" y="4394200"/>
          <p14:tracePt t="121357" x="5661025" y="4394200"/>
          <p14:tracePt t="121373" x="5670550" y="4394200"/>
          <p14:tracePt t="121640" x="5661025" y="4394200"/>
          <p14:tracePt t="121656" x="5653088" y="4394200"/>
          <p14:tracePt t="121673" x="5643563" y="4394200"/>
          <p14:tracePt t="121690" x="5626100" y="4394200"/>
          <p14:tracePt t="121707" x="5616575" y="4394200"/>
          <p14:tracePt t="121724" x="5589588" y="4402138"/>
          <p14:tracePt t="121740" x="5564188" y="4402138"/>
          <p14:tracePt t="121756" x="5510213" y="4421188"/>
          <p14:tracePt t="121773" x="5456238" y="4429125"/>
          <p14:tracePt t="121790" x="5411788" y="4438650"/>
          <p14:tracePt t="121807" x="5367338" y="4448175"/>
          <p14:tracePt t="121823" x="5357813" y="4456113"/>
          <p14:tracePt t="121840" x="5330825" y="4465638"/>
          <p14:tracePt t="121856" x="5303838" y="4465638"/>
          <p14:tracePt t="121873" x="5259388" y="4473575"/>
          <p14:tracePt t="121890" x="5232400" y="4473575"/>
          <p14:tracePt t="121906" x="5214938" y="4483100"/>
          <p14:tracePt t="121924" x="5207000" y="4483100"/>
          <p14:tracePt t="121940" x="5197475" y="4483100"/>
          <p14:tracePt t="121956" x="5180013" y="4483100"/>
          <p14:tracePt t="121974" x="5170488" y="4483100"/>
          <p14:tracePt t="121990" x="5143500" y="4483100"/>
          <p14:tracePt t="122007" x="5126038" y="4483100"/>
          <p14:tracePt t="122023" x="5054600" y="4473575"/>
          <p14:tracePt t="122040" x="4992688" y="4456113"/>
          <p14:tracePt t="122056" x="4938713" y="4438650"/>
          <p14:tracePt t="122073" x="4867275" y="4421188"/>
          <p14:tracePt t="122090" x="4822825" y="4411663"/>
          <p14:tracePt t="122107" x="4786313" y="4411663"/>
          <p14:tracePt t="122124" x="4732338" y="4411663"/>
          <p14:tracePt t="122140" x="4660900" y="4411663"/>
          <p14:tracePt t="122156" x="4608513" y="4402138"/>
          <p14:tracePt t="122173" x="4562475" y="4402138"/>
          <p14:tracePt t="122190" x="4510088" y="4402138"/>
          <p14:tracePt t="122207" x="4465638" y="4402138"/>
          <p14:tracePt t="122223" x="4429125" y="4402138"/>
          <p14:tracePt t="122240" x="4402138" y="4421188"/>
          <p14:tracePt t="122256" x="4367213" y="4421188"/>
          <p14:tracePt t="122273" x="4322763" y="4421188"/>
          <p14:tracePt t="122290" x="4286250" y="4421188"/>
          <p14:tracePt t="122306" x="4224338" y="4421188"/>
          <p14:tracePt t="122323" x="4160838" y="4411663"/>
          <p14:tracePt t="122340" x="4098925" y="4402138"/>
          <p14:tracePt t="122356" x="4010025" y="4384675"/>
          <p14:tracePt t="122373" x="3938588" y="4367213"/>
          <p14:tracePt t="122390" x="3867150" y="4349750"/>
          <p14:tracePt t="122407" x="3776663" y="4340225"/>
          <p14:tracePt t="122423" x="3751263" y="4340225"/>
          <p14:tracePt t="122440" x="3724275" y="4340225"/>
          <p14:tracePt t="122456" x="3714750" y="4340225"/>
          <p14:tracePt t="122473" x="3679825" y="4340225"/>
          <p14:tracePt t="122490" x="3643313" y="4349750"/>
          <p14:tracePt t="122506" x="3589338" y="4349750"/>
          <p14:tracePt t="122525" x="3562350" y="4349750"/>
          <p14:tracePt t="122540" x="3527425" y="4349750"/>
          <p14:tracePt t="122556" x="3509963" y="4349750"/>
          <p14:tracePt t="122573" x="3482975" y="4349750"/>
          <p14:tracePt t="122590" x="3446463" y="4349750"/>
          <p14:tracePt t="122607" x="3394075" y="4367213"/>
          <p14:tracePt t="122623" x="3340100" y="4376738"/>
          <p14:tracePt t="122640" x="3295650" y="4376738"/>
          <p14:tracePt t="122656" x="3251200" y="4376738"/>
          <p14:tracePt t="122673" x="3214688" y="4384675"/>
          <p14:tracePt t="122690" x="3205163" y="4384675"/>
          <p14:tracePt t="122706" x="3197225" y="4384675"/>
          <p14:tracePt t="122724" x="3170238" y="4384675"/>
          <p14:tracePt t="122740" x="3160713" y="4384675"/>
          <p14:tracePt t="122756" x="3143250" y="4384675"/>
          <p14:tracePt t="122790" x="3125788" y="4394200"/>
          <p14:tracePt t="123023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 and P-type MOSFET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333294"/>
              </p:ext>
            </p:extLst>
          </p:nvPr>
        </p:nvGraphicFramePr>
        <p:xfrm>
          <a:off x="3337059" y="1578684"/>
          <a:ext cx="5351928" cy="1732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133"/>
                <a:gridCol w="1219924"/>
                <a:gridCol w="1282889"/>
                <a:gridCol w="1337982"/>
              </a:tblGrid>
              <a:tr h="47986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Gate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State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Input (Source)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Output (Drain)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</a:tr>
              <a:tr h="321116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Neo Sans Intel" pitchFamily="34" charset="0"/>
                          <a:cs typeface="Consolas" pitchFamily="49" charset="0"/>
                        </a:rPr>
                        <a:t>1</a:t>
                      </a:r>
                      <a:endParaRPr lang="en-US" sz="1600" dirty="0">
                        <a:solidFill>
                          <a:srgbClr val="FF0000"/>
                        </a:solidFill>
                        <a:latin typeface="Neo Sans Intel" pitchFamily="34" charset="0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On</a:t>
                      </a:r>
                    </a:p>
                    <a:p>
                      <a:pPr algn="ctr"/>
                      <a:r>
                        <a:rPr lang="en-US" sz="10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(conduct)</a:t>
                      </a:r>
                      <a:endParaRPr lang="en-US" sz="1000" kern="1200" dirty="0">
                        <a:solidFill>
                          <a:schemeClr val="dk1"/>
                        </a:solidFill>
                        <a:latin typeface="Neo Sans Intel" pitchFamily="34" charset="0"/>
                        <a:ea typeface="+mn-ea"/>
                        <a:cs typeface="+mn-cs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 smtClean="0">
                          <a:solidFill>
                            <a:schemeClr val="accent1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0</a:t>
                      </a:r>
                      <a:endParaRPr lang="en-US" sz="1600" b="1" kern="1200" dirty="0">
                        <a:solidFill>
                          <a:schemeClr val="accent1"/>
                        </a:solidFill>
                        <a:latin typeface="Neo Sans Intel" pitchFamily="34" charset="0"/>
                        <a:ea typeface="+mn-ea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 smtClean="0">
                          <a:solidFill>
                            <a:schemeClr val="accent1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0</a:t>
                      </a:r>
                      <a:endParaRPr lang="en-US" sz="1600" b="1" kern="1200" dirty="0">
                        <a:solidFill>
                          <a:schemeClr val="accent1"/>
                        </a:solidFill>
                        <a:latin typeface="Neo Sans Intel" pitchFamily="34" charset="0"/>
                        <a:ea typeface="+mn-ea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</a:tr>
              <a:tr h="32111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kern="1200" dirty="0" smtClean="0">
                          <a:solidFill>
                            <a:srgbClr val="FF0000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1</a:t>
                      </a:r>
                      <a:endParaRPr lang="en-US" sz="1600" kern="1200" dirty="0">
                        <a:solidFill>
                          <a:srgbClr val="FF0000"/>
                        </a:solidFill>
                        <a:latin typeface="Neo Sans Intel" pitchFamily="34" charset="0"/>
                        <a:ea typeface="+mn-ea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sz="1600" kern="1200" dirty="0" smtClean="0">
                          <a:solidFill>
                            <a:srgbClr val="FF0000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1</a:t>
                      </a:r>
                      <a:endParaRPr lang="en-US" sz="1600" kern="1200" dirty="0">
                        <a:solidFill>
                          <a:srgbClr val="FF0000"/>
                        </a:solidFill>
                        <a:latin typeface="Neo Sans Intel" pitchFamily="34" charset="0"/>
                        <a:ea typeface="+mn-ea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</a:tr>
              <a:tr h="60404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kern="1200" dirty="0" smtClean="0">
                          <a:solidFill>
                            <a:schemeClr val="accent1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0</a:t>
                      </a:r>
                    </a:p>
                    <a:p>
                      <a:pPr algn="ctr"/>
                      <a:r>
                        <a:rPr lang="en-US" sz="1000" dirty="0" smtClean="0">
                          <a:latin typeface="Neo Sans Intel" pitchFamily="34" charset="0"/>
                        </a:rPr>
                        <a:t>(any other</a:t>
                      </a:r>
                      <a:r>
                        <a:rPr lang="en-US" sz="1000" baseline="0" dirty="0" smtClean="0">
                          <a:latin typeface="Neo Sans Intel" pitchFamily="34" charset="0"/>
                        </a:rPr>
                        <a:t> value than 1)</a:t>
                      </a:r>
                      <a:endParaRPr lang="en-US" sz="10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Off</a:t>
                      </a:r>
                    </a:p>
                    <a:p>
                      <a:pPr algn="ctr"/>
                      <a:r>
                        <a:rPr lang="en-US" sz="1000" dirty="0" smtClean="0">
                          <a:latin typeface="Neo Sans Intel" pitchFamily="34" charset="0"/>
                        </a:rPr>
                        <a:t>(not conduct)</a:t>
                      </a:r>
                      <a:endParaRPr lang="en-US" sz="10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any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Z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</a:tr>
            </a:tbl>
          </a:graphicData>
        </a:graphic>
      </p:graphicFrame>
      <p:grpSp>
        <p:nvGrpSpPr>
          <p:cNvPr id="35" name="Group 34"/>
          <p:cNvGrpSpPr/>
          <p:nvPr/>
        </p:nvGrpSpPr>
        <p:grpSpPr>
          <a:xfrm>
            <a:off x="853598" y="1568113"/>
            <a:ext cx="1546071" cy="1809343"/>
            <a:chOff x="9074875" y="3172029"/>
            <a:chExt cx="1546071" cy="1809343"/>
          </a:xfrm>
        </p:grpSpPr>
        <p:grpSp>
          <p:nvGrpSpPr>
            <p:cNvPr id="23" name="Group 22"/>
            <p:cNvGrpSpPr/>
            <p:nvPr/>
          </p:nvGrpSpPr>
          <p:grpSpPr>
            <a:xfrm>
              <a:off x="9640644" y="3544044"/>
              <a:ext cx="620358" cy="1129551"/>
              <a:chOff x="8127402" y="3544048"/>
              <a:chExt cx="620358" cy="1129551"/>
            </a:xfrm>
          </p:grpSpPr>
          <p:cxnSp>
            <p:nvCxnSpPr>
              <p:cNvPr id="24" name="Straight Connector 23"/>
              <p:cNvCxnSpPr/>
              <p:nvPr/>
            </p:nvCxnSpPr>
            <p:spPr bwMode="auto">
              <a:xfrm>
                <a:off x="8606118" y="3920565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>
                <a:off x="8606118" y="3920565"/>
                <a:ext cx="141642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>
                <a:off x="8606118" y="4297082"/>
                <a:ext cx="141642" cy="0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>
                <a:off x="8747760" y="3544048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>
                <a:off x="8747760" y="4297082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>
                <a:off x="8503920" y="3920564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 rot="5400000">
                <a:off x="8315661" y="3920565"/>
                <a:ext cx="0" cy="376517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</p:cxnSp>
        </p:grpSp>
        <p:sp>
          <p:nvSpPr>
            <p:cNvPr id="32" name="TextBox 31"/>
            <p:cNvSpPr txBox="1"/>
            <p:nvPr/>
          </p:nvSpPr>
          <p:spPr>
            <a:xfrm>
              <a:off x="9074875" y="3954935"/>
              <a:ext cx="5385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itchFamily="34" charset="0"/>
                </a:rPr>
                <a:t>Gate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964834" y="3172029"/>
              <a:ext cx="5798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itchFamily="34" charset="0"/>
                </a:rPr>
                <a:t>Drain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9917292" y="4673595"/>
              <a:ext cx="7036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itchFamily="34" charset="0"/>
                </a:rPr>
                <a:t>Source</a:t>
              </a:r>
            </a:p>
          </p:txBody>
        </p:sp>
      </p:grpSp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3865259"/>
              </p:ext>
            </p:extLst>
          </p:nvPr>
        </p:nvGraphicFramePr>
        <p:xfrm>
          <a:off x="3337059" y="4408544"/>
          <a:ext cx="5351928" cy="1732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1133"/>
                <a:gridCol w="1219924"/>
                <a:gridCol w="1282889"/>
                <a:gridCol w="1337982"/>
              </a:tblGrid>
              <a:tr h="47986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Gate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State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Input (Source)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Output (Drain)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</a:tr>
              <a:tr h="321116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solidFill>
                            <a:schemeClr val="accent1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0</a:t>
                      </a:r>
                      <a:endParaRPr lang="en-US" sz="1600" dirty="0">
                        <a:solidFill>
                          <a:srgbClr val="FF0000"/>
                        </a:solidFill>
                        <a:latin typeface="Neo Sans Intel" pitchFamily="34" charset="0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On</a:t>
                      </a:r>
                    </a:p>
                    <a:p>
                      <a:pPr algn="ctr"/>
                      <a:r>
                        <a:rPr lang="en-US" sz="1000" kern="1200" dirty="0" smtClean="0">
                          <a:solidFill>
                            <a:schemeClr val="dk1"/>
                          </a:solidFill>
                          <a:latin typeface="Neo Sans Intel" pitchFamily="34" charset="0"/>
                          <a:ea typeface="+mn-ea"/>
                          <a:cs typeface="+mn-cs"/>
                        </a:rPr>
                        <a:t>(conduct)</a:t>
                      </a:r>
                      <a:endParaRPr lang="en-US" sz="1000" kern="1200" dirty="0">
                        <a:solidFill>
                          <a:schemeClr val="dk1"/>
                        </a:solidFill>
                        <a:latin typeface="Neo Sans Intel" pitchFamily="34" charset="0"/>
                        <a:ea typeface="+mn-ea"/>
                        <a:cs typeface="+mn-cs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kern="1200" dirty="0" smtClean="0">
                          <a:solidFill>
                            <a:schemeClr val="accent1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0</a:t>
                      </a:r>
                      <a:endParaRPr lang="en-US" sz="1600" kern="1200" dirty="0">
                        <a:solidFill>
                          <a:schemeClr val="accent1"/>
                        </a:solidFill>
                        <a:latin typeface="Neo Sans Intel" pitchFamily="34" charset="0"/>
                        <a:ea typeface="+mn-ea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200" dirty="0" smtClean="0">
                          <a:latin typeface="Neo Sans Intel" pitchFamily="34" charset="0"/>
                        </a:rPr>
                        <a:t>weak </a:t>
                      </a:r>
                      <a:r>
                        <a:rPr lang="en-US" sz="1600" kern="1200" dirty="0" smtClean="0">
                          <a:solidFill>
                            <a:schemeClr val="accent1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0</a:t>
                      </a:r>
                      <a:endParaRPr lang="en-US" sz="1600" kern="1200" dirty="0">
                        <a:solidFill>
                          <a:schemeClr val="accent1"/>
                        </a:solidFill>
                        <a:latin typeface="Neo Sans Intel" pitchFamily="34" charset="0"/>
                        <a:ea typeface="+mn-ea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</a:tr>
              <a:tr h="321116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 smtClean="0">
                          <a:solidFill>
                            <a:srgbClr val="FF0000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1</a:t>
                      </a:r>
                      <a:endParaRPr lang="en-US" sz="1600" b="1" kern="1200" dirty="0">
                        <a:solidFill>
                          <a:srgbClr val="FF0000"/>
                        </a:solidFill>
                        <a:latin typeface="Neo Sans Intel" pitchFamily="34" charset="0"/>
                        <a:ea typeface="+mn-ea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kern="1200" dirty="0" smtClean="0">
                          <a:solidFill>
                            <a:srgbClr val="FF0000"/>
                          </a:solidFill>
                          <a:latin typeface="Neo Sans Intel" pitchFamily="34" charset="0"/>
                          <a:ea typeface="+mn-ea"/>
                          <a:cs typeface="Consolas" pitchFamily="49" charset="0"/>
                        </a:rPr>
                        <a:t>1</a:t>
                      </a:r>
                      <a:endParaRPr lang="en-US" sz="1600" b="1" kern="1200" dirty="0">
                        <a:solidFill>
                          <a:srgbClr val="FF0000"/>
                        </a:solidFill>
                        <a:latin typeface="Neo Sans Intel" pitchFamily="34" charset="0"/>
                        <a:ea typeface="+mn-ea"/>
                        <a:cs typeface="Consolas" pitchFamily="49" charset="0"/>
                      </a:endParaRPr>
                    </a:p>
                  </a:txBody>
                  <a:tcPr marL="80279" marR="80279" marT="40139" marB="40139" anchor="ctr"/>
                </a:tc>
              </a:tr>
              <a:tr h="60404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dirty="0" smtClean="0">
                          <a:solidFill>
                            <a:srgbClr val="FF0000"/>
                          </a:solidFill>
                          <a:latin typeface="Neo Sans Intel" pitchFamily="34" charset="0"/>
                          <a:cs typeface="Consolas" pitchFamily="49" charset="0"/>
                        </a:rPr>
                        <a:t>1</a:t>
                      </a:r>
                      <a:endParaRPr lang="en-US" sz="1600" kern="1200" dirty="0" smtClean="0">
                        <a:solidFill>
                          <a:schemeClr val="accent1"/>
                        </a:solidFill>
                        <a:latin typeface="Neo Sans Intel" pitchFamily="34" charset="0"/>
                        <a:ea typeface="+mn-ea"/>
                        <a:cs typeface="Consolas" pitchFamily="49" charset="0"/>
                      </a:endParaRPr>
                    </a:p>
                    <a:p>
                      <a:pPr algn="ctr"/>
                      <a:r>
                        <a:rPr lang="en-US" sz="1000" dirty="0" smtClean="0">
                          <a:latin typeface="Neo Sans Intel" pitchFamily="34" charset="0"/>
                        </a:rPr>
                        <a:t>(any other</a:t>
                      </a:r>
                      <a:r>
                        <a:rPr lang="en-US" sz="1000" baseline="0" dirty="0" smtClean="0">
                          <a:latin typeface="Neo Sans Intel" pitchFamily="34" charset="0"/>
                        </a:rPr>
                        <a:t> value than </a:t>
                      </a:r>
                      <a:r>
                        <a:rPr lang="en-US" sz="1000" baseline="0" dirty="0" smtClean="0">
                          <a:latin typeface="Neo Sans Intel" pitchFamily="34" charset="0"/>
                        </a:rPr>
                        <a:t>0)</a:t>
                      </a:r>
                      <a:endParaRPr lang="en-US" sz="10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Off</a:t>
                      </a:r>
                    </a:p>
                    <a:p>
                      <a:pPr algn="ctr"/>
                      <a:r>
                        <a:rPr lang="en-US" sz="1000" dirty="0" smtClean="0">
                          <a:latin typeface="Neo Sans Intel" pitchFamily="34" charset="0"/>
                        </a:rPr>
                        <a:t>(not conduct)</a:t>
                      </a:r>
                      <a:endParaRPr lang="en-US" sz="10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any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itchFamily="34" charset="0"/>
                        </a:rPr>
                        <a:t>Z</a:t>
                      </a:r>
                      <a:endParaRPr lang="en-US" sz="1400" dirty="0">
                        <a:latin typeface="Neo Sans Intel" pitchFamily="34" charset="0"/>
                      </a:endParaRPr>
                    </a:p>
                  </a:txBody>
                  <a:tcPr marL="80279" marR="80279" marT="40139" marB="40139" anchor="ctr"/>
                </a:tc>
              </a:tr>
            </a:tbl>
          </a:graphicData>
        </a:graphic>
      </p:graphicFrame>
      <p:grpSp>
        <p:nvGrpSpPr>
          <p:cNvPr id="53" name="Group 52"/>
          <p:cNvGrpSpPr/>
          <p:nvPr/>
        </p:nvGrpSpPr>
        <p:grpSpPr>
          <a:xfrm>
            <a:off x="899318" y="4204587"/>
            <a:ext cx="1529135" cy="1800597"/>
            <a:chOff x="528918" y="4204587"/>
            <a:chExt cx="1529135" cy="1800597"/>
          </a:xfrm>
        </p:grpSpPr>
        <p:grpSp>
          <p:nvGrpSpPr>
            <p:cNvPr id="38" name="Group 37"/>
            <p:cNvGrpSpPr/>
            <p:nvPr/>
          </p:nvGrpSpPr>
          <p:grpSpPr>
            <a:xfrm>
              <a:off x="528918" y="4204587"/>
              <a:ext cx="1529135" cy="1800597"/>
              <a:chOff x="9074875" y="3209372"/>
              <a:chExt cx="1529135" cy="1800597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9640644" y="3544044"/>
                <a:ext cx="620358" cy="1129551"/>
                <a:chOff x="8127402" y="3544048"/>
                <a:chExt cx="620358" cy="1129551"/>
              </a:xfrm>
            </p:grpSpPr>
            <p:cxnSp>
              <p:nvCxnSpPr>
                <p:cNvPr id="43" name="Straight Connector 42"/>
                <p:cNvCxnSpPr/>
                <p:nvPr/>
              </p:nvCxnSpPr>
              <p:spPr bwMode="auto">
                <a:xfrm>
                  <a:off x="8606118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4" name="Straight Connector 43"/>
                <p:cNvCxnSpPr/>
                <p:nvPr/>
              </p:nvCxnSpPr>
              <p:spPr bwMode="auto">
                <a:xfrm>
                  <a:off x="8606118" y="3920565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5" name="Straight Connector 44"/>
                <p:cNvCxnSpPr/>
                <p:nvPr/>
              </p:nvCxnSpPr>
              <p:spPr bwMode="auto">
                <a:xfrm>
                  <a:off x="8606118" y="4297082"/>
                  <a:ext cx="141642" cy="0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6" name="Straight Connector 45"/>
                <p:cNvCxnSpPr/>
                <p:nvPr/>
              </p:nvCxnSpPr>
              <p:spPr bwMode="auto">
                <a:xfrm>
                  <a:off x="8747760" y="3544048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7" name="Straight Connector 46"/>
                <p:cNvCxnSpPr/>
                <p:nvPr/>
              </p:nvCxnSpPr>
              <p:spPr bwMode="auto">
                <a:xfrm>
                  <a:off x="8747760" y="4297082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8" name="Straight Connector 47"/>
                <p:cNvCxnSpPr/>
                <p:nvPr/>
              </p:nvCxnSpPr>
              <p:spPr bwMode="auto">
                <a:xfrm>
                  <a:off x="8503920" y="3920564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  <p:cxnSp>
              <p:nvCxnSpPr>
                <p:cNvPr id="49" name="Straight Connector 48"/>
                <p:cNvCxnSpPr/>
                <p:nvPr/>
              </p:nvCxnSpPr>
              <p:spPr bwMode="auto">
                <a:xfrm rot="5400000">
                  <a:off x="8315661" y="3920565"/>
                  <a:ext cx="0" cy="376517"/>
                </a:xfrm>
                <a:prstGeom prst="line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  <p:sp>
            <p:nvSpPr>
              <p:cNvPr id="40" name="TextBox 39"/>
              <p:cNvSpPr txBox="1"/>
              <p:nvPr/>
            </p:nvSpPr>
            <p:spPr>
              <a:xfrm>
                <a:off x="9074875" y="3954935"/>
                <a:ext cx="53854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>
                    <a:latin typeface="Neo Sans Intel" pitchFamily="34" charset="0"/>
                  </a:rPr>
                  <a:t>Gate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9962263" y="4702192"/>
                <a:ext cx="57983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>
                    <a:latin typeface="Neo Sans Intel" pitchFamily="34" charset="0"/>
                  </a:rPr>
                  <a:t>Drain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9900356" y="3209372"/>
                <a:ext cx="7036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>
                    <a:latin typeface="Neo Sans Intel" pitchFamily="34" charset="0"/>
                  </a:rPr>
                  <a:t>Source</a:t>
                </a:r>
              </a:p>
            </p:txBody>
          </p:sp>
        </p:grpSp>
        <p:sp>
          <p:nvSpPr>
            <p:cNvPr id="52" name="Oval 51"/>
            <p:cNvSpPr>
              <a:spLocks noChangeAspect="1"/>
            </p:cNvSpPr>
            <p:nvPr/>
          </p:nvSpPr>
          <p:spPr bwMode="auto">
            <a:xfrm>
              <a:off x="1330011" y="5033441"/>
              <a:ext cx="141194" cy="141194"/>
            </a:xfrm>
            <a:prstGeom prst="ellipse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483198" y="961034"/>
            <a:ext cx="2585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Courier New" pitchFamily="49" charset="0"/>
              <a:buChar char="o"/>
            </a:pPr>
            <a:r>
              <a:rPr lang="en-US" sz="2400" dirty="0" smtClean="0">
                <a:latin typeface="Neo Sans Intel" pitchFamily="34" charset="0"/>
              </a:rPr>
              <a:t>N-type MOSFET: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28918" y="3614591"/>
            <a:ext cx="7423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Courier New" pitchFamily="49" charset="0"/>
              <a:buChar char="o"/>
            </a:pPr>
            <a:r>
              <a:rPr lang="en-US" sz="2400" dirty="0">
                <a:latin typeface="Neo Sans Intel" pitchFamily="34" charset="0"/>
              </a:rPr>
              <a:t>P</a:t>
            </a:r>
            <a:r>
              <a:rPr lang="en-US" sz="2400" dirty="0" smtClean="0">
                <a:latin typeface="Neo Sans Intel" pitchFamily="34" charset="0"/>
              </a:rPr>
              <a:t>-type MOSFET </a:t>
            </a:r>
            <a:r>
              <a:rPr lang="en-US" sz="2400" dirty="0" smtClean="0">
                <a:solidFill>
                  <a:schemeClr val="tx2">
                    <a:lumMod val="75000"/>
                  </a:schemeClr>
                </a:solidFill>
                <a:latin typeface="Neo Sans Intel" pitchFamily="34" charset="0"/>
              </a:rPr>
              <a:t>(similar to N-type, but all is inverted)</a:t>
            </a:r>
            <a:r>
              <a:rPr lang="en-US" sz="2400" dirty="0" smtClean="0">
                <a:latin typeface="Neo Sans Intel" pitchFamily="34" charset="0"/>
              </a:rPr>
              <a:t>:</a:t>
            </a:r>
          </a:p>
        </p:txBody>
      </p:sp>
      <p:sp>
        <p:nvSpPr>
          <p:cNvPr id="56" name="Rounded Rectangle 55"/>
          <p:cNvSpPr/>
          <p:nvPr/>
        </p:nvSpPr>
        <p:spPr bwMode="auto">
          <a:xfrm>
            <a:off x="6132103" y="2064752"/>
            <a:ext cx="2500558" cy="301752"/>
          </a:xfrm>
          <a:prstGeom prst="roundRect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7" name="Rounded Rectangle 56"/>
          <p:cNvSpPr/>
          <p:nvPr/>
        </p:nvSpPr>
        <p:spPr bwMode="auto">
          <a:xfrm>
            <a:off x="6160843" y="5233275"/>
            <a:ext cx="2500558" cy="301752"/>
          </a:xfrm>
          <a:prstGeom prst="roundRect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74988181"/>
      </p:ext>
    </p:extLst>
  </p:cSld>
  <p:clrMapOvr>
    <a:masterClrMapping/>
  </p:clrMapOvr>
  <p:transition advTm="66170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5" grpId="0"/>
      <p:bldP spid="56" grpId="0" animBg="1"/>
      <p:bldP spid="57" grpId="0" animBg="1"/>
    </p:bldLst>
  </p:timing>
  <p:extLst>
    <p:ext uri="{3A86A75C-4F4B-4683-9AE1-C65F6400EC91}">
      <p14:laserTraceLst xmlns:p14="http://schemas.microsoft.com/office/powerpoint/2010/main">
        <p14:tracePtLst>
          <p14:tracePt t="94427" x="1809750" y="2343150"/>
          <p14:tracePt t="94694" x="1816100" y="2349500"/>
          <p14:tracePt t="94702" x="1816100" y="2355850"/>
          <p14:tracePt t="94726" x="1816100" y="2362200"/>
          <p14:tracePt t="94738" x="1816100" y="2368550"/>
          <p14:tracePt t="94766" x="1816100" y="2374900"/>
          <p14:tracePt t="94791" x="1816100" y="2381250"/>
          <p14:tracePt t="94806" x="1816100" y="2387600"/>
          <p14:tracePt t="94823" x="1816100" y="2400300"/>
          <p14:tracePt t="94830" x="1816100" y="2406650"/>
          <p14:tracePt t="94846" x="1816100" y="2413000"/>
          <p14:tracePt t="94855" x="1816100" y="2419350"/>
          <p14:tracePt t="94857" x="1816100" y="2425700"/>
          <p14:tracePt t="94911" x="1816100" y="2432050"/>
          <p14:tracePt t="94935" x="1816100" y="2438400"/>
          <p14:tracePt t="94983" x="1816100" y="2444750"/>
          <p14:tracePt t="94996" x="1816100" y="2451100"/>
          <p14:tracePt t="95007" x="1816100" y="2457450"/>
          <p14:tracePt t="95039" x="1816100" y="2463800"/>
          <p14:tracePt t="95063" x="1816100" y="2470150"/>
          <p14:tracePt t="95078" x="1809750" y="2476500"/>
          <p14:tracePt t="95142" x="1809750" y="2482850"/>
          <p14:tracePt t="95158" x="1809750" y="2495550"/>
          <p14:tracePt t="95183" x="1809750" y="2501900"/>
          <p14:tracePt t="95190" x="1809750" y="2508250"/>
          <p14:tracePt t="95198" x="1809750" y="2514600"/>
          <p14:tracePt t="95231" x="1809750" y="2520950"/>
          <p14:tracePt t="95256" x="1809750" y="2527300"/>
          <p14:tracePt t="95287" x="1809750" y="2533650"/>
          <p14:tracePt t="95297" x="1809750" y="2540000"/>
          <p14:tracePt t="95311" x="1809750" y="2546350"/>
          <p14:tracePt t="95336" x="1809750" y="2552700"/>
          <p14:tracePt t="95359" x="1809750" y="2559050"/>
          <p14:tracePt t="95375" x="1809750" y="2565400"/>
          <p14:tracePt t="95391" x="1809750" y="2571750"/>
          <p14:tracePt t="95407" x="1809750" y="2578100"/>
          <p14:tracePt t="95431" x="1809750" y="2584450"/>
          <p14:tracePt t="95439" x="1809750" y="2590800"/>
          <p14:tracePt t="95487" x="1809750" y="2597150"/>
          <p14:tracePt t="95504" x="1809750" y="2603500"/>
          <p14:tracePt t="95511" x="1809750" y="2616200"/>
          <p14:tracePt t="95535" x="1809750" y="2622550"/>
          <p14:tracePt t="95591" x="1809750" y="2628900"/>
          <p14:tracePt t="95807" x="1809750" y="2616200"/>
          <p14:tracePt t="95816" x="1809750" y="2603500"/>
          <p14:tracePt t="95822" x="1809750" y="2590800"/>
          <p14:tracePt t="95824" x="1809750" y="2584450"/>
          <p14:tracePt t="95835" x="1809750" y="2552700"/>
          <p14:tracePt t="95852" x="1809750" y="2533650"/>
          <p14:tracePt t="95868" x="1809750" y="2514600"/>
          <p14:tracePt t="95885" x="1809750" y="2489200"/>
          <p14:tracePt t="95902" x="1809750" y="2463800"/>
          <p14:tracePt t="95918" x="1809750" y="2432050"/>
          <p14:tracePt t="95935" x="1809750" y="2425700"/>
          <p14:tracePt t="95951" x="1809750" y="2413000"/>
          <p14:tracePt t="95991" x="1809750" y="2406650"/>
          <p14:tracePt t="96111" x="1809750" y="2400300"/>
          <p14:tracePt t="96118" x="1809750" y="2393950"/>
          <p14:tracePt t="96326" x="1809750" y="2406650"/>
          <p14:tracePt t="96334" x="1809750" y="2413000"/>
          <p14:tracePt t="96338" x="1809750" y="2432050"/>
          <p14:tracePt t="96351" x="1803400" y="2451100"/>
          <p14:tracePt t="96368" x="1803400" y="2470150"/>
          <p14:tracePt t="96385" x="1803400" y="2495550"/>
          <p14:tracePt t="96401" x="1803400" y="2501900"/>
          <p14:tracePt t="96418" x="1803400" y="2514600"/>
          <p14:tracePt t="96435" x="1803400" y="2533650"/>
          <p14:tracePt t="96451" x="1803400" y="2546350"/>
          <p14:tracePt t="96468" x="1803400" y="2552700"/>
          <p14:tracePt t="96485" x="1803400" y="2565400"/>
          <p14:tracePt t="96501" x="1803400" y="2571750"/>
          <p14:tracePt t="96518" x="1803400" y="2584450"/>
          <p14:tracePt t="96535" x="1803400" y="2590800"/>
          <p14:tracePt t="96551" x="1803400" y="2597150"/>
          <p14:tracePt t="96568" x="1803400" y="2603500"/>
          <p14:tracePt t="96584" x="1803400" y="2609850"/>
          <p14:tracePt t="96601" x="1803400" y="2622550"/>
          <p14:tracePt t="96618" x="1809750" y="2622550"/>
          <p14:tracePt t="96634" x="1809750" y="2628900"/>
          <p14:tracePt t="96651" x="1816100" y="2635250"/>
          <p14:tracePt t="96668" x="1816100" y="2641600"/>
          <p14:tracePt t="96684" x="1816100" y="2654300"/>
          <p14:tracePt t="96727" x="1816100" y="2660650"/>
          <p14:tracePt t="96738" x="1816100" y="2667000"/>
          <p14:tracePt t="96751" x="1816100" y="2673350"/>
          <p14:tracePt t="96767" x="1822450" y="2673350"/>
          <p14:tracePt t="96769" x="1828800" y="2679700"/>
          <p14:tracePt t="96784" x="1835150" y="2686050"/>
          <p14:tracePt t="96823" x="1835150" y="2692400"/>
          <p14:tracePt t="96839" x="1841500" y="2692400"/>
          <p14:tracePt t="96861" x="1847850" y="2692400"/>
          <p14:tracePt t="96911" x="1854200" y="2692400"/>
          <p14:tracePt t="96918" x="1860550" y="2692400"/>
          <p14:tracePt t="96934" x="1866900" y="2692400"/>
          <p14:tracePt t="96959" x="1873250" y="2692400"/>
          <p14:tracePt t="96974" x="1879600" y="2692400"/>
          <p14:tracePt t="96991" x="1885950" y="2692400"/>
          <p14:tracePt t="97023" x="1892300" y="2686050"/>
          <p14:tracePt t="97031" x="1892300" y="2679700"/>
          <p14:tracePt t="97043" x="1898650" y="2679700"/>
          <p14:tracePt t="97054" x="1898650" y="2673350"/>
          <p14:tracePt t="97060" x="1898650" y="2667000"/>
          <p14:tracePt t="97068" x="1905000" y="2660650"/>
          <p14:tracePt t="97084" x="1905000" y="2654300"/>
          <p14:tracePt t="97101" x="1911350" y="2647950"/>
          <p14:tracePt t="97117" x="1917700" y="2635250"/>
          <p14:tracePt t="97134" x="1917700" y="2609850"/>
          <p14:tracePt t="97151" x="1917700" y="2590800"/>
          <p14:tracePt t="97167" x="1917700" y="2571750"/>
          <p14:tracePt t="97184" x="1917700" y="2552700"/>
          <p14:tracePt t="97200" x="1917700" y="2546350"/>
          <p14:tracePt t="97217" x="1917700" y="2533650"/>
          <p14:tracePt t="97234" x="1917700" y="2527300"/>
          <p14:tracePt t="97250" x="1917700" y="2514600"/>
          <p14:tracePt t="97267" x="1917700" y="2501900"/>
          <p14:tracePt t="97284" x="1911350" y="2489200"/>
          <p14:tracePt t="97300" x="1911350" y="2463800"/>
          <p14:tracePt t="97317" x="1911350" y="2451100"/>
          <p14:tracePt t="97334" x="1911350" y="2444750"/>
          <p14:tracePt t="97350" x="1905000" y="2432050"/>
          <p14:tracePt t="97367" x="1905000" y="2425700"/>
          <p14:tracePt t="97384" x="1905000" y="2419350"/>
          <p14:tracePt t="97400" x="1905000" y="2413000"/>
          <p14:tracePt t="97438" x="1898650" y="2413000"/>
          <p14:tracePt t="97450" x="1898650" y="2406650"/>
          <p14:tracePt t="97452" x="1898650" y="2400300"/>
          <p14:tracePt t="97467" x="1892300" y="2393950"/>
          <p14:tracePt t="97519" x="1892300" y="2387600"/>
          <p14:tracePt t="97534" x="1885950" y="2381250"/>
          <p14:tracePt t="97574" x="1885950" y="2374900"/>
          <p14:tracePt t="97606" x="1879600" y="2374900"/>
          <p14:tracePt t="97622" x="1873250" y="2374900"/>
          <p14:tracePt t="97638" x="1873250" y="2368550"/>
          <p14:tracePt t="97646" x="1866900" y="2368550"/>
          <p14:tracePt t="97654" x="1860550" y="2362200"/>
          <p14:tracePt t="97654" x="1854200" y="2362200"/>
          <p14:tracePt t="97678" x="1847850" y="2362200"/>
          <p14:tracePt t="97686" x="1841500" y="2362200"/>
          <p14:tracePt t="97695" x="1835150" y="2362200"/>
          <p14:tracePt t="97727" x="1828800" y="2362200"/>
          <p14:tracePt t="97766" x="1822450" y="2362200"/>
          <p14:tracePt t="97821" x="1816100" y="2362200"/>
          <p14:tracePt t="97831" x="1816100" y="2368550"/>
          <p14:tracePt t="97838" x="1816100" y="2374900"/>
          <p14:tracePt t="97850" x="1809750" y="2374900"/>
          <p14:tracePt t="97860" x="1809750" y="2381250"/>
          <p14:tracePt t="97867" x="1803400" y="2400300"/>
          <p14:tracePt t="97883" x="1797050" y="2419350"/>
          <p14:tracePt t="97900" x="1797050" y="2425700"/>
          <p14:tracePt t="97917" x="1790700" y="2438400"/>
          <p14:tracePt t="97933" x="1784350" y="2451100"/>
          <p14:tracePt t="97950" x="1771650" y="2482850"/>
          <p14:tracePt t="97967" x="1771650" y="2501900"/>
          <p14:tracePt t="97983" x="1765300" y="2527300"/>
          <p14:tracePt t="98000" x="1758950" y="2540000"/>
          <p14:tracePt t="98017" x="1758950" y="2552700"/>
          <p14:tracePt t="98033" x="1758950" y="2565400"/>
          <p14:tracePt t="98050" x="1758950" y="2571750"/>
          <p14:tracePt t="98067" x="1758950" y="2590800"/>
          <p14:tracePt t="98084" x="1758950" y="2609850"/>
          <p14:tracePt t="98100" x="1758950" y="2616200"/>
          <p14:tracePt t="98117" x="1758950" y="2628900"/>
          <p14:tracePt t="98151" x="1758950" y="2635250"/>
          <p14:tracePt t="98152" x="1758950" y="2641600"/>
          <p14:tracePt t="98167" x="1771650" y="2654300"/>
          <p14:tracePt t="98183" x="1784350" y="2667000"/>
          <p14:tracePt t="98200" x="1797050" y="2679700"/>
          <p14:tracePt t="98216" x="1809750" y="2686050"/>
          <p14:tracePt t="98233" x="1822450" y="2692400"/>
          <p14:tracePt t="98270" x="1828800" y="2698750"/>
          <p14:tracePt t="98271" x="1835150" y="2698750"/>
          <p14:tracePt t="98283" x="1841500" y="2705100"/>
          <p14:tracePt t="98300" x="1854200" y="2705100"/>
          <p14:tracePt t="98317" x="1860550" y="2705100"/>
          <p14:tracePt t="98333" x="1866900" y="2705100"/>
          <p14:tracePt t="98350" x="1879600" y="2705100"/>
          <p14:tracePt t="98367" x="1885950" y="2705100"/>
          <p14:tracePt t="98383" x="1892300" y="2698750"/>
          <p14:tracePt t="98400" x="1905000" y="2692400"/>
          <p14:tracePt t="98417" x="1917700" y="2679700"/>
          <p14:tracePt t="98433" x="1930400" y="2673350"/>
          <p14:tracePt t="98450" x="1936750" y="2660650"/>
          <p14:tracePt t="98467" x="1943100" y="2654300"/>
          <p14:tracePt t="98483" x="1949450" y="2641600"/>
          <p14:tracePt t="98500" x="1962150" y="2616200"/>
          <p14:tracePt t="98516" x="1962150" y="2597150"/>
          <p14:tracePt t="98533" x="1968500" y="2578100"/>
          <p14:tracePt t="98550" x="1968500" y="2559050"/>
          <p14:tracePt t="98566" x="1968500" y="2540000"/>
          <p14:tracePt t="98583" x="1968500" y="2527300"/>
          <p14:tracePt t="98600" x="1968500" y="2514600"/>
          <p14:tracePt t="98616" x="1968500" y="2495550"/>
          <p14:tracePt t="98633" x="1968500" y="2463800"/>
          <p14:tracePt t="98650" x="1968500" y="2444750"/>
          <p14:tracePt t="98667" x="1962150" y="2413000"/>
          <p14:tracePt t="98683" x="1955800" y="2400300"/>
          <p14:tracePt t="98699" x="1955800" y="2387600"/>
          <p14:tracePt t="98735" x="1955800" y="2381250"/>
          <p14:tracePt t="98736" x="1949450" y="2374900"/>
          <p14:tracePt t="98750" x="1943100" y="2368550"/>
          <p14:tracePt t="98766" x="1924050" y="2362200"/>
          <p14:tracePt t="98783" x="1917700" y="2349500"/>
          <p14:tracePt t="98800" x="1911350" y="2349500"/>
          <p14:tracePt t="98816" x="1898650" y="2343150"/>
          <p14:tracePt t="98855" x="1892300" y="2336800"/>
          <p14:tracePt t="98856" x="1885950" y="2336800"/>
          <p14:tracePt t="98867" x="1879600" y="2336800"/>
          <p14:tracePt t="98883" x="1873250" y="2336800"/>
          <p14:tracePt t="98899" x="1866900" y="2336800"/>
          <p14:tracePt t="98935" x="1860550" y="2336800"/>
          <p14:tracePt t="98974" x="1854200" y="2336800"/>
          <p14:tracePt t="98992" x="1847850" y="2336800"/>
          <p14:tracePt t="99007" x="1841500" y="2336800"/>
          <p14:tracePt t="99008" x="1835150" y="2343150"/>
          <p14:tracePt t="99016" x="1822450" y="2349500"/>
          <p14:tracePt t="99037" x="1809750" y="2362200"/>
          <p14:tracePt t="99049" x="1797050" y="2368550"/>
          <p14:tracePt t="99066" x="1784350" y="2381250"/>
          <p14:tracePt t="99083" x="1771650" y="2393950"/>
          <p14:tracePt t="99100" x="1758950" y="2406650"/>
          <p14:tracePt t="99116" x="1752600" y="2419350"/>
          <p14:tracePt t="99133" x="1746250" y="2457450"/>
          <p14:tracePt t="99149" x="1746250" y="2489200"/>
          <p14:tracePt t="99149" x="1746250" y="2508250"/>
          <p14:tracePt t="99166" x="1746250" y="2533650"/>
          <p14:tracePt t="99182" x="1746250" y="2559050"/>
          <p14:tracePt t="99200" x="1746250" y="2571750"/>
          <p14:tracePt t="99216" x="1746250" y="2578100"/>
          <p14:tracePt t="99232" x="1746250" y="2584450"/>
          <p14:tracePt t="99249" x="1746250" y="2590800"/>
          <p14:tracePt t="99266" x="1765300" y="2609850"/>
          <p14:tracePt t="99283" x="1778000" y="2635250"/>
          <p14:tracePt t="99299" x="1784350" y="2647950"/>
          <p14:tracePt t="99316" x="1797050" y="2660650"/>
          <p14:tracePt t="99333" x="1803400" y="2667000"/>
          <p14:tracePt t="99407" x="1809750" y="2667000"/>
          <p14:tracePt t="99415" x="1816100" y="2667000"/>
          <p14:tracePt t="99425" x="1822450" y="2667000"/>
          <p14:tracePt t="99436" x="1828800" y="2667000"/>
          <p14:tracePt t="99449" x="1841500" y="2667000"/>
          <p14:tracePt t="99450" x="1847850" y="2667000"/>
          <p14:tracePt t="99466" x="1854200" y="2667000"/>
          <p14:tracePt t="99511" x="1860550" y="2667000"/>
          <p14:tracePt t="99542" x="1866900" y="2667000"/>
          <p14:tracePt t="99550" x="1873250" y="2667000"/>
          <p14:tracePt t="99567" x="1885950" y="2667000"/>
          <p14:tracePt t="99575" x="1905000" y="2654300"/>
          <p14:tracePt t="99582" x="1924050" y="2641600"/>
          <p14:tracePt t="99591" x="1930400" y="2635250"/>
          <p14:tracePt t="99600" x="1943100" y="2622550"/>
          <p14:tracePt t="99616" x="1949450" y="2597150"/>
          <p14:tracePt t="99632" x="1949450" y="2565400"/>
          <p14:tracePt t="99649" x="1949450" y="2514600"/>
          <p14:tracePt t="99666" x="1930400" y="2463800"/>
          <p14:tracePt t="99683" x="1911350" y="2419350"/>
          <p14:tracePt t="99699" x="1898650" y="2387600"/>
          <p14:tracePt t="99716" x="1898650" y="2362200"/>
          <p14:tracePt t="99733" x="1898650" y="2355850"/>
          <p14:tracePt t="99749" x="1898650" y="2349500"/>
          <p14:tracePt t="99766" x="1898650" y="2343150"/>
          <p14:tracePt t="99782" x="1892300" y="2336800"/>
          <p14:tracePt t="99823" x="1885950" y="2330450"/>
          <p14:tracePt t="99846" x="1879600" y="2330450"/>
          <p14:tracePt t="99894" x="1873250" y="2330450"/>
          <p14:tracePt t="99926" x="1866900" y="2330450"/>
          <p14:tracePt t="99942" x="1860550" y="2330450"/>
          <p14:tracePt t="99999" x="1854200" y="2330450"/>
          <p14:tracePt t="100015" x="1847850" y="2330450"/>
          <p14:tracePt t="100025" x="1847850" y="2336800"/>
          <p14:tracePt t="100027" x="1841500" y="2336800"/>
          <p14:tracePt t="100038" x="1828800" y="2349500"/>
          <p14:tracePt t="100049" x="1816100" y="2349500"/>
          <p14:tracePt t="100065" x="1809750" y="2349500"/>
          <p14:tracePt t="100158" x="1809750" y="2362200"/>
          <p14:tracePt t="100166" x="1803400" y="2368550"/>
          <p14:tracePt t="100191" x="1797050" y="2368550"/>
          <p14:tracePt t="100198" x="1790700" y="2374900"/>
          <p14:tracePt t="100215" x="1790700" y="2381250"/>
          <p14:tracePt t="100217" x="1790700" y="2387600"/>
          <p14:tracePt t="100232" x="1784350" y="2406650"/>
          <p14:tracePt t="100249" x="1778000" y="2419350"/>
          <p14:tracePt t="100265" x="1778000" y="2432050"/>
          <p14:tracePt t="100282" x="1771650" y="2444750"/>
          <p14:tracePt t="100299" x="1771650" y="2451100"/>
          <p14:tracePt t="100315" x="1771650" y="2463800"/>
          <p14:tracePt t="100332" x="1765300" y="2463800"/>
          <p14:tracePt t="100348" x="1765300" y="2470150"/>
          <p14:tracePt t="100365" x="1758950" y="2476500"/>
          <p14:tracePt t="100365" x="1758950" y="2482850"/>
          <p14:tracePt t="100423" x="1758950" y="2495550"/>
          <p14:tracePt t="100430" x="1758950" y="2501900"/>
          <p14:tracePt t="100448" x="1758950" y="2508250"/>
          <p14:tracePt t="100450" x="1758950" y="2514600"/>
          <p14:tracePt t="100465" x="1758950" y="2520950"/>
          <p14:tracePt t="100482" x="1758950" y="2533650"/>
          <p14:tracePt t="100499" x="1758950" y="2540000"/>
          <p14:tracePt t="100515" x="1758950" y="2552700"/>
          <p14:tracePt t="100532" x="1758950" y="2571750"/>
          <p14:tracePt t="100548" x="1758950" y="2584450"/>
          <p14:tracePt t="100565" x="1758950" y="2597150"/>
          <p14:tracePt t="100582" x="1758950" y="2603500"/>
          <p14:tracePt t="100598" x="1758950" y="2609850"/>
          <p14:tracePt t="100638" x="1758950" y="2616200"/>
          <p14:tracePt t="100655" x="1765300" y="2622550"/>
          <p14:tracePt t="100670" x="1765300" y="2628900"/>
          <p14:tracePt t="100726" x="1771650" y="2635250"/>
          <p14:tracePt t="100735" x="1771650" y="2641600"/>
          <p14:tracePt t="100750" x="1778000" y="2647950"/>
          <p14:tracePt t="100751" x="1784350" y="2654300"/>
          <p14:tracePt t="100770" x="1784350" y="2660650"/>
          <p14:tracePt t="100781" x="1790700" y="2667000"/>
          <p14:tracePt t="100798" x="1797050" y="2667000"/>
          <p14:tracePt t="100870" x="1803400" y="2667000"/>
          <p14:tracePt t="100891" x="1809750" y="2673350"/>
          <p14:tracePt t="100898" x="1816100" y="2673350"/>
          <p14:tracePt t="100899" x="1822450" y="2673350"/>
          <p14:tracePt t="100914" x="1828800" y="2673350"/>
          <p14:tracePt t="100990" x="1835150" y="2673350"/>
          <p14:tracePt t="101014" x="1841500" y="2673350"/>
          <p14:tracePt t="101030" x="1847850" y="2673350"/>
          <p14:tracePt t="101038" x="1854200" y="2673350"/>
          <p14:tracePt t="101048" x="1860550" y="2673350"/>
          <p14:tracePt t="101050" x="1866900" y="2660650"/>
          <p14:tracePt t="101065" x="1873250" y="2654300"/>
          <p14:tracePt t="101081" x="1885950" y="2641600"/>
          <p14:tracePt t="101098" x="1892300" y="2628900"/>
          <p14:tracePt t="101115" x="1892300" y="2609850"/>
          <p14:tracePt t="101131" x="1892300" y="2590800"/>
          <p14:tracePt t="101148" x="1892300" y="2578100"/>
          <p14:tracePt t="101164" x="1892300" y="2565400"/>
          <p14:tracePt t="101164" x="1892300" y="2552700"/>
          <p14:tracePt t="101182" x="1892300" y="2546350"/>
          <p14:tracePt t="101198" x="1892300" y="2533650"/>
          <p14:tracePt t="101215" x="1885950" y="2527300"/>
          <p14:tracePt t="101254" x="1879600" y="2520950"/>
          <p14:tracePt t="101286" x="1879600" y="2514600"/>
          <p14:tracePt t="101391" x="1873250" y="2514600"/>
          <p14:tracePt t="101415" x="1873250" y="2508250"/>
          <p14:tracePt t="101486" x="1866900" y="2508250"/>
          <p14:tracePt t="101742" x="1860550" y="2508250"/>
          <p14:tracePt t="101774" x="1854200" y="2508250"/>
          <p14:tracePt t="101783" x="1841500" y="2508250"/>
          <p14:tracePt t="101799" x="1835150" y="2508250"/>
          <p14:tracePt t="101806" x="1822450" y="2508250"/>
          <p14:tracePt t="101814" x="1803400" y="2508250"/>
          <p14:tracePt t="101830" x="1778000" y="2508250"/>
          <p14:tracePt t="101871" x="1771650" y="2508250"/>
          <p14:tracePt t="101886" x="1765300" y="2508250"/>
          <p14:tracePt t="101918" x="1758950" y="2508250"/>
          <p14:tracePt t="101958" x="1752600" y="2508250"/>
          <p14:tracePt t="102174" x="1758950" y="2508250"/>
          <p14:tracePt t="102180" x="1778000" y="2508250"/>
          <p14:tracePt t="102198" x="1790700" y="2508250"/>
          <p14:tracePt t="102200" x="1803400" y="2508250"/>
          <p14:tracePt t="102214" x="1828800" y="2508250"/>
          <p14:tracePt t="102255" x="1835150" y="2508250"/>
          <p14:tracePt t="102271" x="1835150" y="2514600"/>
          <p14:tracePt t="102286" x="1841500" y="2514600"/>
          <p14:tracePt t="102302" x="1847850" y="2514600"/>
          <p14:tracePt t="102303" x="1854200" y="2520950"/>
          <p14:tracePt t="102313" x="1873250" y="2520950"/>
          <p14:tracePt t="102330" x="1892300" y="2520950"/>
          <p14:tracePt t="102347" x="1917700" y="2527300"/>
          <p14:tracePt t="102364" x="1924050" y="2527300"/>
          <p14:tracePt t="102381" x="1943100" y="2527300"/>
          <p14:tracePt t="102397" x="1955800" y="2540000"/>
          <p14:tracePt t="102413" x="1974850" y="2546350"/>
          <p14:tracePt t="102431" x="1981200" y="2559050"/>
          <p14:tracePt t="102447" x="1987550" y="2565400"/>
          <p14:tracePt t="102464" x="1993900" y="2584450"/>
          <p14:tracePt t="102480" x="2000250" y="2590800"/>
          <p14:tracePt t="102497" x="2000250" y="2609850"/>
          <p14:tracePt t="102514" x="2000250" y="2635250"/>
          <p14:tracePt t="102530" x="2000250" y="2654300"/>
          <p14:tracePt t="102547" x="2000250" y="2673350"/>
          <p14:tracePt t="102564" x="2000250" y="2686050"/>
          <p14:tracePt t="102581" x="2006600" y="2686050"/>
          <p14:tracePt t="102597" x="2019300" y="2698750"/>
          <p14:tracePt t="102613" x="2019300" y="2705100"/>
          <p14:tracePt t="102630" x="2025650" y="2711450"/>
          <p14:tracePt t="102671" x="2032000" y="2717800"/>
          <p14:tracePt t="102798" x="2025650" y="2717800"/>
          <p14:tracePt t="102809" x="2025650" y="2711450"/>
          <p14:tracePt t="102814" x="2019300" y="2698750"/>
          <p14:tracePt t="102831" x="2006600" y="2692400"/>
          <p14:tracePt t="102832" x="2000250" y="2679700"/>
          <p14:tracePt t="102847" x="1987550" y="2673350"/>
          <p14:tracePt t="102864" x="1981200" y="2667000"/>
          <p14:tracePt t="102880" x="1962150" y="2654300"/>
          <p14:tracePt t="102897" x="1949450" y="2647950"/>
          <p14:tracePt t="102913" x="1930400" y="2616200"/>
          <p14:tracePt t="102930" x="1930400" y="2590800"/>
          <p14:tracePt t="102947" x="1924050" y="2552700"/>
          <p14:tracePt t="102963" x="1924050" y="2520950"/>
          <p14:tracePt t="102980" x="1924050" y="2495550"/>
          <p14:tracePt t="102997" x="1924050" y="2489200"/>
          <p14:tracePt t="103013" x="1924050" y="2476500"/>
          <p14:tracePt t="103030" x="1924050" y="2470150"/>
          <p14:tracePt t="103047" x="1930400" y="2457450"/>
          <p14:tracePt t="103063" x="1930400" y="2444750"/>
          <p14:tracePt t="103080" x="1936750" y="2432050"/>
          <p14:tracePt t="103096" x="1936750" y="2413000"/>
          <p14:tracePt t="103113" x="1943100" y="2406650"/>
          <p14:tracePt t="103129" x="1949450" y="2400300"/>
          <p14:tracePt t="103146" x="1955800" y="2400300"/>
          <p14:tracePt t="103163" x="1955800" y="2393950"/>
          <p14:tracePt t="103180" x="1968500" y="2387600"/>
          <p14:tracePt t="103197" x="1981200" y="2381250"/>
          <p14:tracePt t="103213" x="2000250" y="2374900"/>
          <p14:tracePt t="103213" x="2006600" y="2374900"/>
          <p14:tracePt t="103230" x="2019300" y="2368550"/>
          <p14:tracePt t="103246" x="2025650" y="2362200"/>
          <p14:tracePt t="103263" x="2032000" y="2355850"/>
          <p14:tracePt t="103280" x="2038350" y="2349500"/>
          <p14:tracePt t="103296" x="2038350" y="2336800"/>
          <p14:tracePt t="103314" x="2044700" y="2317750"/>
          <p14:tracePt t="103330" x="2057400" y="2286000"/>
          <p14:tracePt t="103347" x="2063750" y="2254250"/>
          <p14:tracePt t="103363" x="2063750" y="2228850"/>
          <p14:tracePt t="103379" x="2070100" y="2209800"/>
          <p14:tracePt t="103397" x="2070100" y="2190750"/>
          <p14:tracePt t="103413" x="2070100" y="2171700"/>
          <p14:tracePt t="103430" x="2070100" y="2139950"/>
          <p14:tracePt t="103446" x="2070100" y="2114550"/>
          <p14:tracePt t="103463" x="2070100" y="2095500"/>
          <p14:tracePt t="103480" x="2063750" y="2082800"/>
          <p14:tracePt t="103496" x="2063750" y="2076450"/>
          <p14:tracePt t="103513" x="2063750" y="2070100"/>
          <p14:tracePt t="103529" x="2063750" y="2063750"/>
          <p14:tracePt t="103547" x="2063750" y="2057400"/>
          <p14:tracePt t="103563" x="2063750" y="2051050"/>
          <p14:tracePt t="103662" x="2063750" y="2057400"/>
          <p14:tracePt t="103673" x="2063750" y="2070100"/>
          <p14:tracePt t="103674" x="2057400" y="2082800"/>
          <p14:tracePt t="103679" x="2057400" y="2114550"/>
          <p14:tracePt t="103696" x="2051050" y="2139950"/>
          <p14:tracePt t="103713" x="2044700" y="2165350"/>
          <p14:tracePt t="103751" x="2044700" y="2190750"/>
          <p14:tracePt t="103752" x="2044700" y="2197100"/>
          <p14:tracePt t="103762" x="2038350" y="2222500"/>
          <p14:tracePt t="103779" x="2032000" y="2247900"/>
          <p14:tracePt t="103796" x="2019300" y="2286000"/>
          <p14:tracePt t="103812" x="2012950" y="2330450"/>
          <p14:tracePt t="103830" x="2000250" y="2349500"/>
          <p14:tracePt t="103846" x="1993900" y="2368550"/>
          <p14:tracePt t="103862" x="1987550" y="2368550"/>
          <p14:tracePt t="103879" x="1981200" y="2368550"/>
          <p14:tracePt t="103926" x="1981200" y="2374900"/>
          <p14:tracePt t="103938" x="1974850" y="2374900"/>
          <p14:tracePt t="103942" x="1968500" y="2374900"/>
          <p14:tracePt t="103946" x="1962150" y="2374900"/>
          <p14:tracePt t="103962" x="1949450" y="2374900"/>
          <p14:tracePt t="103979" x="1943100" y="2374900"/>
          <p14:tracePt t="103996" x="1936750" y="2368550"/>
          <p14:tracePt t="104012" x="1930400" y="2368550"/>
          <p14:tracePt t="104070" x="1924050" y="2368550"/>
          <p14:tracePt t="104086" x="1917700" y="2374900"/>
          <p14:tracePt t="104094" x="1911350" y="2381250"/>
          <p14:tracePt t="104100" x="1905000" y="2393950"/>
          <p14:tracePt t="104113" x="1898650" y="2400300"/>
          <p14:tracePt t="104129" x="1892300" y="2419350"/>
          <p14:tracePt t="104146" x="1892300" y="2432050"/>
          <p14:tracePt t="104163" x="1892300" y="2451100"/>
          <p14:tracePt t="104179" x="1892300" y="2470150"/>
          <p14:tracePt t="104196" x="1892300" y="2482850"/>
          <p14:tracePt t="104212" x="1892300" y="2501900"/>
          <p14:tracePt t="104229" x="1892300" y="2514600"/>
          <p14:tracePt t="104246" x="1892300" y="2546350"/>
          <p14:tracePt t="104262" x="1892300" y="2578100"/>
          <p14:tracePt t="104279" x="1892300" y="2590800"/>
          <p14:tracePt t="104295" x="1892300" y="2597150"/>
          <p14:tracePt t="104313" x="1898650" y="2616200"/>
          <p14:tracePt t="104329" x="1905000" y="2628900"/>
          <p14:tracePt t="104346" x="1905000" y="2641600"/>
          <p14:tracePt t="104362" x="1905000" y="2647950"/>
          <p14:tracePt t="104379" x="1911350" y="2654300"/>
          <p14:tracePt t="104396" x="1924050" y="2673350"/>
          <p14:tracePt t="104412" x="1930400" y="2686050"/>
          <p14:tracePt t="104429" x="1943100" y="2698750"/>
          <p14:tracePt t="104446" x="1949450" y="2711450"/>
          <p14:tracePt t="104462" x="1955800" y="2717800"/>
          <p14:tracePt t="104479" x="1968500" y="2717800"/>
          <p14:tracePt t="104495" x="1981200" y="2724150"/>
          <p14:tracePt t="104512" x="1993900" y="2724150"/>
          <p14:tracePt t="104529" x="2012950" y="2724150"/>
          <p14:tracePt t="104545" x="2025650" y="2730500"/>
          <p14:tracePt t="104562" x="2044700" y="2730500"/>
          <p14:tracePt t="104579" x="2057400" y="2736850"/>
          <p14:tracePt t="104595" x="2070100" y="2743200"/>
          <p14:tracePt t="104628" x="2076450" y="2749550"/>
          <p14:tracePt t="104654" x="2082800" y="2749550"/>
          <p14:tracePt t="104663" x="2082800" y="2755900"/>
          <p14:tracePt t="104667" x="2089150" y="2768600"/>
          <p14:tracePt t="104678" x="2089150" y="2787650"/>
          <p14:tracePt t="104695" x="2089150" y="2806700"/>
          <p14:tracePt t="104712" x="2089150" y="2825750"/>
          <p14:tracePt t="104728" x="2089150" y="2851150"/>
          <p14:tracePt t="104745" x="2089150" y="2857500"/>
          <p14:tracePt t="104762" x="2076450" y="2882900"/>
          <p14:tracePt t="104778" x="2070100" y="2889250"/>
          <p14:tracePt t="104795" x="2070100" y="2901950"/>
          <p14:tracePt t="104870" x="2070100" y="2882900"/>
          <p14:tracePt t="104879" x="2070100" y="2838450"/>
          <p14:tracePt t="104889" x="2057400" y="2800350"/>
          <p14:tracePt t="104895" x="2038350" y="2717800"/>
          <p14:tracePt t="104912" x="2006600" y="2667000"/>
          <p14:tracePt t="104928" x="1987550" y="2641600"/>
          <p14:tracePt t="104945" x="1968500" y="2622550"/>
          <p14:tracePt t="104962" x="1962150" y="2616200"/>
          <p14:tracePt t="104978" x="1949450" y="2609850"/>
          <p14:tracePt t="104995" x="1943100" y="2603500"/>
          <p14:tracePt t="105012" x="1930400" y="2603500"/>
          <p14:tracePt t="105028" x="1924050" y="2603500"/>
          <p14:tracePt t="105064" x="1917700" y="2603500"/>
          <p14:tracePt t="105065" x="1911350" y="2603500"/>
          <p14:tracePt t="105110" x="1905000" y="2603500"/>
          <p14:tracePt t="105122" x="1898650" y="2603500"/>
          <p14:tracePt t="105128" x="1892300" y="2603500"/>
          <p14:tracePt t="105130" x="1879600" y="2597150"/>
          <p14:tracePt t="105145" x="1866900" y="2590800"/>
          <p14:tracePt t="105161" x="1835150" y="2578100"/>
          <p14:tracePt t="105178" x="1816100" y="2571750"/>
          <p14:tracePt t="105195" x="1784350" y="2559050"/>
          <p14:tracePt t="105211" x="1771650" y="2546350"/>
          <p14:tracePt t="105228" x="1765300" y="2540000"/>
          <p14:tracePt t="105245" x="1758950" y="2540000"/>
          <p14:tracePt t="105342" x="1771650" y="2540000"/>
          <p14:tracePt t="105354" x="1778000" y="2533650"/>
          <p14:tracePt t="105358" x="1797050" y="2533650"/>
          <p14:tracePt t="105361" x="1835150" y="2533650"/>
          <p14:tracePt t="105378" x="1860550" y="2533650"/>
          <p14:tracePt t="105395" x="1866900" y="2533650"/>
          <p14:tracePt t="105750" x="1866900" y="2527300"/>
          <p14:tracePt t="105758" x="1866900" y="2520950"/>
          <p14:tracePt t="105775" x="1866900" y="2514600"/>
          <p14:tracePt t="105776" x="1860550" y="2514600"/>
          <p14:tracePt t="105794" x="1860550" y="2501900"/>
          <p14:tracePt t="105797" x="1854200" y="2482850"/>
          <p14:tracePt t="105811" x="1854200" y="2470150"/>
          <p14:tracePt t="105828" x="1847850" y="2457450"/>
          <p14:tracePt t="105845" x="1835150" y="2444750"/>
          <p14:tracePt t="105861" x="1822450" y="2432050"/>
          <p14:tracePt t="105878" x="1803400" y="2406650"/>
          <p14:tracePt t="105896" x="1784350" y="2393950"/>
          <p14:tracePt t="105911" x="1771650" y="2381250"/>
          <p14:tracePt t="105928" x="1758950" y="2381250"/>
          <p14:tracePt t="105998" x="1752600" y="2381250"/>
          <p14:tracePt t="106038" x="1752600" y="2387600"/>
          <p14:tracePt t="106046" x="1752600" y="2393950"/>
          <p14:tracePt t="106054" x="1752600" y="2400300"/>
          <p14:tracePt t="106061" x="1765300" y="2419350"/>
          <p14:tracePt t="106078" x="1771650" y="2432050"/>
          <p14:tracePt t="106094" x="1778000" y="2432050"/>
          <p14:tracePt t="106166" x="1784350" y="2425700"/>
          <p14:tracePt t="106174" x="1784350" y="2413000"/>
          <p14:tracePt t="106177" x="1784350" y="2381250"/>
          <p14:tracePt t="106194" x="1784350" y="2355850"/>
          <p14:tracePt t="106210" x="1784350" y="2343150"/>
          <p14:tracePt t="106227" x="1778000" y="2336800"/>
          <p14:tracePt t="106270" x="1765300" y="2336800"/>
          <p14:tracePt t="106279" x="1752600" y="2349500"/>
          <p14:tracePt t="106294" x="1739900" y="2362200"/>
          <p14:tracePt t="106296" x="1727200" y="2381250"/>
          <p14:tracePt t="106311" x="1720850" y="2393950"/>
          <p14:tracePt t="106327" x="1720850" y="2400300"/>
          <p14:tracePt t="106344" x="1720850" y="2406650"/>
          <p14:tracePt t="106383" x="1727200" y="2406650"/>
          <p14:tracePt t="106406" x="1733550" y="2406650"/>
          <p14:tracePt t="106406" x="1739900" y="2406650"/>
          <p14:tracePt t="106430" x="1746250" y="2406650"/>
          <p14:tracePt t="106440" x="1746250" y="2393950"/>
          <p14:tracePt t="106463" x="1746250" y="2387600"/>
          <p14:tracePt t="106478" x="1746250" y="2381250"/>
          <p14:tracePt t="106550" x="1746250" y="2393950"/>
          <p14:tracePt t="106558" x="1746250" y="2413000"/>
          <p14:tracePt t="106577" x="1746250" y="2438400"/>
          <p14:tracePt t="106579" x="1746250" y="2470150"/>
          <p14:tracePt t="106594" x="1746250" y="2489200"/>
          <p14:tracePt t="106610" x="1752600" y="2501900"/>
          <p14:tracePt t="106627" x="1758950" y="2501900"/>
          <p14:tracePt t="106686" x="1765300" y="2501900"/>
          <p14:tracePt t="106694" x="1771650" y="2495550"/>
          <p14:tracePt t="106696" x="1771650" y="2489200"/>
          <p14:tracePt t="106790" x="1765300" y="2495550"/>
          <p14:tracePt t="106798" x="1752600" y="2514600"/>
          <p14:tracePt t="106806" x="1746250" y="2527300"/>
          <p14:tracePt t="106827" x="1733550" y="2559050"/>
          <p14:tracePt t="106829" x="1727200" y="2584450"/>
          <p14:tracePt t="106843" x="1727200" y="2603500"/>
          <p14:tracePt t="106860" x="1727200" y="2609850"/>
          <p14:tracePt t="106877" x="1733550" y="2609850"/>
          <p14:tracePt t="106918" x="1739900" y="2609850"/>
          <p14:tracePt t="106920" x="1746250" y="2609850"/>
          <p14:tracePt t="106950" x="1752600" y="2609850"/>
          <p14:tracePt t="107014" x="1752600" y="2622550"/>
          <p14:tracePt t="107022" x="1752600" y="2635250"/>
          <p14:tracePt t="107030" x="1752600" y="2641600"/>
          <p14:tracePt t="107046" x="1752600" y="2647950"/>
          <p14:tracePt t="107060" x="1752600" y="2654300"/>
          <p14:tracePt t="107110" x="1758950" y="2654300"/>
          <p14:tracePt t="107128" x="1758950" y="2641600"/>
          <p14:tracePt t="107134" x="1758950" y="2622550"/>
          <p14:tracePt t="107143" x="1758950" y="2616200"/>
          <p14:tracePt t="107208" x="1758950" y="2628900"/>
          <p14:tracePt t="107220" x="1771650" y="2654300"/>
          <p14:tracePt t="107230" x="1771650" y="2667000"/>
          <p14:tracePt t="107232" x="1771650" y="2673350"/>
          <p14:tracePt t="107243" x="1778000" y="2673350"/>
          <p14:tracePt t="107260" x="1784350" y="2679700"/>
          <p14:tracePt t="107295" x="1790700" y="2679700"/>
          <p14:tracePt t="107297" x="1797050" y="2686050"/>
          <p14:tracePt t="107310" x="1828800" y="2698750"/>
          <p14:tracePt t="107326" x="1860550" y="2705100"/>
          <p14:tracePt t="107343" x="1885950" y="2705100"/>
          <p14:tracePt t="107360" x="1911350" y="2705100"/>
          <p14:tracePt t="107377" x="1930400" y="2692400"/>
          <p14:tracePt t="107393" x="1949450" y="2673350"/>
          <p14:tracePt t="107410" x="1962150" y="2647950"/>
          <p14:tracePt t="107427" x="1962150" y="2622550"/>
          <p14:tracePt t="107443" x="1974850" y="2597150"/>
          <p14:tracePt t="107460" x="1974850" y="2578100"/>
          <p14:tracePt t="107476" x="1974850" y="2559050"/>
          <p14:tracePt t="107493" x="1974850" y="2520950"/>
          <p14:tracePt t="107510" x="1974850" y="2501900"/>
          <p14:tracePt t="107526" x="1968500" y="2476500"/>
          <p14:tracePt t="107543" x="1968500" y="2463800"/>
          <p14:tracePt t="107560" x="1968500" y="2451100"/>
          <p14:tracePt t="107576" x="1968500" y="2432050"/>
          <p14:tracePt t="107593" x="1968500" y="2419350"/>
          <p14:tracePt t="107610" x="1968500" y="2413000"/>
          <p14:tracePt t="107627" x="1968500" y="2406650"/>
          <p14:tracePt t="107662" x="1968500" y="2400300"/>
          <p14:tracePt t="107679" x="1968500" y="2393950"/>
          <p14:tracePt t="107702" x="1968500" y="2387600"/>
          <p14:tracePt t="107711" x="1968500" y="2374900"/>
          <p14:tracePt t="107712" x="1968500" y="2362200"/>
          <p14:tracePt t="107726" x="1968500" y="2355850"/>
          <p14:tracePt t="107743" x="1968500" y="2349500"/>
          <p14:tracePt t="107871" x="1968500" y="2355850"/>
          <p14:tracePt t="107879" x="1968500" y="2368550"/>
          <p14:tracePt t="107886" x="1962150" y="2381250"/>
          <p14:tracePt t="107894" x="1962150" y="2400300"/>
          <p14:tracePt t="107911" x="1962150" y="2419350"/>
          <p14:tracePt t="107913" x="1955800" y="2451100"/>
          <p14:tracePt t="107926" x="1955800" y="2489200"/>
          <p14:tracePt t="107943" x="1955800" y="2514600"/>
          <p14:tracePt t="107959" x="1955800" y="2533650"/>
          <p14:tracePt t="107976" x="1955800" y="2559050"/>
          <p14:tracePt t="107993" x="1955800" y="2584450"/>
          <p14:tracePt t="108009" x="1955800" y="2616200"/>
          <p14:tracePt t="108026" x="1955800" y="2647950"/>
          <p14:tracePt t="108042" x="1955800" y="2667000"/>
          <p14:tracePt t="108059" x="1955800" y="2673350"/>
          <p14:tracePt t="108076" x="1955800" y="2679700"/>
          <p14:tracePt t="108166" x="1955800" y="2667000"/>
          <p14:tracePt t="108175" x="1955800" y="2654300"/>
          <p14:tracePt t="108182" x="1955800" y="2616200"/>
          <p14:tracePt t="108192" x="1955800" y="2559050"/>
          <p14:tracePt t="108209" x="1955800" y="2501900"/>
          <p14:tracePt t="108227" x="1955800" y="2451100"/>
          <p14:tracePt t="108243" x="1955800" y="2413000"/>
          <p14:tracePt t="108259" x="1955800" y="2381250"/>
          <p14:tracePt t="108276" x="1955800" y="2362200"/>
          <p14:tracePt t="108293" x="1955800" y="2349500"/>
          <p14:tracePt t="108309" x="1955800" y="2336800"/>
          <p14:tracePt t="108438" x="1955800" y="2355850"/>
          <p14:tracePt t="108446" x="1955800" y="2374900"/>
          <p14:tracePt t="108459" x="1955800" y="2400300"/>
          <p14:tracePt t="108462" x="1949450" y="2451100"/>
          <p14:tracePt t="108475" x="1949450" y="2495550"/>
          <p14:tracePt t="108492" x="1949450" y="2540000"/>
          <p14:tracePt t="108509" x="1949450" y="2571750"/>
          <p14:tracePt t="108526" x="1949450" y="2622550"/>
          <p14:tracePt t="108542" x="1962150" y="2660650"/>
          <p14:tracePt t="108559" x="1962150" y="2698750"/>
          <p14:tracePt t="108575" x="1974850" y="2724150"/>
          <p14:tracePt t="108592" x="1993900" y="2755900"/>
          <p14:tracePt t="108609" x="2006600" y="2781300"/>
          <p14:tracePt t="108626" x="2012950" y="2800350"/>
          <p14:tracePt t="108642" x="2012950" y="2819400"/>
          <p14:tracePt t="108659" x="2012950" y="2838450"/>
          <p14:tracePt t="108676" x="2012950" y="2870200"/>
          <p14:tracePt t="108692" x="2012950" y="2901950"/>
          <p14:tracePt t="108709" x="2012950" y="2933700"/>
          <p14:tracePt t="108725" x="2019300" y="2971800"/>
          <p14:tracePt t="108742" x="2025650" y="2984500"/>
          <p14:tracePt t="108759" x="2032000" y="2997200"/>
          <p14:tracePt t="108775" x="2038350" y="2997200"/>
          <p14:tracePt t="108792" x="2038350" y="3003550"/>
          <p14:tracePt t="108809" x="2044700" y="3009900"/>
          <p14:tracePt t="108826" x="2057400" y="3009900"/>
          <p14:tracePt t="108958" x="2063750" y="3009900"/>
          <p14:tracePt t="108974" x="2070100" y="3003550"/>
          <p14:tracePt t="108990" x="2076450" y="2990850"/>
          <p14:tracePt t="109006" x="2082800" y="2971800"/>
          <p14:tracePt t="109022" x="2082800" y="2959100"/>
          <p14:tracePt t="109027" x="2082800" y="2940050"/>
          <p14:tracePt t="109042" x="2082800" y="2933700"/>
          <p14:tracePt t="109043" x="2082800" y="2895600"/>
          <p14:tracePt t="109059" x="2082800" y="2870200"/>
          <p14:tracePt t="109075" x="2082800" y="2844800"/>
          <p14:tracePt t="109092" x="2082800" y="2832100"/>
          <p14:tracePt t="109109" x="2082800" y="2819400"/>
          <p14:tracePt t="109125" x="2082800" y="2800350"/>
          <p14:tracePt t="109238" x="2082800" y="2794000"/>
          <p14:tracePt t="109246" x="2082800" y="2787650"/>
          <p14:tracePt t="109254" x="2076450" y="2781300"/>
          <p14:tracePt t="109262" x="2063750" y="2768600"/>
          <p14:tracePt t="109275" x="2044700" y="2755900"/>
          <p14:tracePt t="109292" x="2038350" y="2743200"/>
          <p14:tracePt t="109308" x="2019300" y="2730500"/>
          <p14:tracePt t="109325" x="2000250" y="2705100"/>
          <p14:tracePt t="109342" x="1974850" y="2679700"/>
          <p14:tracePt t="109358" x="1955800" y="2647950"/>
          <p14:tracePt t="109375" x="1930400" y="2616200"/>
          <p14:tracePt t="109392" x="1917700" y="2603500"/>
          <p14:tracePt t="109408" x="1905000" y="2578100"/>
          <p14:tracePt t="109425" x="1898650" y="2578100"/>
          <p14:tracePt t="109441" x="1898650" y="2571750"/>
          <p14:tracePt t="109458" x="1898650" y="2565400"/>
          <p14:tracePt t="109475" x="1898650" y="2546350"/>
          <p14:tracePt t="109492" x="1898650" y="2540000"/>
          <p14:tracePt t="109508" x="1892300" y="2482850"/>
          <p14:tracePt t="109525" x="1892300" y="2419350"/>
          <p14:tracePt t="109542" x="1892300" y="2400300"/>
          <p14:tracePt t="109558" x="1892300" y="2387600"/>
          <p14:tracePt t="109575" x="1892300" y="2374900"/>
          <p14:tracePt t="109593" x="1892300" y="2368550"/>
          <p14:tracePt t="109608" x="1898650" y="2349500"/>
          <p14:tracePt t="109625" x="1905000" y="2336800"/>
          <p14:tracePt t="109641" x="1911350" y="2330450"/>
          <p14:tracePt t="109658" x="1917700" y="2317750"/>
          <p14:tracePt t="109675" x="1924050" y="2317750"/>
          <p14:tracePt t="109692" x="1930400" y="2311400"/>
          <p14:tracePt t="109708" x="1936750" y="2311400"/>
          <p14:tracePt t="109725" x="1943100" y="2311400"/>
          <p14:tracePt t="109741" x="1968500" y="2311400"/>
          <p14:tracePt t="109758" x="1993900" y="2311400"/>
          <p14:tracePt t="109775" x="2012950" y="2311400"/>
          <p14:tracePt t="109791" x="2025650" y="2311400"/>
          <p14:tracePt t="109808" x="2038350" y="2311400"/>
          <p14:tracePt t="109825" x="2044700" y="2305050"/>
          <p14:tracePt t="109841" x="2051050" y="2305050"/>
          <p14:tracePt t="109858" x="2057400" y="2292350"/>
          <p14:tracePt t="109875" x="2070100" y="2279650"/>
          <p14:tracePt t="109891" x="2076450" y="2266950"/>
          <p14:tracePt t="109908" x="2082800" y="2254250"/>
          <p14:tracePt t="109924" x="2082800" y="2235200"/>
          <p14:tracePt t="109941" x="2082800" y="2216150"/>
          <p14:tracePt t="109958" x="2082800" y="2197100"/>
          <p14:tracePt t="109975" x="2089150" y="2171700"/>
          <p14:tracePt t="109992" x="2089150" y="2152650"/>
          <p14:tracePt t="110008" x="2089150" y="2139950"/>
          <p14:tracePt t="110024" x="2089150" y="2127250"/>
          <p14:tracePt t="110042" x="2089150" y="2120900"/>
          <p14:tracePt t="110058" x="2089150" y="2108200"/>
          <p14:tracePt t="110075" x="2089150" y="2095500"/>
          <p14:tracePt t="110091" x="2089150" y="2076450"/>
          <p14:tracePt t="110108" x="2089150" y="2063750"/>
          <p14:tracePt t="110125" x="2089150" y="2051050"/>
          <p14:tracePt t="110141" x="2089150" y="2038350"/>
          <p14:tracePt t="110158" x="2089150" y="2032000"/>
          <p14:tracePt t="110206" x="2089150" y="2025650"/>
          <p14:tracePt t="110486" x="2082800" y="2025650"/>
          <p14:tracePt t="110493" x="2076450" y="2032000"/>
          <p14:tracePt t="110502" x="2076450" y="2038350"/>
          <p14:tracePt t="110509" x="2076450" y="2051050"/>
          <p14:tracePt t="110524" x="2070100" y="2057400"/>
          <p14:tracePt t="110541" x="2063750" y="2082800"/>
          <p14:tracePt t="110558" x="2057400" y="2095500"/>
          <p14:tracePt t="110574" x="2051050" y="2120900"/>
          <p14:tracePt t="110591" x="2051050" y="2139950"/>
          <p14:tracePt t="110607" x="2051050" y="2159000"/>
          <p14:tracePt t="110624" x="2051050" y="2171700"/>
          <p14:tracePt t="110641" x="2051050" y="2190750"/>
          <p14:tracePt t="110657" x="2051050" y="2203450"/>
          <p14:tracePt t="110674" x="2051050" y="2209800"/>
          <p14:tracePt t="110690" x="2051050" y="2216150"/>
          <p14:tracePt t="110846" x="2051050" y="2209800"/>
          <p14:tracePt t="110853" x="2051050" y="2197100"/>
          <p14:tracePt t="110869" x="2051050" y="2190750"/>
          <p14:tracePt t="110873" x="2051050" y="2184400"/>
          <p14:tracePt t="110890" x="2051050" y="2178050"/>
          <p14:tracePt t="111007" x="2057400" y="2171700"/>
          <p14:tracePt t="111009" x="2057400" y="2165350"/>
          <p14:tracePt t="111021" x="2063750" y="2165350"/>
          <p14:tracePt t="111040" x="2063750" y="2152650"/>
          <p14:tracePt t="111042" x="2070100" y="2139950"/>
          <p14:tracePt t="111057" x="2076450" y="2114550"/>
          <p14:tracePt t="111074" x="2082800" y="2082800"/>
          <p14:tracePt t="111090" x="2082800" y="2044700"/>
          <p14:tracePt t="111107" x="2082800" y="2019300"/>
          <p14:tracePt t="111124" x="2082800" y="1993900"/>
          <p14:tracePt t="111140" x="2082800" y="1962150"/>
          <p14:tracePt t="111158" x="2082800" y="1955800"/>
          <p14:tracePt t="111174" x="2082800" y="1943100"/>
          <p14:tracePt t="111190" x="2082800" y="1936750"/>
          <p14:tracePt t="111278" x="2076450" y="1936750"/>
          <p14:tracePt t="111294" x="2070100" y="1936750"/>
          <p14:tracePt t="111316" x="2063750" y="1936750"/>
          <p14:tracePt t="111654" x="2063750" y="1924050"/>
          <p14:tracePt t="111725" x="2057400" y="1924050"/>
          <p14:tracePt t="111734" x="2044700" y="1936750"/>
          <p14:tracePt t="111742" x="2032000" y="1968500"/>
          <p14:tracePt t="111754" x="2032000" y="1981200"/>
          <p14:tracePt t="111773" x="2032000" y="2006600"/>
          <p14:tracePt t="111774" x="2032000" y="2025650"/>
          <p14:tracePt t="111774" x="2032000" y="2038350"/>
          <p14:tracePt t="111790" x="2044700" y="2057400"/>
          <p14:tracePt t="111806" x="2051050" y="2070100"/>
          <p14:tracePt t="111823" x="2057400" y="2070100"/>
          <p14:tracePt t="111878" x="2070100" y="2070100"/>
          <p14:tracePt t="111886" x="2076450" y="2051050"/>
          <p14:tracePt t="111895" x="2082800" y="2032000"/>
          <p14:tracePt t="111896" x="2082800" y="2019300"/>
          <p14:tracePt t="111906" x="2082800" y="1981200"/>
          <p14:tracePt t="111923" x="2082800" y="1962150"/>
          <p14:tracePt t="111940" x="2082800" y="1949450"/>
          <p14:tracePt t="111956" x="2076450" y="1949450"/>
          <p14:tracePt t="111973" x="2070100" y="1949450"/>
          <p14:tracePt t="111990" x="2044700" y="1949450"/>
          <p14:tracePt t="112006" x="2032000" y="1968500"/>
          <p14:tracePt t="112023" x="2012950" y="1993900"/>
          <p14:tracePt t="112040" x="2006600" y="2025650"/>
          <p14:tracePt t="112057" x="2006600" y="2057400"/>
          <p14:tracePt t="112073" x="2012950" y="2089150"/>
          <p14:tracePt t="112090" x="2025650" y="2101850"/>
          <p14:tracePt t="112106" x="2038350" y="2114550"/>
          <p14:tracePt t="112123" x="2051050" y="2114550"/>
          <p14:tracePt t="112140" x="2051050" y="2120900"/>
          <p14:tracePt t="112175" x="2057400" y="2120900"/>
          <p14:tracePt t="112176" x="2063750" y="2108200"/>
          <p14:tracePt t="112189" x="2089150" y="2070100"/>
          <p14:tracePt t="112206" x="2089150" y="2032000"/>
          <p14:tracePt t="112223" x="2095500" y="2019300"/>
          <p14:tracePt t="112240" x="2095500" y="2012950"/>
          <p14:tracePt t="112256" x="2095500" y="2006600"/>
          <p14:tracePt t="112295" x="2089150" y="2006600"/>
          <p14:tracePt t="112296" x="2082800" y="2000250"/>
          <p14:tracePt t="112307" x="2076450" y="1993900"/>
          <p14:tracePt t="112324" x="2063750" y="1993900"/>
          <p14:tracePt t="112341" x="2051050" y="1993900"/>
          <p14:tracePt t="112357" x="2044700" y="1993900"/>
          <p14:tracePt t="112374" x="2044700" y="2000250"/>
          <p14:tracePt t="112390" x="2044700" y="2032000"/>
          <p14:tracePt t="112407" x="2044700" y="2051050"/>
          <p14:tracePt t="112495" x="2063750" y="2044700"/>
          <p14:tracePt t="112504" x="2070100" y="2032000"/>
          <p14:tracePt t="112510" x="2089150" y="2012950"/>
          <p14:tracePt t="112524" x="2108200" y="1993900"/>
          <p14:tracePt t="112540" x="2108200" y="1987550"/>
          <p14:tracePt t="112557" x="2108200" y="1974850"/>
          <p14:tracePt t="112574" x="2108200" y="1968500"/>
          <p14:tracePt t="112590" x="2095500" y="1968500"/>
          <p14:tracePt t="112607" x="2095500" y="1962150"/>
          <p14:tracePt t="112624" x="2076450" y="1962150"/>
          <p14:tracePt t="112640" x="2070100" y="1962150"/>
          <p14:tracePt t="112657" x="2057400" y="1962150"/>
          <p14:tracePt t="112673" x="2051050" y="1962150"/>
          <p14:tracePt t="112690" x="2051050" y="1968500"/>
          <p14:tracePt t="112707" x="2044700" y="1974850"/>
          <p14:tracePt t="112723" x="2044700" y="1981200"/>
          <p14:tracePt t="112740" x="2044700" y="1987550"/>
          <p14:tracePt t="112757" x="2044700" y="2012950"/>
          <p14:tracePt t="112774" x="2044700" y="2025650"/>
          <p14:tracePt t="112790" x="2057400" y="2044700"/>
          <p14:tracePt t="112807" x="2076450" y="2044700"/>
          <p14:tracePt t="112846" x="2082800" y="2044700"/>
          <p14:tracePt t="112848" x="2089150" y="2044700"/>
          <p14:tracePt t="112857" x="2095500" y="2044700"/>
          <p14:tracePt t="112895" x="2095500" y="2038350"/>
          <p14:tracePt t="112896" x="2101850" y="2038350"/>
          <p14:tracePt t="112907" x="2101850" y="2025650"/>
          <p14:tracePt t="112923" x="2101850" y="2019300"/>
          <p14:tracePt t="112940" x="2101850" y="2012950"/>
          <p14:tracePt t="112957" x="2101850" y="2006600"/>
          <p14:tracePt t="112990" x="2101850" y="2000250"/>
          <p14:tracePt t="113246" x="2095500" y="2000250"/>
          <p14:tracePt t="113456" x="2095500" y="2006600"/>
          <p14:tracePt t="113457" x="2089150" y="2019300"/>
          <p14:tracePt t="113473" x="2089150" y="2038350"/>
          <p14:tracePt t="113489" x="2082800" y="2076450"/>
          <p14:tracePt t="113506" x="2082800" y="2127250"/>
          <p14:tracePt t="113508" x="2082800" y="2209800"/>
          <p14:tracePt t="113523" x="2082800" y="2298700"/>
          <p14:tracePt t="113540" x="2082800" y="2419350"/>
          <p14:tracePt t="113556" x="2082800" y="2552700"/>
          <p14:tracePt t="113573" x="2082800" y="2679700"/>
          <p14:tracePt t="113590" x="2082800" y="2781300"/>
          <p14:tracePt t="113606" x="2082800" y="2882900"/>
          <p14:tracePt t="113623" x="2082800" y="2921000"/>
          <p14:tracePt t="113639" x="2089150" y="2952750"/>
          <p14:tracePt t="113656" x="2089150" y="2965450"/>
          <p14:tracePt t="113673" x="2089150" y="2978150"/>
          <p14:tracePt t="113721" x="2089150" y="2984500"/>
          <p14:tracePt t="113726" x="2089150" y="2990850"/>
          <p14:tracePt t="113739" x="2089150" y="2997200"/>
          <p14:tracePt t="113878" x="2089150" y="3003550"/>
          <p14:tracePt t="113888" x="2089150" y="3009900"/>
          <p14:tracePt t="113895" x="2082800" y="3016250"/>
          <p14:tracePt t="113906" x="2082800" y="3035300"/>
          <p14:tracePt t="113923" x="2063750" y="3073400"/>
          <p14:tracePt t="113939" x="2057400" y="3111500"/>
          <p14:tracePt t="113956" x="2057400" y="3143250"/>
          <p14:tracePt t="113972" x="2051050" y="3175000"/>
          <p14:tracePt t="113989" x="2051050" y="3187700"/>
          <p14:tracePt t="114006" x="2051050" y="3194050"/>
          <p14:tracePt t="114045" x="2057400" y="3194050"/>
          <p14:tracePt t="114086" x="2063750" y="3194050"/>
          <p14:tracePt t="114104" x="2070100" y="3181350"/>
          <p14:tracePt t="114106" x="2070100" y="3168650"/>
          <p14:tracePt t="114122" x="2070100" y="3149600"/>
          <p14:tracePt t="114124" x="2070100" y="3098800"/>
          <p14:tracePt t="114139" x="2070100" y="3079750"/>
          <p14:tracePt t="114156" x="2070100" y="3073400"/>
          <p14:tracePt t="114231" x="2063750" y="3073400"/>
          <p14:tracePt t="114238" x="2051050" y="3073400"/>
          <p14:tracePt t="114254" x="2044700" y="3086100"/>
          <p14:tracePt t="114257" x="2032000" y="3105150"/>
          <p14:tracePt t="114272" x="2032000" y="3130550"/>
          <p14:tracePt t="114289" x="2032000" y="3149600"/>
          <p14:tracePt t="114306" x="2038350" y="3162300"/>
          <p14:tracePt t="114322" x="2051050" y="3168650"/>
          <p14:tracePt t="114339" x="2057400" y="3168650"/>
          <p14:tracePt t="114376" x="2063750" y="3168650"/>
          <p14:tracePt t="114378" x="2070100" y="3168650"/>
          <p14:tracePt t="114389" x="2082800" y="3149600"/>
          <p14:tracePt t="114405" x="2089150" y="3098800"/>
          <p14:tracePt t="114422" x="2089150" y="3073400"/>
          <p14:tracePt t="114439" x="2089150" y="3067050"/>
          <p14:tracePt t="114581" x="2089150" y="3060700"/>
          <p14:tracePt t="114590" x="2095500" y="3060700"/>
          <p14:tracePt t="114598" x="2101850" y="3054350"/>
          <p14:tracePt t="114606" x="2114550" y="3022600"/>
          <p14:tracePt t="114624" x="2114550" y="3003550"/>
          <p14:tracePt t="114626" x="2127250" y="2952750"/>
          <p14:tracePt t="114639" x="2127250" y="2908300"/>
          <p14:tracePt t="114655" x="2127250" y="2876550"/>
          <p14:tracePt t="114672" x="2127250" y="2857500"/>
          <p14:tracePt t="114689" x="2120900" y="2832100"/>
          <p14:tracePt t="114706" x="2101850" y="2813050"/>
          <p14:tracePt t="114722" x="2076450" y="2787650"/>
          <p14:tracePt t="114739" x="2057400" y="2774950"/>
          <p14:tracePt t="114755" x="2019300" y="2762250"/>
          <p14:tracePt t="114772" x="2000250" y="2749550"/>
          <p14:tracePt t="114789" x="1974850" y="2736850"/>
          <p14:tracePt t="114805" x="1968500" y="2730500"/>
          <p14:tracePt t="114805" x="1962150" y="2724150"/>
          <p14:tracePt t="114822" x="1955800" y="2717800"/>
          <p14:tracePt t="114839" x="1949450" y="2698750"/>
          <p14:tracePt t="114855" x="1943100" y="2660650"/>
          <p14:tracePt t="114872" x="1936750" y="2616200"/>
          <p14:tracePt t="114889" x="1936750" y="2571750"/>
          <p14:tracePt t="114905" x="1930400" y="2527300"/>
          <p14:tracePt t="114922" x="1930400" y="2482850"/>
          <p14:tracePt t="114938" x="1930400" y="2432050"/>
          <p14:tracePt t="114955" x="1930400" y="2381250"/>
          <p14:tracePt t="114972" x="1936750" y="2343150"/>
          <p14:tracePt t="114988" x="1943100" y="2317750"/>
          <p14:tracePt t="115005" x="1943100" y="2311400"/>
          <p14:tracePt t="115022" x="1949450" y="2305050"/>
          <p14:tracePt t="115039" x="1955800" y="2305050"/>
          <p14:tracePt t="115055" x="1968500" y="2305050"/>
          <p14:tracePt t="115072" x="1993900" y="2305050"/>
          <p14:tracePt t="115088" x="2025650" y="2311400"/>
          <p14:tracePt t="115106" x="2063750" y="2311400"/>
          <p14:tracePt t="115122" x="2089150" y="2311400"/>
          <p14:tracePt t="115138" x="2101850" y="2311400"/>
          <p14:tracePt t="115155" x="2114550" y="2311400"/>
          <p14:tracePt t="115199" x="2120900" y="2311400"/>
          <p14:tracePt t="115205" x="2127250" y="2305050"/>
          <p14:tracePt t="115222" x="2127250" y="2292350"/>
          <p14:tracePt t="115238" x="2133600" y="2273300"/>
          <p14:tracePt t="115240" x="2133600" y="2235200"/>
          <p14:tracePt t="115255" x="2133600" y="2197100"/>
          <p14:tracePt t="115271" x="2133600" y="2146300"/>
          <p14:tracePt t="115288" x="2114550" y="2095500"/>
          <p14:tracePt t="115305" x="2095500" y="2051050"/>
          <p14:tracePt t="115321" x="2089150" y="2000250"/>
          <p14:tracePt t="115338" x="2076450" y="1974850"/>
          <p14:tracePt t="115355" x="2076450" y="1943100"/>
          <p14:tracePt t="115372" x="2070100" y="1924050"/>
          <p14:tracePt t="115388" x="2070100" y="1911350"/>
          <p14:tracePt t="115405" x="2070100" y="1898650"/>
          <p14:tracePt t="115422" x="2070100" y="1892300"/>
          <p14:tracePt t="117204" x="0" y="0"/>
        </p14:tracePtLst>
        <p14:tracePtLst>
          <p14:tracePt t="128529" x="4381500" y="1885950"/>
          <p14:tracePt t="128702" x="4375150" y="1879600"/>
          <p14:tracePt t="128709" x="4375150" y="1873250"/>
          <p14:tracePt t="128728" x="4362450" y="1866900"/>
          <p14:tracePt t="128746" x="4356100" y="1854200"/>
          <p14:tracePt t="128749" x="4349750" y="1847850"/>
          <p14:tracePt t="128762" x="4343400" y="1841500"/>
          <p14:tracePt t="128782" x="4330700" y="1841500"/>
          <p14:tracePt t="128797" x="4330700" y="1828800"/>
          <p14:tracePt t="128813" x="4311650" y="1816100"/>
          <p14:tracePt t="128837" x="4298950" y="1803400"/>
          <p14:tracePt t="128851" x="4292600" y="1790700"/>
          <p14:tracePt t="128862" x="4279900" y="1784350"/>
          <p14:tracePt t="128879" x="4273550" y="1778000"/>
          <p14:tracePt t="128895" x="4267200" y="1778000"/>
          <p14:tracePt t="128913" x="4254500" y="1765300"/>
          <p14:tracePt t="128928" x="4248150" y="1758950"/>
          <p14:tracePt t="128946" x="4235450" y="1758950"/>
          <p14:tracePt t="128963" x="4222750" y="1746250"/>
          <p14:tracePt t="128978" x="4203700" y="1739900"/>
          <p14:tracePt t="128996" x="4191000" y="1733550"/>
          <p14:tracePt t="129011" x="4178300" y="1733550"/>
          <p14:tracePt t="129029" x="4159250" y="1727200"/>
          <p14:tracePt t="129046" x="4152900" y="1720850"/>
          <p14:tracePt t="129062" x="4140200" y="1720850"/>
          <p14:tracePt t="129079" x="4133850" y="1720850"/>
          <p14:tracePt t="129096" x="4121150" y="1720850"/>
          <p14:tracePt t="129112" x="4108450" y="1720850"/>
          <p14:tracePt t="129128" x="4095750" y="1720850"/>
          <p14:tracePt t="129146" x="4083050" y="1720850"/>
          <p14:tracePt t="129162" x="4070350" y="1720850"/>
          <p14:tracePt t="129180" x="4064000" y="1720850"/>
          <p14:tracePt t="129194" x="4057650" y="1720850"/>
          <p14:tracePt t="129212" x="4051300" y="1720850"/>
          <p14:tracePt t="129229" x="4044950" y="1720850"/>
          <p14:tracePt t="129244" x="4038600" y="1720850"/>
          <p14:tracePt t="129261" x="4025900" y="1727200"/>
          <p14:tracePt t="129326" x="4019550" y="1727200"/>
          <p14:tracePt t="129342" x="4013200" y="1727200"/>
          <p14:tracePt t="129365" x="4006850" y="1727200"/>
          <p14:tracePt t="129375" x="4000500" y="1733550"/>
          <p14:tracePt t="129382" x="3994150" y="1733550"/>
          <p14:tracePt t="129383" x="3994150" y="1739900"/>
          <p14:tracePt t="129394" x="3981450" y="1746250"/>
          <p14:tracePt t="129412" x="3975100" y="1746250"/>
          <p14:tracePt t="129428" x="3968750" y="1746250"/>
          <p14:tracePt t="129444" x="3962400" y="1752600"/>
          <p14:tracePt t="129461" x="3956050" y="1752600"/>
          <p14:tracePt t="129478" x="3943350" y="1752600"/>
          <p14:tracePt t="129495" x="3930650" y="1758950"/>
          <p14:tracePt t="129511" x="3917950" y="1758950"/>
          <p14:tracePt t="129528" x="3898900" y="1765300"/>
          <p14:tracePt t="129545" x="3892550" y="1765300"/>
          <p14:tracePt t="129561" x="3886200" y="1771650"/>
          <p14:tracePt t="129578" x="3879850" y="1778000"/>
          <p14:tracePt t="129614" x="3873500" y="1784350"/>
          <p14:tracePt t="129616" x="3867150" y="1784350"/>
          <p14:tracePt t="129645" x="3867150" y="1790700"/>
          <p14:tracePt t="129663" x="3860800" y="1797050"/>
          <p14:tracePt t="129686" x="3854450" y="1797050"/>
          <p14:tracePt t="129693" x="3854450" y="1809750"/>
          <p14:tracePt t="129718" x="3854450" y="1816100"/>
          <p14:tracePt t="129727" x="3854450" y="1822450"/>
          <p14:tracePt t="129729" x="3854450" y="1835150"/>
          <p14:tracePt t="129744" x="3854450" y="1841500"/>
          <p14:tracePt t="129762" x="3854450" y="1854200"/>
          <p14:tracePt t="129779" x="3854450" y="1860550"/>
          <p14:tracePt t="129823" x="3854450" y="1866900"/>
          <p14:tracePt t="129831" x="3860800" y="1866900"/>
          <p14:tracePt t="129839" x="3860800" y="1873250"/>
          <p14:tracePt t="129846" x="3860800" y="1885950"/>
          <p14:tracePt t="129862" x="3867150" y="1892300"/>
          <p14:tracePt t="129879" x="3879850" y="1905000"/>
          <p14:tracePt t="129895" x="3886200" y="1905000"/>
          <p14:tracePt t="129912" x="3892550" y="1911350"/>
          <p14:tracePt t="129928" x="3892550" y="1917700"/>
          <p14:tracePt t="129945" x="3898900" y="1917700"/>
          <p14:tracePt t="129962" x="3905250" y="1924050"/>
          <p14:tracePt t="129979" x="3911600" y="1930400"/>
          <p14:tracePt t="129995" x="3930650" y="1936750"/>
          <p14:tracePt t="130012" x="3937000" y="1936750"/>
          <p14:tracePt t="130029" x="3956050" y="1949450"/>
          <p14:tracePt t="130045" x="3975100" y="1955800"/>
          <p14:tracePt t="130062" x="3981450" y="1962150"/>
          <p14:tracePt t="130078" x="3994150" y="1968500"/>
          <p14:tracePt t="130095" x="4013200" y="1974850"/>
          <p14:tracePt t="130111" x="4025900" y="1974850"/>
          <p14:tracePt t="130128" x="4038600" y="1981200"/>
          <p14:tracePt t="130145" x="4051300" y="1981200"/>
          <p14:tracePt t="130162" x="4064000" y="1981200"/>
          <p14:tracePt t="130179" x="4083050" y="1987550"/>
          <p14:tracePt t="130195" x="4095750" y="1987550"/>
          <p14:tracePt t="130211" x="4108450" y="1993900"/>
          <p14:tracePt t="130229" x="4114800" y="1993900"/>
          <p14:tracePt t="130245" x="4127500" y="1993900"/>
          <p14:tracePt t="130261" x="4140200" y="2000250"/>
          <p14:tracePt t="130278" x="4165600" y="2000250"/>
          <p14:tracePt t="130295" x="4178300" y="2000250"/>
          <p14:tracePt t="130311" x="4197350" y="2006600"/>
          <p14:tracePt t="130328" x="4203700" y="2006600"/>
          <p14:tracePt t="130345" x="4216400" y="2006600"/>
          <p14:tracePt t="130361" x="4222750" y="2006600"/>
          <p14:tracePt t="130378" x="4235450" y="2006600"/>
          <p14:tracePt t="130395" x="4260850" y="2006600"/>
          <p14:tracePt t="130411" x="4273550" y="2006600"/>
          <p14:tracePt t="130428" x="4279900" y="2006600"/>
          <p14:tracePt t="130445" x="4292600" y="2006600"/>
          <p14:tracePt t="130461" x="4298950" y="2006600"/>
          <p14:tracePt t="130478" x="4311650" y="1993900"/>
          <p14:tracePt t="130495" x="4324350" y="1993900"/>
          <p14:tracePt t="130511" x="4330700" y="1987550"/>
          <p14:tracePt t="130528" x="4337050" y="1981200"/>
          <p14:tracePt t="130545" x="4343400" y="1974850"/>
          <p14:tracePt t="130561" x="4349750" y="1962150"/>
          <p14:tracePt t="130578" x="4362450" y="1955800"/>
          <p14:tracePt t="130595" x="4362450" y="1943100"/>
          <p14:tracePt t="130638" x="4368800" y="1943100"/>
          <p14:tracePt t="130646" x="4368800" y="1936750"/>
          <p14:tracePt t="130671" x="4368800" y="1917700"/>
          <p14:tracePt t="130678" x="4368800" y="1905000"/>
          <p14:tracePt t="130694" x="4368800" y="1892300"/>
          <p14:tracePt t="130711" x="4368800" y="1879600"/>
          <p14:tracePt t="130712" x="4368800" y="1873250"/>
          <p14:tracePt t="130728" x="4368800" y="1854200"/>
          <p14:tracePt t="130745" x="4368800" y="1847850"/>
          <p14:tracePt t="130761" x="4368800" y="1841500"/>
          <p14:tracePt t="130778" x="4362450" y="1828800"/>
          <p14:tracePt t="130794" x="4349750" y="1822450"/>
          <p14:tracePt t="130811" x="4343400" y="1816100"/>
          <p14:tracePt t="130828" x="4330700" y="1803400"/>
          <p14:tracePt t="130844" x="4318000" y="1784350"/>
          <p14:tracePt t="130861" x="4298950" y="1778000"/>
          <p14:tracePt t="130878" x="4273550" y="1758950"/>
          <p14:tracePt t="130894" x="4229100" y="1746250"/>
          <p14:tracePt t="130911" x="4203700" y="1746250"/>
          <p14:tracePt t="130928" x="4178300" y="1733550"/>
          <p14:tracePt t="130945" x="4165600" y="1727200"/>
          <p14:tracePt t="130961" x="4152900" y="1720850"/>
          <p14:tracePt t="130978" x="4140200" y="1720850"/>
          <p14:tracePt t="130994" x="4121150" y="1720850"/>
          <p14:tracePt t="131011" x="4095750" y="1720850"/>
          <p14:tracePt t="131028" x="4083050" y="1720850"/>
          <p14:tracePt t="131045" x="4064000" y="1720850"/>
          <p14:tracePt t="131061" x="4044950" y="1720850"/>
          <p14:tracePt t="131078" x="4032250" y="1720850"/>
          <p14:tracePt t="131094" x="4006850" y="1720850"/>
          <p14:tracePt t="131111" x="3987800" y="1720850"/>
          <p14:tracePt t="131127" x="3968750" y="1720850"/>
          <p14:tracePt t="131144" x="3943350" y="1720850"/>
          <p14:tracePt t="131161" x="3924300" y="1720850"/>
          <p14:tracePt t="131178" x="3905250" y="1720850"/>
          <p14:tracePt t="131194" x="3886200" y="1727200"/>
          <p14:tracePt t="131211" x="3860800" y="1733550"/>
          <p14:tracePt t="131228" x="3822700" y="1746250"/>
          <p14:tracePt t="131244" x="3797300" y="1758950"/>
          <p14:tracePt t="131261" x="3765550" y="1778000"/>
          <p14:tracePt t="131278" x="3752850" y="1790700"/>
          <p14:tracePt t="131294" x="3733800" y="1809750"/>
          <p14:tracePt t="131366" x="3733800" y="1816100"/>
          <p14:tracePt t="131646" x="3740150" y="1816100"/>
          <p14:tracePt t="131654" x="3746500" y="1816100"/>
          <p14:tracePt t="131663" x="3765550" y="1816100"/>
          <p14:tracePt t="131664" x="3790950" y="1816100"/>
          <p14:tracePt t="131677" x="3854450" y="1816100"/>
          <p14:tracePt t="131694" x="4013200" y="1828800"/>
          <p14:tracePt t="131711" x="4146550" y="1847850"/>
          <p14:tracePt t="131727" x="4286250" y="1860550"/>
          <p14:tracePt t="131744" x="4419600" y="1873250"/>
          <p14:tracePt t="131760" x="4540250" y="1885950"/>
          <p14:tracePt t="131777" x="4673600" y="1885950"/>
          <p14:tracePt t="131794" x="4794250" y="1898650"/>
          <p14:tracePt t="131810" x="4902200" y="1898650"/>
          <p14:tracePt t="131827" x="4972050" y="1898650"/>
          <p14:tracePt t="131843" x="5016500" y="1898650"/>
          <p14:tracePt t="131860" x="5029200" y="1898650"/>
          <p14:tracePt t="131877" x="5035550" y="1898650"/>
          <p14:tracePt t="131920" x="5035550" y="1892300"/>
          <p14:tracePt t="131927" x="5035550" y="1885950"/>
          <p14:tracePt t="131951" x="5041900" y="1879600"/>
          <p14:tracePt t="131960" x="5041900" y="1873250"/>
          <p14:tracePt t="131961" x="5048250" y="1866900"/>
          <p14:tracePt t="131977" x="5048250" y="1854200"/>
          <p14:tracePt t="131994" x="5048250" y="1847850"/>
          <p14:tracePt t="132010" x="5048250" y="1835150"/>
          <p14:tracePt t="132027" x="5048250" y="1828800"/>
          <p14:tracePt t="132043" x="5048250" y="1822450"/>
          <p14:tracePt t="132061" x="5054600" y="1816100"/>
          <p14:tracePt t="132077" x="5054600" y="1809750"/>
          <p14:tracePt t="132094" x="5054600" y="1803400"/>
          <p14:tracePt t="132110" x="5054600" y="1790700"/>
          <p14:tracePt t="132311" x="5054600" y="1797050"/>
          <p14:tracePt t="132327" x="5054600" y="1809750"/>
          <p14:tracePt t="132334" x="5054600" y="1822450"/>
          <p14:tracePt t="132342" x="5054600" y="1828800"/>
          <p14:tracePt t="132350" x="5054600" y="1847850"/>
          <p14:tracePt t="132360" x="5054600" y="1866900"/>
          <p14:tracePt t="132376" x="5054600" y="1873250"/>
          <p14:tracePt t="132393" x="5054600" y="1879600"/>
          <p14:tracePt t="132410" x="5054600" y="1885950"/>
          <p14:tracePt t="132427" x="5054600" y="1892300"/>
          <p14:tracePt t="132443" x="5054600" y="1905000"/>
          <p14:tracePt t="132460" x="5060950" y="1905000"/>
          <p14:tracePt t="132477" x="5067300" y="1911350"/>
          <p14:tracePt t="132493" x="5073650" y="1911350"/>
          <p14:tracePt t="132535" x="5080000" y="1917700"/>
          <p14:tracePt t="132537" x="5092700" y="1924050"/>
          <p14:tracePt t="132543" x="5099050" y="1924050"/>
          <p14:tracePt t="132560" x="5111750" y="1930400"/>
          <p14:tracePt t="132577" x="5124450" y="1936750"/>
          <p14:tracePt t="132593" x="5137150" y="1943100"/>
          <p14:tracePt t="132610" x="5149850" y="1943100"/>
          <p14:tracePt t="132626" x="5156200" y="1949450"/>
          <p14:tracePt t="132643" x="5162550" y="1955800"/>
          <p14:tracePt t="132660" x="5168900" y="1962150"/>
          <p14:tracePt t="132677" x="5194300" y="1968500"/>
          <p14:tracePt t="132693" x="5213350" y="1974850"/>
          <p14:tracePt t="132710" x="5232400" y="1981200"/>
          <p14:tracePt t="132726" x="5264150" y="1987550"/>
          <p14:tracePt t="132743" x="5289550" y="1993900"/>
          <p14:tracePt t="132759" x="5302250" y="1993900"/>
          <p14:tracePt t="132776" x="5321300" y="1993900"/>
          <p14:tracePt t="132793" x="5346700" y="2000250"/>
          <p14:tracePt t="132809" x="5359400" y="2000250"/>
          <p14:tracePt t="132826" x="5378450" y="2000250"/>
          <p14:tracePt t="132843" x="5403850" y="2000250"/>
          <p14:tracePt t="132859" x="5422900" y="2000250"/>
          <p14:tracePt t="132876" x="5441950" y="2000250"/>
          <p14:tracePt t="132893" x="5461000" y="2000250"/>
          <p14:tracePt t="132909" x="5473700" y="2000250"/>
          <p14:tracePt t="132909" x="5480050" y="2000250"/>
          <p14:tracePt t="132926" x="5499100" y="2000250"/>
          <p14:tracePt t="132943" x="5511800" y="2000250"/>
          <p14:tracePt t="132960" x="5530850" y="2000250"/>
          <p14:tracePt t="132976" x="5562600" y="2000250"/>
          <p14:tracePt t="132993" x="5588000" y="2000250"/>
          <p14:tracePt t="133009" x="5613400" y="2000250"/>
          <p14:tracePt t="133026" x="5638800" y="2000250"/>
          <p14:tracePt t="133043" x="5651500" y="2000250"/>
          <p14:tracePt t="133059" x="5664200" y="2000250"/>
          <p14:tracePt t="133076" x="5676900" y="2000250"/>
          <p14:tracePt t="133093" x="5695950" y="2000250"/>
          <p14:tracePt t="133110" x="5702300" y="1993900"/>
          <p14:tracePt t="133126" x="5708650" y="1993900"/>
          <p14:tracePt t="133142" x="5715000" y="1981200"/>
          <p14:tracePt t="133159" x="5721350" y="1974850"/>
          <p14:tracePt t="133176" x="5727700" y="1974850"/>
          <p14:tracePt t="133193" x="5734050" y="1962150"/>
          <p14:tracePt t="133209" x="5734050" y="1955800"/>
          <p14:tracePt t="133226" x="5740400" y="1955800"/>
          <p14:tracePt t="133243" x="5740400" y="1943100"/>
          <p14:tracePt t="133259" x="5740400" y="1936750"/>
          <p14:tracePt t="133276" x="5740400" y="1924050"/>
          <p14:tracePt t="133292" x="5740400" y="1905000"/>
          <p14:tracePt t="133309" x="5740400" y="1898650"/>
          <p14:tracePt t="133326" x="5740400" y="1873250"/>
          <p14:tracePt t="133343" x="5740400" y="1860550"/>
          <p14:tracePt t="133359" x="5740400" y="1847850"/>
          <p14:tracePt t="133376" x="5734050" y="1822450"/>
          <p14:tracePt t="133392" x="5721350" y="1809750"/>
          <p14:tracePt t="133409" x="5715000" y="1803400"/>
          <p14:tracePt t="133426" x="5715000" y="1797050"/>
          <p14:tracePt t="133442" x="5702300" y="1784350"/>
          <p14:tracePt t="133459" x="5695950" y="1778000"/>
          <p14:tracePt t="133476" x="5676900" y="1765300"/>
          <p14:tracePt t="133492" x="5670550" y="1758950"/>
          <p14:tracePt t="133509" x="5651500" y="1746250"/>
          <p14:tracePt t="133526" x="5638800" y="1739900"/>
          <p14:tracePt t="133542" x="5619750" y="1727200"/>
          <p14:tracePt t="133559" x="5607050" y="1727200"/>
          <p14:tracePt t="133576" x="5594350" y="1727200"/>
          <p14:tracePt t="133592" x="5575300" y="1720850"/>
          <p14:tracePt t="133609" x="5556250" y="1720850"/>
          <p14:tracePt t="133626" x="5537200" y="1720850"/>
          <p14:tracePt t="133642" x="5524500" y="1720850"/>
          <p14:tracePt t="133659" x="5511800" y="1720850"/>
          <p14:tracePt t="133676" x="5492750" y="1714500"/>
          <p14:tracePt t="133692" x="5480050" y="1714500"/>
          <p14:tracePt t="133709" x="5467350" y="1714500"/>
          <p14:tracePt t="133726" x="5448300" y="1714500"/>
          <p14:tracePt t="133742" x="5422900" y="1714500"/>
          <p14:tracePt t="133759" x="5403850" y="1714500"/>
          <p14:tracePt t="133776" x="5391150" y="1714500"/>
          <p14:tracePt t="133792" x="5384800" y="1714500"/>
          <p14:tracePt t="133809" x="5365750" y="1714500"/>
          <p14:tracePt t="133826" x="5346700" y="1714500"/>
          <p14:tracePt t="133842" x="5327650" y="1714500"/>
          <p14:tracePt t="133859" x="5295900" y="1714500"/>
          <p14:tracePt t="133875" x="5276850" y="1714500"/>
          <p14:tracePt t="133892" x="5264150" y="1714500"/>
          <p14:tracePt t="133909" x="5245100" y="1714500"/>
          <p14:tracePt t="133942" x="5238750" y="1714500"/>
          <p14:tracePt t="133982" x="5232400" y="1714500"/>
          <p14:tracePt t="134062" x="5226050" y="1720850"/>
          <p14:tracePt t="134070" x="5219700" y="1727200"/>
          <p14:tracePt t="134087" x="5213350" y="1727200"/>
          <p14:tracePt t="134095" x="5213350" y="1739900"/>
          <p14:tracePt t="134097" x="5207000" y="1739900"/>
          <p14:tracePt t="134109" x="5200650" y="1752600"/>
          <p14:tracePt t="134126" x="5194300" y="1758950"/>
          <p14:tracePt t="134142" x="5194300" y="1765300"/>
          <p14:tracePt t="134159" x="5194300" y="1771650"/>
          <p14:tracePt t="134175" x="5194300" y="1784350"/>
          <p14:tracePt t="134192" x="5194300" y="1790700"/>
          <p14:tracePt t="134208" x="5194300" y="1803400"/>
          <p14:tracePt t="134247" x="5194300" y="1816100"/>
          <p14:tracePt t="134249" x="5194300" y="1822450"/>
          <p14:tracePt t="134259" x="5194300" y="1828800"/>
          <p14:tracePt t="134276" x="5194300" y="1835150"/>
          <p14:tracePt t="134292" x="5194300" y="1841500"/>
          <p14:tracePt t="134308" x="5194300" y="1860550"/>
          <p14:tracePt t="134344" x="5194300" y="1866900"/>
          <p14:tracePt t="134345" x="5194300" y="1873250"/>
          <p14:tracePt t="134358" x="5194300" y="1879600"/>
          <p14:tracePt t="134375" x="5200650" y="1885950"/>
          <p14:tracePt t="134392" x="5200650" y="1892300"/>
          <p14:tracePt t="134408" x="5207000" y="1892300"/>
          <p14:tracePt t="134462" x="5213350" y="1892300"/>
          <p14:tracePt t="134487" x="5219700" y="1898650"/>
          <p14:tracePt t="134550" x="5219700" y="1905000"/>
          <p14:tracePt t="134558" x="5226050" y="1905000"/>
          <p14:tracePt t="134575" x="5232400" y="1905000"/>
          <p14:tracePt t="134597" x="5238750" y="1905000"/>
          <p14:tracePt t="134599" x="5238750" y="1911350"/>
          <p14:tracePt t="134609" x="5245100" y="1911350"/>
          <p14:tracePt t="134625" x="5257800" y="1911350"/>
          <p14:tracePt t="134642" x="5264150" y="1917700"/>
          <p14:tracePt t="134658" x="5270500" y="1917700"/>
          <p14:tracePt t="134675" x="5276850" y="1924050"/>
          <p14:tracePt t="134692" x="5283200" y="1924050"/>
          <p14:tracePt t="134708" x="5295900" y="1924050"/>
          <p14:tracePt t="134725" x="5308600" y="1924050"/>
          <p14:tracePt t="134742" x="5334000" y="1924050"/>
          <p14:tracePt t="134758" x="5346700" y="1924050"/>
          <p14:tracePt t="134775" x="5359400" y="1924050"/>
          <p14:tracePt t="134792" x="5378450" y="1924050"/>
          <p14:tracePt t="134808" x="5384800" y="1924050"/>
          <p14:tracePt t="134825" x="5391150" y="1924050"/>
          <p14:tracePt t="134862" x="5397500" y="1924050"/>
          <p14:tracePt t="134967" x="5403850" y="1924050"/>
          <p14:tracePt t="134982" x="5410200" y="1924050"/>
          <p14:tracePt t="134991" x="5416550" y="1924050"/>
          <p14:tracePt t="134998" x="5435600" y="1924050"/>
          <p14:tracePt t="135008" x="5467350" y="1924050"/>
          <p14:tracePt t="135025" x="5492750" y="1924050"/>
          <p14:tracePt t="135041" x="5530850" y="1924050"/>
          <p14:tracePt t="135058" x="5562600" y="1924050"/>
          <p14:tracePt t="135075" x="5600700" y="1924050"/>
          <p14:tracePt t="135092" x="5632450" y="1924050"/>
          <p14:tracePt t="135108" x="5657850" y="1924050"/>
          <p14:tracePt t="135125" x="5689600" y="1924050"/>
          <p14:tracePt t="135141" x="5721350" y="1924050"/>
          <p14:tracePt t="135158" x="5765800" y="1924050"/>
          <p14:tracePt t="135175" x="5797550" y="1924050"/>
          <p14:tracePt t="135191" x="5835650" y="1924050"/>
          <p14:tracePt t="135208" x="5886450" y="1924050"/>
          <p14:tracePt t="135224" x="5924550" y="1924050"/>
          <p14:tracePt t="135241" x="5975350" y="1924050"/>
          <p14:tracePt t="135258" x="6032500" y="1924050"/>
          <p14:tracePt t="135274" x="6076950" y="1924050"/>
          <p14:tracePt t="135292" x="6108700" y="1924050"/>
          <p14:tracePt t="135308" x="6127750" y="1924050"/>
          <p14:tracePt t="135325" x="6140450" y="1924050"/>
          <p14:tracePt t="135341" x="6146800" y="1917700"/>
          <p14:tracePt t="135358" x="6159500" y="1917700"/>
          <p14:tracePt t="135374" x="6165850" y="1917700"/>
          <p14:tracePt t="135391" x="6178550" y="1917700"/>
          <p14:tracePt t="135485" x="6184900" y="1917700"/>
          <p14:tracePt t="135504" x="6191250" y="1917700"/>
          <p14:tracePt t="135566" x="6197600" y="1917700"/>
          <p14:tracePt t="135702" x="6203950" y="1917700"/>
          <p14:tracePt t="135718" x="6203950" y="1911350"/>
          <p14:tracePt t="135734" x="6210300" y="1905000"/>
          <p14:tracePt t="135743" x="6210300" y="1898650"/>
          <p14:tracePt t="135767" x="6197600" y="1892300"/>
          <p14:tracePt t="135775" x="6191250" y="1892300"/>
          <p14:tracePt t="135776" x="6172200" y="1873250"/>
          <p14:tracePt t="136638" x="6172200" y="1866900"/>
          <p14:tracePt t="136649" x="6172200" y="1860550"/>
          <p14:tracePt t="136686" x="6172200" y="1854200"/>
          <p14:tracePt t="136702" x="6172200" y="1847850"/>
          <p14:tracePt t="136750" x="6172200" y="1841500"/>
          <p14:tracePt t="136758" x="6172200" y="1835150"/>
          <p14:tracePt t="136774" x="6172200" y="1828800"/>
          <p14:tracePt t="136776" x="6172200" y="1816100"/>
          <p14:tracePt t="136790" x="6172200" y="1809750"/>
          <p14:tracePt t="136831" x="6172200" y="1803400"/>
          <p14:tracePt t="136855" x="6172200" y="1797050"/>
          <p14:tracePt t="136870" x="6172200" y="1790700"/>
          <p14:tracePt t="136902" x="6178550" y="1790700"/>
          <p14:tracePt t="136910" x="6178550" y="1784350"/>
          <p14:tracePt t="136920" x="6178550" y="1778000"/>
          <p14:tracePt t="136944" x="6184900" y="1778000"/>
          <p14:tracePt t="136946" x="6184900" y="1771650"/>
          <p14:tracePt t="136957" x="6191250" y="1771650"/>
          <p14:tracePt t="136973" x="6197600" y="1765300"/>
          <p14:tracePt t="136990" x="6210300" y="1758950"/>
          <p14:tracePt t="137007" x="6223000" y="1752600"/>
          <p14:tracePt t="137023" x="6229350" y="1746250"/>
          <p14:tracePt t="137040" x="6235700" y="1739900"/>
          <p14:tracePt t="137056" x="6242050" y="1739900"/>
          <p14:tracePt t="137096" x="6248400" y="1739900"/>
          <p14:tracePt t="137107" x="6254750" y="1733550"/>
          <p14:tracePt t="137108" x="6261100" y="1733550"/>
          <p14:tracePt t="137140" x="6280150" y="1727200"/>
          <p14:tracePt t="137143" x="6286500" y="1727200"/>
          <p14:tracePt t="137156" x="6311900" y="1727200"/>
          <p14:tracePt t="137174" x="6324600" y="1727200"/>
          <p14:tracePt t="137191" x="6350000" y="1720850"/>
          <p14:tracePt t="137225" x="6362700" y="1720850"/>
          <p14:tracePt t="137227" x="6381750" y="1720850"/>
          <p14:tracePt t="137240" x="6400800" y="1720850"/>
          <p14:tracePt t="137258" x="6426200" y="1720850"/>
          <p14:tracePt t="137273" x="6451600" y="1720850"/>
          <p14:tracePt t="137290" x="6477000" y="1720850"/>
          <p14:tracePt t="137306" x="6508750" y="1720850"/>
          <p14:tracePt t="137323" x="6534150" y="1720850"/>
          <p14:tracePt t="137340" x="6565900" y="1720850"/>
          <p14:tracePt t="137356" x="6578600" y="1720850"/>
          <p14:tracePt t="137373" x="6597650" y="1720850"/>
          <p14:tracePt t="137389" x="6635750" y="1720850"/>
          <p14:tracePt t="137406" x="6667500" y="1720850"/>
          <p14:tracePt t="137423" x="6699250" y="1720850"/>
          <p14:tracePt t="137439" x="6718300" y="1720850"/>
          <p14:tracePt t="137456" x="6743700" y="1720850"/>
          <p14:tracePt t="137473" x="6762750" y="1720850"/>
          <p14:tracePt t="137490" x="6781800" y="1720850"/>
          <p14:tracePt t="137506" x="6800850" y="1720850"/>
          <p14:tracePt t="137523" x="6826250" y="1720850"/>
          <p14:tracePt t="137540" x="6851650" y="1727200"/>
          <p14:tracePt t="137556" x="6889750" y="1727200"/>
          <p14:tracePt t="137573" x="6915150" y="1727200"/>
          <p14:tracePt t="137589" x="6946900" y="1727200"/>
          <p14:tracePt t="137606" x="6959600" y="1727200"/>
          <p14:tracePt t="137623" x="6972300" y="1727200"/>
          <p14:tracePt t="137639" x="6978650" y="1727200"/>
          <p14:tracePt t="137656" x="6991350" y="1727200"/>
          <p14:tracePt t="137673" x="7004050" y="1727200"/>
          <p14:tracePt t="137690" x="7010400" y="1727200"/>
          <p14:tracePt t="137706" x="7023100" y="1727200"/>
          <p14:tracePt t="137742" x="7029450" y="1727200"/>
          <p14:tracePt t="137743" x="7035800" y="1727200"/>
          <p14:tracePt t="137782" x="7042150" y="1727200"/>
          <p14:tracePt t="137791" x="7048500" y="1727200"/>
          <p14:tracePt t="137807" x="7054850" y="1727200"/>
          <p14:tracePt t="137812" x="7061200" y="1727200"/>
          <p14:tracePt t="137823" x="7073900" y="1727200"/>
          <p14:tracePt t="137839" x="7080250" y="1727200"/>
          <p14:tracePt t="137856" x="7092950" y="1727200"/>
          <p14:tracePt t="137872" x="7105650" y="1727200"/>
          <p14:tracePt t="137911" x="7112000" y="1727200"/>
          <p14:tracePt t="137912" x="7124700" y="1727200"/>
          <p14:tracePt t="137923" x="7131050" y="1727200"/>
          <p14:tracePt t="137939" x="7143750" y="1727200"/>
          <p14:tracePt t="137956" x="7162800" y="1727200"/>
          <p14:tracePt t="137972" x="7175500" y="1727200"/>
          <p14:tracePt t="137989" x="7188200" y="1727200"/>
          <p14:tracePt t="138006" x="7207250" y="1733550"/>
          <p14:tracePt t="138023" x="7219950" y="1733550"/>
          <p14:tracePt t="138039" x="7226300" y="1739900"/>
          <p14:tracePt t="138056" x="7239000" y="1739900"/>
          <p14:tracePt t="138072" x="7245350" y="1746250"/>
          <p14:tracePt t="138089" x="7251700" y="1746250"/>
          <p14:tracePt t="138106" x="7251700" y="1752600"/>
          <p14:tracePt t="138206" x="7258050" y="1752600"/>
          <p14:tracePt t="138214" x="7258050" y="1758950"/>
          <p14:tracePt t="138238" x="7264400" y="1765300"/>
          <p14:tracePt t="138246" x="7270750" y="1771650"/>
          <p14:tracePt t="138259" x="7277100" y="1778000"/>
          <p14:tracePt t="138279" x="7277100" y="1784350"/>
          <p14:tracePt t="138289" x="7277100" y="1790700"/>
          <p14:tracePt t="138295" x="7283450" y="1797050"/>
          <p14:tracePt t="138306" x="7283450" y="1803400"/>
          <p14:tracePt t="138322" x="7289800" y="1816100"/>
          <p14:tracePt t="138339" x="7296150" y="1828800"/>
          <p14:tracePt t="138381" x="7296150" y="1835150"/>
          <p14:tracePt t="138398" x="7296150" y="1841500"/>
          <p14:tracePt t="138415" x="7296150" y="1847850"/>
          <p14:tracePt t="138431" x="7296150" y="1854200"/>
          <p14:tracePt t="138433" x="7296150" y="1860550"/>
          <p14:tracePt t="138439" x="7296150" y="1866900"/>
          <p14:tracePt t="138460" x="7296150" y="1879600"/>
          <p14:tracePt t="138472" x="7296150" y="1885950"/>
          <p14:tracePt t="138518" x="7296150" y="1892300"/>
          <p14:tracePt t="138542" x="7296150" y="1898650"/>
          <p14:tracePt t="138566" x="7296150" y="1911350"/>
          <p14:tracePt t="138583" x="7296150" y="1917700"/>
          <p14:tracePt t="138606" x="7296150" y="1924050"/>
          <p14:tracePt t="138614" x="7296150" y="1930400"/>
          <p14:tracePt t="138638" x="7296150" y="1936750"/>
          <p14:tracePt t="138679" x="7296150" y="1943100"/>
          <p14:tracePt t="138694" x="7296150" y="1949450"/>
          <p14:tracePt t="138699" x="7289800" y="1949450"/>
          <p14:tracePt t="138711" x="7289800" y="1955800"/>
          <p14:tracePt t="138712" x="7283450" y="1955800"/>
          <p14:tracePt t="138722" x="7277100" y="1955800"/>
          <p14:tracePt t="138738" x="7270750" y="1962150"/>
          <p14:tracePt t="138755" x="7264400" y="1962150"/>
          <p14:tracePt t="138772" x="7264400" y="1968500"/>
          <p14:tracePt t="138789" x="7251700" y="1968500"/>
          <p14:tracePt t="138805" x="7226300" y="1974850"/>
          <p14:tracePt t="138822" x="7207250" y="1974850"/>
          <p14:tracePt t="138838" x="7181850" y="1981200"/>
          <p14:tracePt t="138855" x="7162800" y="1981200"/>
          <p14:tracePt t="138872" x="7143750" y="1981200"/>
          <p14:tracePt t="138888" x="7131050" y="1981200"/>
          <p14:tracePt t="138905" x="7118350" y="1981200"/>
          <p14:tracePt t="138922" x="7105650" y="1981200"/>
          <p14:tracePt t="138938" x="7092950" y="1981200"/>
          <p14:tracePt t="138956" x="7086600" y="1981200"/>
          <p14:tracePt t="138972" x="7067550" y="1981200"/>
          <p14:tracePt t="138989" x="7042150" y="1981200"/>
          <p14:tracePt t="139005" x="7023100" y="1981200"/>
          <p14:tracePt t="139022" x="6997700" y="1981200"/>
          <p14:tracePt t="139039" x="6985000" y="1981200"/>
          <p14:tracePt t="139055" x="6972300" y="1981200"/>
          <p14:tracePt t="139072" x="6959600" y="1981200"/>
          <p14:tracePt t="139088" x="6946900" y="1981200"/>
          <p14:tracePt t="139105" x="6934200" y="1981200"/>
          <p14:tracePt t="139122" x="6921500" y="1981200"/>
          <p14:tracePt t="139138" x="6902450" y="1981200"/>
          <p14:tracePt t="139156" x="6877050" y="1981200"/>
          <p14:tracePt t="139172" x="6851650" y="1981200"/>
          <p14:tracePt t="139189" x="6832600" y="1981200"/>
          <p14:tracePt t="139205" x="6813550" y="1981200"/>
          <p14:tracePt t="139222" x="6788150" y="1981200"/>
          <p14:tracePt t="139239" x="6775450" y="1981200"/>
          <p14:tracePt t="139255" x="6762750" y="1981200"/>
          <p14:tracePt t="139272" x="6750050" y="1981200"/>
          <p14:tracePt t="139288" x="6731000" y="1981200"/>
          <p14:tracePt t="139305" x="6711950" y="1981200"/>
          <p14:tracePt t="139322" x="6705600" y="1981200"/>
          <p14:tracePt t="139338" x="6692900" y="1981200"/>
          <p14:tracePt t="139355" x="6686550" y="1981200"/>
          <p14:tracePt t="139371" x="6680200" y="1981200"/>
          <p14:tracePt t="139389" x="6667500" y="1981200"/>
          <p14:tracePt t="139405" x="6654800" y="1981200"/>
          <p14:tracePt t="139421" x="6635750" y="1981200"/>
          <p14:tracePt t="139438" x="6610350" y="1981200"/>
          <p14:tracePt t="139455" x="6584950" y="1981200"/>
          <p14:tracePt t="139472" x="6565900" y="1981200"/>
          <p14:tracePt t="139488" x="6521450" y="1974850"/>
          <p14:tracePt t="139505" x="6502400" y="1974850"/>
          <p14:tracePt t="139521" x="6483350" y="1974850"/>
          <p14:tracePt t="139538" x="6451600" y="1974850"/>
          <p14:tracePt t="139555" x="6438900" y="1974850"/>
          <p14:tracePt t="139571" x="6407150" y="1968500"/>
          <p14:tracePt t="139588" x="6388100" y="1968500"/>
          <p14:tracePt t="139604" x="6375400" y="1968500"/>
          <p14:tracePt t="139621" x="6362700" y="1968500"/>
          <p14:tracePt t="139638" x="6356350" y="1968500"/>
          <p14:tracePt t="139655" x="6350000" y="1968500"/>
          <p14:tracePt t="139671" x="6343650" y="1968500"/>
          <p14:tracePt t="139688" x="6324600" y="1968500"/>
          <p14:tracePt t="139705" x="6311900" y="1962150"/>
          <p14:tracePt t="139721" x="6292850" y="1955800"/>
          <p14:tracePt t="139738" x="6267450" y="1943100"/>
          <p14:tracePt t="139755" x="6254750" y="1936750"/>
          <p14:tracePt t="139771" x="6235700" y="1936750"/>
          <p14:tracePt t="139788" x="6223000" y="1930400"/>
          <p14:tracePt t="139804" x="6216650" y="1917700"/>
          <p14:tracePt t="139821" x="6197600" y="1911350"/>
          <p14:tracePt t="139838" x="6191250" y="1898650"/>
          <p14:tracePt t="139855" x="6178550" y="1885950"/>
          <p14:tracePt t="139872" x="6165850" y="1860550"/>
          <p14:tracePt t="139888" x="6153150" y="1841500"/>
          <p14:tracePt t="139905" x="6146800" y="1828800"/>
          <p14:tracePt t="139921" x="6146800" y="1822450"/>
          <p14:tracePt t="139938" x="6146800" y="1816100"/>
          <p14:tracePt t="139955" x="6146800" y="1803400"/>
          <p14:tracePt t="139971" x="6146800" y="1784350"/>
          <p14:tracePt t="139988" x="6165850" y="1758950"/>
          <p14:tracePt t="140004" x="6178550" y="1746250"/>
          <p14:tracePt t="140021" x="6216650" y="1708150"/>
          <p14:tracePt t="140038" x="6235700" y="1701800"/>
          <p14:tracePt t="140054" x="6248400" y="1695450"/>
          <p14:tracePt t="140071" x="6261100" y="1689100"/>
          <p14:tracePt t="140088" x="6280150" y="1689100"/>
          <p14:tracePt t="140104" x="6299200" y="1689100"/>
          <p14:tracePt t="140121" x="6318250" y="1689100"/>
          <p14:tracePt t="140137" x="6350000" y="1689100"/>
          <p14:tracePt t="140154" x="6400800" y="1689100"/>
          <p14:tracePt t="140171" x="6451600" y="1689100"/>
          <p14:tracePt t="140187" x="6496050" y="1689100"/>
          <p14:tracePt t="140204" x="6565900" y="1689100"/>
          <p14:tracePt t="140221" x="6635750" y="1695450"/>
          <p14:tracePt t="140237" x="6705600" y="1701800"/>
          <p14:tracePt t="140254" x="6794500" y="1701800"/>
          <p14:tracePt t="140271" x="6832600" y="1701800"/>
          <p14:tracePt t="140287" x="6870700" y="1701800"/>
          <p14:tracePt t="140304" x="6889750" y="1701800"/>
          <p14:tracePt t="140320" x="6908800" y="1708150"/>
          <p14:tracePt t="140338" x="6915150" y="1708150"/>
          <p14:tracePt t="140354" x="6921500" y="1714500"/>
          <p14:tracePt t="140639" x="6915150" y="1714500"/>
          <p14:tracePt t="140648" x="6908800" y="1714500"/>
          <p14:tracePt t="140654" x="6889750" y="1714500"/>
          <p14:tracePt t="140663" x="6883400" y="1714500"/>
          <p14:tracePt t="140671" x="6858000" y="1714500"/>
          <p14:tracePt t="140687" x="6845300" y="1714500"/>
          <p14:tracePt t="140704" x="6832600" y="1714500"/>
          <p14:tracePt t="140720" x="6819900" y="1714500"/>
          <p14:tracePt t="140737" x="6800850" y="1714500"/>
          <p14:tracePt t="140755" x="6781800" y="1720850"/>
          <p14:tracePt t="140771" x="6762750" y="1727200"/>
          <p14:tracePt t="140787" x="6743700" y="1727200"/>
          <p14:tracePt t="140804" x="6718300" y="1733550"/>
          <p14:tracePt t="140820" x="6711950" y="1733550"/>
          <p14:tracePt t="140837" x="6705600" y="1739900"/>
          <p14:tracePt t="140854" x="6692900" y="1752600"/>
          <p14:tracePt t="140870" x="6686550" y="1758950"/>
          <p14:tracePt t="140887" x="6680200" y="1765300"/>
          <p14:tracePt t="140903" x="6667500" y="1784350"/>
          <p14:tracePt t="140921" x="6667500" y="1797050"/>
          <p14:tracePt t="140937" x="6661150" y="1816100"/>
          <p14:tracePt t="140954" x="6661150" y="1828800"/>
          <p14:tracePt t="140970" x="6661150" y="1835150"/>
          <p14:tracePt t="140987" x="6661150" y="1841500"/>
          <p14:tracePt t="141004" x="6661150" y="1847850"/>
          <p14:tracePt t="141020" x="6667500" y="1860550"/>
          <p14:tracePt t="141037" x="6673850" y="1866900"/>
          <p14:tracePt t="141054" x="6686550" y="1885950"/>
          <p14:tracePt t="141070" x="6699250" y="1898650"/>
          <p14:tracePt t="141087" x="6711950" y="1905000"/>
          <p14:tracePt t="141104" x="6711950" y="1911350"/>
          <p14:tracePt t="141120" x="6731000" y="1924050"/>
          <p14:tracePt t="141137" x="6743700" y="1924050"/>
          <p14:tracePt t="141154" x="6756400" y="1924050"/>
          <p14:tracePt t="141170" x="6775450" y="1930400"/>
          <p14:tracePt t="141187" x="6788150" y="1936750"/>
          <p14:tracePt t="141204" x="6807200" y="1943100"/>
          <p14:tracePt t="141220" x="6832600" y="1949450"/>
          <p14:tracePt t="141237" x="6864350" y="1949450"/>
          <p14:tracePt t="141253" x="6915150" y="1949450"/>
          <p14:tracePt t="141270" x="6953250" y="1955800"/>
          <p14:tracePt t="141287" x="6997700" y="1968500"/>
          <p14:tracePt t="141303" x="7035800" y="1974850"/>
          <p14:tracePt t="141320" x="7086600" y="1987550"/>
          <p14:tracePt t="141337" x="7137400" y="1993900"/>
          <p14:tracePt t="141354" x="7188200" y="1993900"/>
          <p14:tracePt t="141370" x="7245350" y="1993900"/>
          <p14:tracePt t="141387" x="7283450" y="1993900"/>
          <p14:tracePt t="141404" x="7315200" y="1993900"/>
          <p14:tracePt t="141420" x="7321550" y="1993900"/>
          <p14:tracePt t="141437" x="7340600" y="1974850"/>
          <p14:tracePt t="141453" x="7346950" y="1949450"/>
          <p14:tracePt t="141470" x="7353300" y="1930400"/>
          <p14:tracePt t="141486" x="7353300" y="1917700"/>
          <p14:tracePt t="141503" x="7353300" y="1898650"/>
          <p14:tracePt t="141520" x="7353300" y="1892300"/>
          <p14:tracePt t="141536" x="7353300" y="1879600"/>
          <p14:tracePt t="141553" x="7353300" y="1866900"/>
          <p14:tracePt t="141570" x="7340600" y="1854200"/>
          <p14:tracePt t="141586" x="7327900" y="1828800"/>
          <p14:tracePt t="141603" x="7308850" y="1816100"/>
          <p14:tracePt t="141620" x="7289800" y="1797050"/>
          <p14:tracePt t="141637" x="7270750" y="1784350"/>
          <p14:tracePt t="141653" x="7226300" y="1771650"/>
          <p14:tracePt t="141670" x="7207250" y="1758950"/>
          <p14:tracePt t="141686" x="7175500" y="1752600"/>
          <p14:tracePt t="141703" x="7150100" y="1746250"/>
          <p14:tracePt t="141720" x="7131050" y="1739900"/>
          <p14:tracePt t="141736" x="7112000" y="1739900"/>
          <p14:tracePt t="141753" x="7099300" y="1739900"/>
          <p14:tracePt t="141769" x="7092950" y="1739900"/>
          <p14:tracePt t="141786" x="7067550" y="1733550"/>
          <p14:tracePt t="141803" x="7054850" y="1733550"/>
          <p14:tracePt t="141819" x="7029450" y="1733550"/>
          <p14:tracePt t="141836" x="7010400" y="1733550"/>
          <p14:tracePt t="141853" x="6965950" y="1733550"/>
          <p14:tracePt t="141870" x="6927850" y="1733550"/>
          <p14:tracePt t="141887" x="6902450" y="1733550"/>
          <p14:tracePt t="141903" x="6870700" y="1733550"/>
          <p14:tracePt t="141920" x="6845300" y="1733550"/>
          <p14:tracePt t="141936" x="6819900" y="1733550"/>
          <p14:tracePt t="141953" x="6781800" y="1733550"/>
          <p14:tracePt t="141970" x="6750050" y="1733550"/>
          <p14:tracePt t="141986" x="6711950" y="1733550"/>
          <p14:tracePt t="142003" x="6692900" y="1733550"/>
          <p14:tracePt t="142020" x="6673850" y="1733550"/>
          <p14:tracePt t="142036" x="6667500" y="1733550"/>
          <p14:tracePt t="142053" x="6654800" y="1733550"/>
          <p14:tracePt t="142069" x="6648450" y="1746250"/>
          <p14:tracePt t="142086" x="6635750" y="1752600"/>
          <p14:tracePt t="142103" x="6623050" y="1765300"/>
          <p14:tracePt t="142119" x="6616700" y="1778000"/>
          <p14:tracePt t="142136" x="6604000" y="1790700"/>
          <p14:tracePt t="142174" x="6604000" y="1797050"/>
          <p14:tracePt t="142175" x="6604000" y="1803400"/>
          <p14:tracePt t="142186" x="6604000" y="1809750"/>
          <p14:tracePt t="142222" x="6604000" y="1816100"/>
          <p14:tracePt t="142223" x="6604000" y="1822450"/>
          <p14:tracePt t="142236" x="6623050" y="1828800"/>
          <p14:tracePt t="142253" x="6629400" y="1841500"/>
          <p14:tracePt t="142269" x="6661150" y="1854200"/>
          <p14:tracePt t="142286" x="6692900" y="1866900"/>
          <p14:tracePt t="142302" x="6711950" y="1873250"/>
          <p14:tracePt t="142319" x="6756400" y="1879600"/>
          <p14:tracePt t="142336" x="6781800" y="1879600"/>
          <p14:tracePt t="142353" x="6807200" y="1879600"/>
          <p14:tracePt t="142370" x="6838950" y="1885950"/>
          <p14:tracePt t="142386" x="6851650" y="1885950"/>
          <p14:tracePt t="142403" x="6870700" y="1892300"/>
          <p14:tracePt t="142420" x="6889750" y="1892300"/>
          <p14:tracePt t="142436" x="6908800" y="1905000"/>
          <p14:tracePt t="142453" x="6927850" y="1905000"/>
          <p14:tracePt t="142469" x="6959600" y="1924050"/>
          <p14:tracePt t="142486" x="6978650" y="1924050"/>
          <p14:tracePt t="142503" x="7010400" y="1930400"/>
          <p14:tracePt t="142519" x="7042150" y="1936750"/>
          <p14:tracePt t="142536" x="7092950" y="1936750"/>
          <p14:tracePt t="142552" x="7150100" y="1936750"/>
          <p14:tracePt t="142569" x="7226300" y="1936750"/>
          <p14:tracePt t="142586" x="7296150" y="1936750"/>
          <p14:tracePt t="142602" x="7359650" y="1936750"/>
          <p14:tracePt t="142620" x="7410450" y="1936750"/>
          <p14:tracePt t="142636" x="7448550" y="1936750"/>
          <p14:tracePt t="142652" x="7473950" y="1936750"/>
          <p14:tracePt t="142669" x="7486650" y="1936750"/>
          <p14:tracePt t="142728" x="7493000" y="1930400"/>
          <p14:tracePt t="142750" x="7499350" y="1924050"/>
          <p14:tracePt t="142763" x="7505700" y="1924050"/>
          <p14:tracePt t="142766" x="7512050" y="1917700"/>
          <p14:tracePt t="142769" x="7518400" y="1917700"/>
          <p14:tracePt t="142786" x="7531100" y="1905000"/>
          <p14:tracePt t="142802" x="7531100" y="1898650"/>
          <p14:tracePt t="142819" x="7537450" y="1898650"/>
          <p14:tracePt t="142836" x="7543800" y="1898650"/>
          <p14:tracePt t="142852" x="7543800" y="1885950"/>
          <p14:tracePt t="142869" x="7550150" y="1879600"/>
          <p14:tracePt t="142885" x="7550150" y="1866900"/>
          <p14:tracePt t="142902" x="7550150" y="1860550"/>
          <p14:tracePt t="142919" x="7550150" y="1847850"/>
          <p14:tracePt t="142966" x="7550150" y="1841500"/>
          <p14:tracePt t="142970" x="7550150" y="1828800"/>
          <p14:tracePt t="142990" x="7550150" y="1822450"/>
          <p14:tracePt t="143002" x="7550150" y="1816100"/>
          <p14:tracePt t="143003" x="7543800" y="1809750"/>
          <p14:tracePt t="143019" x="7537450" y="1797050"/>
          <p14:tracePt t="143054" x="7531100" y="1797050"/>
          <p14:tracePt t="143110" x="7524750" y="1797050"/>
          <p14:tracePt t="143150" x="7524750" y="1790700"/>
          <p14:tracePt t="143286" x="7518400" y="1790700"/>
          <p14:tracePt t="143302" x="7512050" y="1790700"/>
          <p14:tracePt t="143311" x="7505700" y="1790700"/>
          <p14:tracePt t="143342" x="7499350" y="1790700"/>
          <p14:tracePt t="143351" x="7493000" y="1784350"/>
          <p14:tracePt t="143358" x="7486650" y="1778000"/>
          <p14:tracePt t="143369" x="7486650" y="1758950"/>
          <p14:tracePt t="143385" x="7486650" y="1752600"/>
          <p14:tracePt t="143402" x="7486650" y="1746250"/>
          <p14:tracePt t="143612" x="7480300" y="1746250"/>
          <p14:tracePt t="143622" x="7480300" y="1752600"/>
          <p14:tracePt t="143623" x="7473950" y="1752600"/>
          <p14:tracePt t="143635" x="7467600" y="1765300"/>
          <p14:tracePt t="143652" x="7467600" y="1771650"/>
          <p14:tracePt t="143668" x="7467600" y="1778000"/>
          <p14:tracePt t="143685" x="7467600" y="1784350"/>
          <p14:tracePt t="143701" x="7467600" y="1790700"/>
          <p14:tracePt t="143782" x="7467600" y="1797050"/>
          <p14:tracePt t="143822" x="7467600" y="1803400"/>
          <p14:tracePt t="143846" x="7467600" y="1809750"/>
          <p14:tracePt t="143878" x="7467600" y="1816100"/>
          <p14:tracePt t="143894" x="7467600" y="1822450"/>
          <p14:tracePt t="143934" x="7467600" y="1828800"/>
          <p14:tracePt t="143950" x="7467600" y="1835150"/>
          <p14:tracePt t="144246" x="7461250" y="1835150"/>
          <p14:tracePt t="144254" x="7448550" y="1828800"/>
          <p14:tracePt t="144269" x="7448550" y="1822450"/>
          <p14:tracePt t="144284" x="7435850" y="1790700"/>
          <p14:tracePt t="144286" x="7429500" y="1778000"/>
          <p14:tracePt t="144301" x="7404100" y="1708150"/>
          <p14:tracePt t="144318" x="7385050" y="1644650"/>
          <p14:tracePt t="144334" x="7334250" y="1587500"/>
          <p14:tracePt t="144351" x="7245350" y="1524000"/>
          <p14:tracePt t="144368" x="7105650" y="1447800"/>
          <p14:tracePt t="144385" x="6946900" y="1371600"/>
          <p14:tracePt t="144401" x="6769100" y="1301750"/>
          <p14:tracePt t="144418" x="6559550" y="1257300"/>
          <p14:tracePt t="144434" x="6381750" y="1225550"/>
          <p14:tracePt t="144451" x="6197600" y="1187450"/>
          <p14:tracePt t="144468" x="6045200" y="1187450"/>
          <p14:tracePt t="144485" x="5892800" y="1187450"/>
          <p14:tracePt t="144501" x="5664200" y="1181100"/>
          <p14:tracePt t="144518" x="5524500" y="1181100"/>
          <p14:tracePt t="144534" x="5384800" y="1181100"/>
          <p14:tracePt t="144551" x="5251450" y="1181100"/>
          <p14:tracePt t="144568" x="5156200" y="1181100"/>
          <p14:tracePt t="144584" x="5060950" y="1181100"/>
          <p14:tracePt t="144601" x="4972050" y="1212850"/>
          <p14:tracePt t="144617" x="4883150" y="1238250"/>
          <p14:tracePt t="144634" x="4819650" y="1276350"/>
          <p14:tracePt t="144651" x="4762500" y="1320800"/>
          <p14:tracePt t="144667" x="4705350" y="1377950"/>
          <p14:tracePt t="144684" x="4673600" y="1422400"/>
          <p14:tracePt t="144701" x="4641850" y="1460500"/>
          <p14:tracePt t="144718" x="4635500" y="1473200"/>
          <p14:tracePt t="144734" x="4622800" y="1485900"/>
          <p14:tracePt t="144751" x="4622800" y="1498600"/>
          <p14:tracePt t="144767" x="4616450" y="1504950"/>
          <p14:tracePt t="144862" x="4616450" y="1498600"/>
          <p14:tracePt t="144877" x="4603750" y="1485900"/>
          <p14:tracePt t="144886" x="4603750" y="1479550"/>
          <p14:tracePt t="144888" x="4591050" y="1479550"/>
          <p14:tracePt t="144901" x="4584700" y="1479550"/>
          <p14:tracePt t="144901" x="4572000" y="1479550"/>
          <p14:tracePt t="144918" x="4559300" y="1485900"/>
          <p14:tracePt t="144934" x="4527550" y="1511300"/>
          <p14:tracePt t="144951" x="4489450" y="1549400"/>
          <p14:tracePt t="144967" x="4483100" y="1562100"/>
          <p14:tracePt t="144984" x="4438650" y="1625600"/>
          <p14:tracePt t="145001" x="4425950" y="1657350"/>
          <p14:tracePt t="145038" x="4425950" y="1663700"/>
          <p14:tracePt t="145039" x="4419600" y="1663700"/>
          <p14:tracePt t="145067" x="4413250" y="1663700"/>
          <p14:tracePt t="145188" x="4406900" y="1663700"/>
          <p14:tracePt t="145206" x="4406900" y="1670050"/>
          <p14:tracePt t="145270" x="4419600" y="1657350"/>
          <p14:tracePt t="145278" x="4432300" y="1657350"/>
          <p14:tracePt t="145286" x="4451350" y="1651000"/>
          <p14:tracePt t="145310" x="4457700" y="1651000"/>
          <p14:tracePt t="145351" x="4457700" y="1657350"/>
          <p14:tracePt t="145360" x="4457700" y="1663700"/>
          <p14:tracePt t="145367" x="4457700" y="1670050"/>
          <p14:tracePt t="145535" x="4457700" y="1682750"/>
          <p14:tracePt t="145542" x="4445000" y="1689100"/>
          <p14:tracePt t="145560" x="4438650" y="1701800"/>
          <p14:tracePt t="145574" x="4432300" y="1701800"/>
          <p14:tracePt t="145591" x="4432300" y="1708150"/>
          <p14:tracePt t="145630" x="4432300" y="1701800"/>
          <p14:tracePt t="145638" x="4438650" y="1695450"/>
          <p14:tracePt t="145639" x="4445000" y="1689100"/>
          <p14:tracePt t="145650" x="4451350" y="1676400"/>
          <p14:tracePt t="145934" x="4457700" y="1676400"/>
          <p14:tracePt t="145945" x="4457700" y="1670050"/>
          <p14:tracePt t="145950" x="4464050" y="1657350"/>
          <p14:tracePt t="145967" x="4470400" y="1644650"/>
          <p14:tracePt t="145968" x="4483100" y="1631950"/>
          <p14:tracePt t="145983" x="4502150" y="1612900"/>
          <p14:tracePt t="146000" x="4527550" y="1600200"/>
          <p14:tracePt t="146017" x="4559300" y="1574800"/>
          <p14:tracePt t="146033" x="4591050" y="1549400"/>
          <p14:tracePt t="146050" x="4648200" y="1511300"/>
          <p14:tracePt t="146067" x="4705350" y="1479550"/>
          <p14:tracePt t="146084" x="4756150" y="1447800"/>
          <p14:tracePt t="146100" x="4832350" y="1416050"/>
          <p14:tracePt t="146117" x="4933950" y="1384300"/>
          <p14:tracePt t="146133" x="5124450" y="1346200"/>
          <p14:tracePt t="146150" x="5257800" y="1333500"/>
          <p14:tracePt t="146166" x="5378450" y="1320800"/>
          <p14:tracePt t="146183" x="5499100" y="1314450"/>
          <p14:tracePt t="146200" x="5600700" y="1301750"/>
          <p14:tracePt t="146216" x="5721350" y="1301750"/>
          <p14:tracePt t="146233" x="5842000" y="1301750"/>
          <p14:tracePt t="146250" x="5969000" y="1301750"/>
          <p14:tracePt t="146266" x="6070600" y="1301750"/>
          <p14:tracePt t="146284" x="6146800" y="1295400"/>
          <p14:tracePt t="146300" x="6210300" y="1295400"/>
          <p14:tracePt t="146317" x="6254750" y="1295400"/>
          <p14:tracePt t="146333" x="6324600" y="1295400"/>
          <p14:tracePt t="146350" x="6362700" y="1295400"/>
          <p14:tracePt t="146366" x="6407150" y="1295400"/>
          <p14:tracePt t="146383" x="6457950" y="1308100"/>
          <p14:tracePt t="146400" x="6521450" y="1314450"/>
          <p14:tracePt t="146416" x="6597650" y="1333500"/>
          <p14:tracePt t="146433" x="6667500" y="1346200"/>
          <p14:tracePt t="146449" x="6737350" y="1365250"/>
          <p14:tracePt t="146466" x="6788150" y="1371600"/>
          <p14:tracePt t="146483" x="6819900" y="1377950"/>
          <p14:tracePt t="146500" x="6864350" y="1390650"/>
          <p14:tracePt t="146516" x="6902450" y="1403350"/>
          <p14:tracePt t="146533" x="6959600" y="1428750"/>
          <p14:tracePt t="146550" x="6997700" y="1447800"/>
          <p14:tracePt t="146566" x="7035800" y="1454150"/>
          <p14:tracePt t="146583" x="7061200" y="1466850"/>
          <p14:tracePt t="146599" x="7099300" y="1473200"/>
          <p14:tracePt t="146616" x="7131050" y="1485900"/>
          <p14:tracePt t="146633" x="7162800" y="1498600"/>
          <p14:tracePt t="146649" x="7200900" y="1517650"/>
          <p14:tracePt t="146666" x="7245350" y="1543050"/>
          <p14:tracePt t="146683" x="7270750" y="1555750"/>
          <p14:tracePt t="146699" x="7302500" y="1562100"/>
          <p14:tracePt t="146716" x="7321550" y="1581150"/>
          <p14:tracePt t="146732" x="7346950" y="1593850"/>
          <p14:tracePt t="146750" x="7359650" y="1606550"/>
          <p14:tracePt t="146766" x="7378700" y="1619250"/>
          <p14:tracePt t="146783" x="7397750" y="1638300"/>
          <p14:tracePt t="146799" x="7416800" y="1644650"/>
          <p14:tracePt t="146816" x="7423150" y="1651000"/>
          <p14:tracePt t="146833" x="7429500" y="1657350"/>
          <p14:tracePt t="146849" x="7435850" y="1657350"/>
          <p14:tracePt t="146866" x="7448550" y="1670050"/>
          <p14:tracePt t="146883" x="7454900" y="1676400"/>
          <p14:tracePt t="146899" x="7467600" y="1689100"/>
          <p14:tracePt t="146916" x="7467600" y="1695450"/>
          <p14:tracePt t="146933" x="7480300" y="1708150"/>
          <p14:tracePt t="146949" x="7486650" y="1708150"/>
          <p14:tracePt t="147534" x="7480300" y="1714500"/>
          <p14:tracePt t="147542" x="7473950" y="1714500"/>
          <p14:tracePt t="147559" x="7473950" y="1720850"/>
          <p14:tracePt t="147568" x="7467600" y="1720850"/>
          <p14:tracePt t="147570" x="7454900" y="1727200"/>
          <p14:tracePt t="147583" x="7435850" y="1739900"/>
          <p14:tracePt t="147600" x="7423150" y="1758950"/>
          <p14:tracePt t="147616" x="7410450" y="1771650"/>
          <p14:tracePt t="147633" x="7397750" y="1778000"/>
          <p14:tracePt t="147649" x="7397750" y="1784350"/>
          <p14:tracePt t="147666" x="7397750" y="1790700"/>
          <p14:tracePt t="147683" x="7397750" y="1797050"/>
          <p14:tracePt t="147719" x="7397750" y="1803400"/>
          <p14:tracePt t="147733" x="7397750" y="1809750"/>
          <p14:tracePt t="147735" x="7397750" y="1816100"/>
          <p14:tracePt t="147750" x="7404100" y="1822450"/>
          <p14:tracePt t="147766" x="7410450" y="1828800"/>
          <p14:tracePt t="147783" x="7410450" y="1835150"/>
          <p14:tracePt t="147799" x="7410450" y="1841500"/>
          <p14:tracePt t="147816" x="7423150" y="1841500"/>
          <p14:tracePt t="147833" x="7429500" y="1847850"/>
          <p14:tracePt t="147850" x="7448550" y="1854200"/>
          <p14:tracePt t="147866" x="7467600" y="1866900"/>
          <p14:tracePt t="147883" x="7499350" y="1879600"/>
          <p14:tracePt t="147899" x="7518400" y="1892300"/>
          <p14:tracePt t="147916" x="7556500" y="1898650"/>
          <p14:tracePt t="147933" x="7581900" y="1905000"/>
          <p14:tracePt t="147949" x="7607300" y="1911350"/>
          <p14:tracePt t="147966" x="7664450" y="1930400"/>
          <p14:tracePt t="147983" x="7702550" y="1949450"/>
          <p14:tracePt t="147999" x="7747000" y="1955800"/>
          <p14:tracePt t="148016" x="7791450" y="1968500"/>
          <p14:tracePt t="148033" x="7848600" y="1987550"/>
          <p14:tracePt t="148049" x="7899400" y="1993900"/>
          <p14:tracePt t="148066" x="7931150" y="2000250"/>
          <p14:tracePt t="148083" x="7969250" y="2006600"/>
          <p14:tracePt t="148099" x="8001000" y="2006600"/>
          <p14:tracePt t="148116" x="8039100" y="2006600"/>
          <p14:tracePt t="148133" x="8064500" y="2006600"/>
          <p14:tracePt t="148149" x="8096250" y="2006600"/>
          <p14:tracePt t="148166" x="8153400" y="2006600"/>
          <p14:tracePt t="148183" x="8191500" y="2006600"/>
          <p14:tracePt t="148199" x="8229600" y="2006600"/>
          <p14:tracePt t="148216" x="8261350" y="2006600"/>
          <p14:tracePt t="148233" x="8293100" y="2006600"/>
          <p14:tracePt t="148249" x="8305800" y="2006600"/>
          <p14:tracePt t="148266" x="8324850" y="2006600"/>
          <p14:tracePt t="148283" x="8337550" y="2006600"/>
          <p14:tracePt t="148299" x="8369300" y="2006600"/>
          <p14:tracePt t="148316" x="8382000" y="2006600"/>
          <p14:tracePt t="148333" x="8401050" y="2006600"/>
          <p14:tracePt t="148349" x="8420100" y="2006600"/>
          <p14:tracePt t="148366" x="8439150" y="2006600"/>
          <p14:tracePt t="148366" x="8445500" y="2006600"/>
          <p14:tracePt t="148382" x="8458200" y="2000250"/>
          <p14:tracePt t="148399" x="8477250" y="1993900"/>
          <p14:tracePt t="148416" x="8489950" y="1987550"/>
          <p14:tracePt t="148432" x="8496300" y="1981200"/>
          <p14:tracePt t="148449" x="8502650" y="1974850"/>
          <p14:tracePt t="148466" x="8509000" y="1974850"/>
          <p14:tracePt t="148482" x="8515350" y="1974850"/>
          <p14:tracePt t="148499" x="8515350" y="1968500"/>
          <p14:tracePt t="148516" x="8528050" y="1955800"/>
          <p14:tracePt t="148532" x="8540750" y="1936750"/>
          <p14:tracePt t="148549" x="8540750" y="1924050"/>
          <p14:tracePt t="148566" x="8547100" y="1911350"/>
          <p14:tracePt t="148583" x="8547100" y="1898650"/>
          <p14:tracePt t="148599" x="8547100" y="1892300"/>
          <p14:tracePt t="148616" x="8547100" y="1879600"/>
          <p14:tracePt t="148632" x="8547100" y="1873250"/>
          <p14:tracePt t="148649" x="8540750" y="1866900"/>
          <p14:tracePt t="148665" x="8534400" y="1860550"/>
          <p14:tracePt t="148742" x="8534400" y="1854200"/>
          <p14:tracePt t="148751" x="8528050" y="1847850"/>
          <p14:tracePt t="148758" x="8528050" y="1835150"/>
          <p14:tracePt t="148766" x="8509000" y="1835150"/>
          <p14:tracePt t="148782" x="8502650" y="1816100"/>
          <p14:tracePt t="148799" x="8489950" y="1816100"/>
          <p14:tracePt t="148816" x="8483600" y="1809750"/>
          <p14:tracePt t="148832" x="8477250" y="1803400"/>
          <p14:tracePt t="148849" x="8470900" y="1803400"/>
          <p14:tracePt t="148865" x="8458200" y="1797050"/>
          <p14:tracePt t="148882" x="8445500" y="1790700"/>
          <p14:tracePt t="148899" x="8426450" y="1784350"/>
          <p14:tracePt t="148915" x="8407400" y="1778000"/>
          <p14:tracePt t="148932" x="8382000" y="1778000"/>
          <p14:tracePt t="148949" x="8356600" y="1771650"/>
          <p14:tracePt t="148965" x="8337550" y="1771650"/>
          <p14:tracePt t="148982" x="8299450" y="1771650"/>
          <p14:tracePt t="148999" x="8261350" y="1771650"/>
          <p14:tracePt t="149016" x="8235950" y="1771650"/>
          <p14:tracePt t="149032" x="8210550" y="1771650"/>
          <p14:tracePt t="149049" x="8191500" y="1771650"/>
          <p14:tracePt t="149065" x="8178800" y="1771650"/>
          <p14:tracePt t="149082" x="8166100" y="1771650"/>
          <p14:tracePt t="149099" x="8153400" y="1784350"/>
          <p14:tracePt t="149115" x="8147050" y="1784350"/>
          <p14:tracePt t="149132" x="8134350" y="1790700"/>
          <p14:tracePt t="149148" x="8134350" y="1803400"/>
          <p14:tracePt t="149165" x="8128000" y="1803400"/>
          <p14:tracePt t="149182" x="8121650" y="1816100"/>
          <p14:tracePt t="149199" x="8115300" y="1828800"/>
          <p14:tracePt t="149216" x="8108950" y="1835150"/>
          <p14:tracePt t="149232" x="8108950" y="1841500"/>
          <p14:tracePt t="149248" x="8108950" y="1847850"/>
          <p14:tracePt t="149265" x="8108950" y="1854200"/>
          <p14:tracePt t="149319" x="8108950" y="1860550"/>
          <p14:tracePt t="149336" x="8108950" y="1866900"/>
          <p14:tracePt t="149446" x="8115300" y="1866900"/>
          <p14:tracePt t="150374" x="8115300" y="1854200"/>
          <p14:tracePt t="150374" x="8108950" y="1841500"/>
          <p14:tracePt t="150390" x="8102600" y="1835150"/>
          <p14:tracePt t="150399" x="8096250" y="1822450"/>
          <p14:tracePt t="150400" x="8089900" y="1816100"/>
          <p14:tracePt t="150414" x="8077200" y="1784350"/>
          <p14:tracePt t="150431" x="8058150" y="1765300"/>
          <p14:tracePt t="150447" x="8039100" y="1733550"/>
          <p14:tracePt t="150464" x="8007350" y="1701800"/>
          <p14:tracePt t="150481" x="7981950" y="1670050"/>
          <p14:tracePt t="150498" x="7924800" y="1638300"/>
          <p14:tracePt t="150514" x="7848600" y="1593850"/>
          <p14:tracePt t="150531" x="7721600" y="1543050"/>
          <p14:tracePt t="150548" x="7562850" y="1479550"/>
          <p14:tracePt t="150564" x="7366000" y="1409700"/>
          <p14:tracePt t="150581" x="7175500" y="1333500"/>
          <p14:tracePt t="150598" x="6978650" y="1282700"/>
          <p14:tracePt t="150614" x="6680200" y="1206500"/>
          <p14:tracePt t="150631" x="6483350" y="1187450"/>
          <p14:tracePt t="150647" x="6299200" y="1181100"/>
          <p14:tracePt t="150664" x="6083300" y="1181100"/>
          <p14:tracePt t="150681" x="5899150" y="1181100"/>
          <p14:tracePt t="150697" x="5721350" y="1181100"/>
          <p14:tracePt t="150714" x="5575300" y="1181100"/>
          <p14:tracePt t="150731" x="5435600" y="1181100"/>
          <p14:tracePt t="150747" x="5302250" y="1193800"/>
          <p14:tracePt t="150764" x="5162550" y="1219200"/>
          <p14:tracePt t="150781" x="5016500" y="1250950"/>
          <p14:tracePt t="150798" x="4870450" y="1282700"/>
          <p14:tracePt t="150814" x="4705350" y="1333500"/>
          <p14:tracePt t="150831" x="4629150" y="1390650"/>
          <p14:tracePt t="150847" x="4578350" y="1422400"/>
          <p14:tracePt t="150864" x="4521200" y="1454150"/>
          <p14:tracePt t="150881" x="4476750" y="1485900"/>
          <p14:tracePt t="150897" x="4438650" y="1536700"/>
          <p14:tracePt t="150914" x="4419600" y="1574800"/>
          <p14:tracePt t="150931" x="4400550" y="1600200"/>
          <p14:tracePt t="150947" x="4394200" y="1625600"/>
          <p14:tracePt t="150964" x="4387850" y="1638300"/>
          <p14:tracePt t="150980" x="4381500" y="1657350"/>
          <p14:tracePt t="150997" x="4368800" y="1676400"/>
          <p14:tracePt t="151014" x="4337050" y="1720850"/>
          <p14:tracePt t="151031" x="4318000" y="1758950"/>
          <p14:tracePt t="151047" x="4292600" y="1790700"/>
          <p14:tracePt t="151065" x="4279900" y="1809750"/>
          <p14:tracePt t="151082" x="4267200" y="1841500"/>
          <p14:tracePt t="151097" x="4254500" y="1854200"/>
          <p14:tracePt t="151114" x="4248150" y="1873250"/>
          <p14:tracePt t="151131" x="4229100" y="1898650"/>
          <p14:tracePt t="151147" x="4222750" y="1917700"/>
          <p14:tracePt t="151164" x="4216400" y="1930400"/>
          <p14:tracePt t="151180" x="4210050" y="1936750"/>
          <p14:tracePt t="151197" x="4203700" y="1943100"/>
          <p14:tracePt t="151214" x="4203700" y="1949450"/>
          <p14:tracePt t="151271" x="4203700" y="1955800"/>
          <p14:tracePt t="151286" x="4203700" y="1962150"/>
          <p14:tracePt t="151294" x="4203700" y="1968500"/>
          <p14:tracePt t="151398" x="4203700" y="1974850"/>
          <p14:tracePt t="151406" x="4203700" y="1981200"/>
          <p14:tracePt t="151414" x="4203700" y="1987550"/>
          <p14:tracePt t="151440" x="4203700" y="1993900"/>
          <p14:tracePt t="151442" x="4203700" y="2000250"/>
          <p14:tracePt t="151447" x="4203700" y="2006600"/>
          <p14:tracePt t="151487" x="4203700" y="2012950"/>
          <p14:tracePt t="151489" x="4203700" y="2019300"/>
          <p14:tracePt t="151526" x="4203700" y="2025650"/>
          <p14:tracePt t="151559" x="4203700" y="2032000"/>
          <p14:tracePt t="151606" x="4203700" y="2038350"/>
          <p14:tracePt t="151662" x="4203700" y="2044700"/>
          <p14:tracePt t="151702" x="4203700" y="2051050"/>
          <p14:tracePt t="152222" x="4203700" y="2070100"/>
          <p14:tracePt t="152230" x="4203700" y="2095500"/>
          <p14:tracePt t="152232" x="4203700" y="2120900"/>
          <p14:tracePt t="152246" x="4210050" y="2178050"/>
          <p14:tracePt t="152263" x="4216400" y="2209800"/>
          <p14:tracePt t="152280" x="4222750" y="2216150"/>
          <p14:tracePt t="152296" x="4235450" y="2228850"/>
          <p14:tracePt t="152313" x="4241800" y="2228850"/>
          <p14:tracePt t="152329" x="4248150" y="2228850"/>
          <p14:tracePt t="152346" x="4260850" y="2228850"/>
          <p14:tracePt t="152363" x="4267200" y="2228850"/>
          <p14:tracePt t="152990" x="4267200" y="2222500"/>
          <p14:tracePt t="153670" x="4267200" y="2216150"/>
          <p14:tracePt t="156526" x="4273550" y="2216150"/>
          <p14:tracePt t="156536" x="4286250" y="2216150"/>
          <p14:tracePt t="156543" x="4292600" y="2216150"/>
          <p14:tracePt t="156545" x="4311650" y="2222500"/>
          <p14:tracePt t="156562" x="4337050" y="2222500"/>
          <p14:tracePt t="156577" x="4375150" y="2235200"/>
          <p14:tracePt t="156593" x="4413250" y="2241550"/>
          <p14:tracePt t="156610" x="4445000" y="2247900"/>
          <p14:tracePt t="156628" x="4464050" y="2254250"/>
          <p14:tracePt t="156643" x="4476750" y="2254250"/>
          <p14:tracePt t="156660" x="4489450" y="2260600"/>
          <p14:tracePt t="156677" x="4508500" y="2260600"/>
          <p14:tracePt t="156693" x="4514850" y="2260600"/>
          <p14:tracePt t="156710" x="4527550" y="2266950"/>
          <p14:tracePt t="156727" x="4540250" y="2266950"/>
          <p14:tracePt t="156743" x="4552950" y="2273300"/>
          <p14:tracePt t="156760" x="4572000" y="2279650"/>
          <p14:tracePt t="156778" x="4622800" y="2279650"/>
          <p14:tracePt t="156793" x="4673600" y="2292350"/>
          <p14:tracePt t="156811" x="4768850" y="2317750"/>
          <p14:tracePt t="156843" x="4914900" y="2336800"/>
          <p14:tracePt t="156847" x="4978400" y="2336800"/>
          <p14:tracePt t="156860" x="5080000" y="2343150"/>
          <p14:tracePt t="156876" x="5200650" y="2355850"/>
          <p14:tracePt t="156893" x="5302250" y="2355850"/>
          <p14:tracePt t="156911" x="5340350" y="2355850"/>
          <p14:tracePt t="156926" x="5372100" y="2355850"/>
          <p14:tracePt t="156943" x="5384800" y="2355850"/>
          <p14:tracePt t="156961" x="5391150" y="2355850"/>
          <p14:tracePt t="156976" x="5403850" y="2355850"/>
          <p14:tracePt t="156993" x="5410200" y="2349500"/>
          <p14:tracePt t="157010" x="5416550" y="2343150"/>
          <p14:tracePt t="157026" x="5416550" y="2336800"/>
          <p14:tracePt t="157044" x="5422900" y="2324100"/>
          <p14:tracePt t="157060" x="5429250" y="2311400"/>
          <p14:tracePt t="157077" x="5429250" y="2305050"/>
          <p14:tracePt t="157093" x="5429250" y="2286000"/>
          <p14:tracePt t="157111" x="5429250" y="2273300"/>
          <p14:tracePt t="157127" x="5429250" y="2254250"/>
          <p14:tracePt t="157144" x="5435600" y="2235200"/>
          <p14:tracePt t="157159" x="5435600" y="2216150"/>
          <p14:tracePt t="157176" x="5435600" y="2190750"/>
          <p14:tracePt t="157192" x="5435600" y="2171700"/>
          <p14:tracePt t="157209" x="5435600" y="2159000"/>
          <p14:tracePt t="157226" x="5422900" y="2152650"/>
          <p14:tracePt t="157244" x="5416550" y="2139950"/>
          <p14:tracePt t="157259" x="5397500" y="2133600"/>
          <p14:tracePt t="157277" x="5391150" y="2133600"/>
          <p14:tracePt t="157293" x="5372100" y="2133600"/>
          <p14:tracePt t="157309" x="5346700" y="2133600"/>
          <p14:tracePt t="157326" x="5302250" y="2159000"/>
          <p14:tracePt t="157343" x="5264150" y="2171700"/>
          <p14:tracePt t="157359" x="5232400" y="2190750"/>
          <p14:tracePt t="157376" x="5219700" y="2209800"/>
          <p14:tracePt t="157392" x="5207000" y="2222500"/>
          <p14:tracePt t="157409" x="5200650" y="2235200"/>
          <p14:tracePt t="157426" x="5200650" y="2254250"/>
          <p14:tracePt t="157442" x="5200650" y="2266950"/>
          <p14:tracePt t="157459" x="5200650" y="2286000"/>
          <p14:tracePt t="157476" x="5200650" y="2305050"/>
          <p14:tracePt t="157492" x="5200650" y="2317750"/>
          <p14:tracePt t="157509" x="5207000" y="2330450"/>
          <p14:tracePt t="157526" x="5232400" y="2349500"/>
          <p14:tracePt t="157543" x="5251450" y="2362200"/>
          <p14:tracePt t="157559" x="5270500" y="2381250"/>
          <p14:tracePt t="157576" x="5295900" y="2400300"/>
          <p14:tracePt t="157592" x="5327650" y="2419350"/>
          <p14:tracePt t="157609" x="5365750" y="2432050"/>
          <p14:tracePt t="157626" x="5397500" y="2444750"/>
          <p14:tracePt t="157642" x="5422900" y="2451100"/>
          <p14:tracePt t="157659" x="5448300" y="2457450"/>
          <p14:tracePt t="157676" x="5480050" y="2457450"/>
          <p14:tracePt t="157692" x="5505450" y="2457450"/>
          <p14:tracePt t="157709" x="5530850" y="2444750"/>
          <p14:tracePt t="157725" x="5562600" y="2425700"/>
          <p14:tracePt t="157742" x="5575300" y="2419350"/>
          <p14:tracePt t="157759" x="5581650" y="2406650"/>
          <p14:tracePt t="157776" x="5588000" y="2406650"/>
          <p14:tracePt t="157792" x="5594350" y="2400300"/>
          <p14:tracePt t="157809" x="5594350" y="2387600"/>
          <p14:tracePt t="157826" x="5594350" y="2374900"/>
          <p14:tracePt t="157842" x="5594350" y="2362200"/>
          <p14:tracePt t="157859" x="5594350" y="2343150"/>
          <p14:tracePt t="157875" x="5594350" y="2324100"/>
          <p14:tracePt t="157892" x="5581650" y="2305050"/>
          <p14:tracePt t="157909" x="5575300" y="2279650"/>
          <p14:tracePt t="157926" x="5556250" y="2260600"/>
          <p14:tracePt t="157926" x="5556250" y="2254250"/>
          <p14:tracePt t="157942" x="5543550" y="2247900"/>
          <p14:tracePt t="157959" x="5530850" y="2241550"/>
          <p14:tracePt t="157975" x="5518150" y="2228850"/>
          <p14:tracePt t="157992" x="5486400" y="2216150"/>
          <p14:tracePt t="158008" x="5454650" y="2209800"/>
          <p14:tracePt t="158025" x="5429250" y="2203450"/>
          <p14:tracePt t="158042" x="5410200" y="2203450"/>
          <p14:tracePt t="158059" x="5391150" y="2203450"/>
          <p14:tracePt t="158075" x="5384800" y="2203450"/>
          <p14:tracePt t="158092" x="5378450" y="2203450"/>
          <p14:tracePt t="158109" x="5365750" y="2203450"/>
          <p14:tracePt t="158125" x="5353050" y="2216150"/>
          <p14:tracePt t="158143" x="5340350" y="2228850"/>
          <p14:tracePt t="158159" x="5327650" y="2247900"/>
          <p14:tracePt t="158175" x="5308600" y="2266950"/>
          <p14:tracePt t="158192" x="5308600" y="2279650"/>
          <p14:tracePt t="158209" x="5295900" y="2292350"/>
          <p14:tracePt t="158225" x="5295900" y="2298700"/>
          <p14:tracePt t="158242" x="5295900" y="2311400"/>
          <p14:tracePt t="158259" x="5295900" y="2317750"/>
          <p14:tracePt t="158275" x="5302250" y="2330450"/>
          <p14:tracePt t="158292" x="5308600" y="2343150"/>
          <p14:tracePt t="158309" x="5321300" y="2355850"/>
          <p14:tracePt t="158325" x="5340350" y="2368550"/>
          <p14:tracePt t="158342" x="5353050" y="2374900"/>
          <p14:tracePt t="158358" x="5365750" y="2387600"/>
          <p14:tracePt t="158375" x="5365750" y="2393950"/>
          <p14:tracePt t="158392" x="5378450" y="2393950"/>
          <p14:tracePt t="158408" x="5384800" y="2400300"/>
          <p14:tracePt t="158426" x="5403850" y="2406650"/>
          <p14:tracePt t="158442" x="5416550" y="2413000"/>
          <p14:tracePt t="158458" x="5441950" y="2425700"/>
          <p14:tracePt t="158475" x="5467350" y="2425700"/>
          <p14:tracePt t="158492" x="5480050" y="2425700"/>
          <p14:tracePt t="158508" x="5524500" y="2425700"/>
          <p14:tracePt t="158525" x="5549900" y="2425700"/>
          <p14:tracePt t="158542" x="5568950" y="2413000"/>
          <p14:tracePt t="158558" x="5581650" y="2400300"/>
          <p14:tracePt t="158575" x="5581650" y="2393950"/>
          <p14:tracePt t="158592" x="5588000" y="2381250"/>
          <p14:tracePt t="158608" x="5588000" y="2362200"/>
          <p14:tracePt t="158625" x="5588000" y="2343150"/>
          <p14:tracePt t="158641" x="5588000" y="2324100"/>
          <p14:tracePt t="158658" x="5588000" y="2311400"/>
          <p14:tracePt t="158675" x="5588000" y="2305050"/>
          <p14:tracePt t="158691" x="5588000" y="2298700"/>
          <p14:tracePt t="158708" x="5588000" y="2292350"/>
          <p14:tracePt t="158725" x="5581650" y="2286000"/>
          <p14:tracePt t="158742" x="5568950" y="2266950"/>
          <p14:tracePt t="158758" x="5562600" y="2247900"/>
          <p14:tracePt t="158775" x="5556250" y="2241550"/>
          <p14:tracePt t="158791" x="5537200" y="2228850"/>
          <p14:tracePt t="158808" x="5518150" y="2222500"/>
          <p14:tracePt t="158825" x="5492750" y="2209800"/>
          <p14:tracePt t="158841" x="5480050" y="2203450"/>
          <p14:tracePt t="158858" x="5473700" y="2203450"/>
          <p14:tracePt t="158875" x="5461000" y="2203450"/>
          <p14:tracePt t="158891" x="5454650" y="2197100"/>
          <p14:tracePt t="158908" x="5435600" y="2197100"/>
          <p14:tracePt t="158925" x="5410200" y="2197100"/>
          <p14:tracePt t="158942" x="5378450" y="2197100"/>
          <p14:tracePt t="158959" x="5359400" y="2197100"/>
          <p14:tracePt t="158975" x="5340350" y="2197100"/>
          <p14:tracePt t="158991" x="5327650" y="2197100"/>
          <p14:tracePt t="159008" x="5314950" y="2209800"/>
          <p14:tracePt t="159025" x="5308600" y="2209800"/>
          <p14:tracePt t="159041" x="5295900" y="2235200"/>
          <p14:tracePt t="159058" x="5289550" y="2260600"/>
          <p14:tracePt t="159075" x="5289550" y="2286000"/>
          <p14:tracePt t="159091" x="5289550" y="2311400"/>
          <p14:tracePt t="159108" x="5289550" y="2324100"/>
          <p14:tracePt t="159125" x="5289550" y="2343150"/>
          <p14:tracePt t="159159" x="5289550" y="2349500"/>
          <p14:tracePt t="159160" x="5289550" y="2355850"/>
          <p14:tracePt t="159175" x="5302250" y="2362200"/>
          <p14:tracePt t="159191" x="5308600" y="2374900"/>
          <p14:tracePt t="159208" x="5321300" y="2381250"/>
          <p14:tracePt t="159225" x="5327650" y="2387600"/>
          <p14:tracePt t="159241" x="5334000" y="2387600"/>
          <p14:tracePt t="159438" x="5340350" y="2387600"/>
          <p14:tracePt t="159582" x="5334000" y="2387600"/>
          <p14:tracePt t="159590" x="5327650" y="2387600"/>
          <p14:tracePt t="159601" x="5314950" y="2387600"/>
          <p14:tracePt t="159603" x="5295900" y="2387600"/>
          <p14:tracePt t="159608" x="5270500" y="2400300"/>
          <p14:tracePt t="159624" x="5213350" y="2419350"/>
          <p14:tracePt t="159641" x="5168900" y="2444750"/>
          <p14:tracePt t="159657" x="5137150" y="2470150"/>
          <p14:tracePt t="159675" x="5124450" y="2482850"/>
          <p14:tracePt t="159691" x="5118100" y="2501900"/>
          <p14:tracePt t="159708" x="5111750" y="2508250"/>
          <p14:tracePt t="159724" x="5111750" y="2520950"/>
          <p14:tracePt t="159741" x="5111750" y="2540000"/>
          <p14:tracePt t="159757" x="5111750" y="2559050"/>
          <p14:tracePt t="159847" x="5118100" y="2559050"/>
          <p14:tracePt t="159862" x="5124450" y="2559050"/>
          <p14:tracePt t="159878" x="5130800" y="2559050"/>
          <p14:tracePt t="159879" x="5143500" y="2565400"/>
          <p14:tracePt t="159891" x="5175250" y="2565400"/>
          <p14:tracePt t="159908" x="5219700" y="2571750"/>
          <p14:tracePt t="159924" x="5270500" y="2584450"/>
          <p14:tracePt t="159941" x="5365750" y="2590800"/>
          <p14:tracePt t="159958" x="5549900" y="2590800"/>
          <p14:tracePt t="159974" x="5683250" y="2590800"/>
          <p14:tracePt t="159991" x="5772150" y="2603500"/>
          <p14:tracePt t="160007" x="5829300" y="2603500"/>
          <p14:tracePt t="160024" x="5873750" y="2609850"/>
          <p14:tracePt t="160040" x="5886450" y="2609850"/>
          <p14:tracePt t="160057" x="5892800" y="2609850"/>
          <p14:tracePt t="160246" x="5886450" y="2609850"/>
          <p14:tracePt t="160267" x="5880100" y="2609850"/>
          <p14:tracePt t="160279" x="5873750" y="2609850"/>
          <p14:tracePt t="160494" x="5867400" y="2609850"/>
          <p14:tracePt t="160502" x="5861050" y="2609850"/>
          <p14:tracePt t="160506" x="5848350" y="2609850"/>
          <p14:tracePt t="160523" x="5822950" y="2603500"/>
          <p14:tracePt t="160540" x="5689600" y="2597150"/>
          <p14:tracePt t="160542" x="5613400" y="2584450"/>
          <p14:tracePt t="160557" x="5416550" y="2559050"/>
          <p14:tracePt t="160574" x="5118100" y="2495550"/>
          <p14:tracePt t="160590" x="4972050" y="2470150"/>
          <p14:tracePt t="160607" x="4851400" y="2438400"/>
          <p14:tracePt t="160623" x="4762500" y="2400300"/>
          <p14:tracePt t="160640" x="4692650" y="2368550"/>
          <p14:tracePt t="160657" x="4641850" y="2349500"/>
          <p14:tracePt t="160673" x="4578350" y="2324100"/>
          <p14:tracePt t="160690" x="4514850" y="2311400"/>
          <p14:tracePt t="160707" x="4464050" y="2292350"/>
          <p14:tracePt t="160723" x="4419600" y="2279650"/>
          <p14:tracePt t="160740" x="4387850" y="2266950"/>
          <p14:tracePt t="160757" x="4362450" y="2254250"/>
          <p14:tracePt t="160773" x="4343400" y="2241550"/>
          <p14:tracePt t="160790" x="4337050" y="2241550"/>
          <p14:tracePt t="160807" x="4330700" y="2241550"/>
          <p14:tracePt t="161134" x="4324350" y="2235200"/>
          <p14:tracePt t="161142" x="4318000" y="2235200"/>
          <p14:tracePt t="161159" x="4311650" y="2228850"/>
          <p14:tracePt t="161190" x="4305300" y="2228850"/>
          <p14:tracePt t="161192" x="4298950" y="2228850"/>
          <p14:tracePt t="161214" x="4298950" y="2222500"/>
          <p14:tracePt t="161222" x="4292600" y="2222500"/>
          <p14:tracePt t="161227" x="4279900" y="2216150"/>
          <p14:tracePt t="161262" x="4273550" y="2209800"/>
          <p14:tracePt t="161263" x="4267200" y="2209800"/>
          <p14:tracePt t="161273" x="4260850" y="2209800"/>
          <p14:tracePt t="161289" x="4248150" y="2209800"/>
          <p14:tracePt t="161306" x="4248150" y="2203450"/>
          <p14:tracePt t="161323" x="4241800" y="2203450"/>
          <p14:tracePt t="161340" x="4229100" y="2203450"/>
          <p14:tracePt t="161357" x="4216400" y="2203450"/>
          <p14:tracePt t="161373" x="4191000" y="2203450"/>
          <p14:tracePt t="161390" x="4178300" y="2203450"/>
          <p14:tracePt t="161406" x="4165600" y="2197100"/>
          <p14:tracePt t="161423" x="4152900" y="2197100"/>
          <p14:tracePt t="161439" x="4146550" y="2197100"/>
          <p14:tracePt t="161456" x="4133850" y="2197100"/>
          <p14:tracePt t="161473" x="4121150" y="2197100"/>
          <p14:tracePt t="161489" x="4108450" y="2197100"/>
          <p14:tracePt t="161506" x="4083050" y="2197100"/>
          <p14:tracePt t="161523" x="4076700" y="2197100"/>
          <p14:tracePt t="161539" x="4064000" y="2197100"/>
          <p14:tracePt t="161556" x="4051300" y="2197100"/>
          <p14:tracePt t="161573" x="4038600" y="2197100"/>
          <p14:tracePt t="161573" x="4032250" y="2197100"/>
          <p14:tracePt t="161590" x="4019550" y="2197100"/>
          <p14:tracePt t="161606" x="4013200" y="2197100"/>
          <p14:tracePt t="161623" x="4006850" y="2197100"/>
          <p14:tracePt t="161663" x="3994150" y="2203450"/>
          <p14:tracePt t="161678" x="3987800" y="2203450"/>
          <p14:tracePt t="161689" x="3987800" y="2209800"/>
          <p14:tracePt t="161691" x="3975100" y="2222500"/>
          <p14:tracePt t="161706" x="3968750" y="2222500"/>
          <p14:tracePt t="161723" x="3956050" y="2228850"/>
          <p14:tracePt t="161739" x="3956050" y="2241550"/>
          <p14:tracePt t="161756" x="3949700" y="2241550"/>
          <p14:tracePt t="161773" x="3937000" y="2254250"/>
          <p14:tracePt t="161789" x="3930650" y="2266950"/>
          <p14:tracePt t="161806" x="3924300" y="2273300"/>
          <p14:tracePt t="161862" x="3924300" y="2279650"/>
          <p14:tracePt t="161878" x="3924300" y="2286000"/>
          <p14:tracePt t="161894" x="3924300" y="2292350"/>
          <p14:tracePt t="161902" x="3917950" y="2292350"/>
          <p14:tracePt t="161922" x="3917950" y="2298700"/>
          <p14:tracePt t="161925" x="3917950" y="2305050"/>
          <p14:tracePt t="161966" x="3911600" y="2311400"/>
          <p14:tracePt t="161974" x="3911600" y="2317750"/>
          <p14:tracePt t="161991" x="3911600" y="2324100"/>
          <p14:tracePt t="162006" x="3911600" y="2330450"/>
          <p14:tracePt t="162022" x="3911600" y="2343150"/>
          <p14:tracePt t="162024" x="3911600" y="2355850"/>
          <p14:tracePt t="162040" x="3911600" y="2362200"/>
          <p14:tracePt t="162056" x="3911600" y="2368550"/>
          <p14:tracePt t="162072" x="3911600" y="2374900"/>
          <p14:tracePt t="162089" x="3911600" y="2387600"/>
          <p14:tracePt t="162106" x="3911600" y="2400300"/>
          <p14:tracePt t="162123" x="3911600" y="2419350"/>
          <p14:tracePt t="162139" x="3911600" y="2432050"/>
          <p14:tracePt t="162156" x="3917950" y="2438400"/>
          <p14:tracePt t="162173" x="3917950" y="2444750"/>
          <p14:tracePt t="162189" x="3917950" y="2451100"/>
          <p14:tracePt t="162206" x="3917950" y="2457450"/>
          <p14:tracePt t="162222" x="3924300" y="2457450"/>
          <p14:tracePt t="162239" x="3924300" y="2470150"/>
          <p14:tracePt t="162255" x="3930650" y="2470150"/>
          <p14:tracePt t="162295" x="3930650" y="2476500"/>
          <p14:tracePt t="162320" x="3937000" y="2482850"/>
          <p14:tracePt t="162333" x="3943350" y="2489200"/>
          <p14:tracePt t="162350" x="3949700" y="2489200"/>
          <p14:tracePt t="162358" x="3949700" y="2495550"/>
          <p14:tracePt t="162358" x="3956050" y="2501900"/>
          <p14:tracePt t="162374" x="3962400" y="2508250"/>
          <p14:tracePt t="162376" x="3968750" y="2508250"/>
          <p14:tracePt t="162389" x="3975100" y="2520950"/>
          <p14:tracePt t="162406" x="3987800" y="2527300"/>
          <p14:tracePt t="162422" x="3994150" y="2533650"/>
          <p14:tracePt t="162439" x="4006850" y="2540000"/>
          <p14:tracePt t="162455" x="4019550" y="2546350"/>
          <p14:tracePt t="162472" x="4038600" y="2559050"/>
          <p14:tracePt t="162489" x="4051300" y="2565400"/>
          <p14:tracePt t="162505" x="4064000" y="2578100"/>
          <p14:tracePt t="162522" x="4083050" y="2584450"/>
          <p14:tracePt t="162539" x="4095750" y="2584450"/>
          <p14:tracePt t="162555" x="4114800" y="2590800"/>
          <p14:tracePt t="162572" x="4127500" y="2597150"/>
          <p14:tracePt t="162588" x="4146550" y="2597150"/>
          <p14:tracePt t="162605" x="4184650" y="2597150"/>
          <p14:tracePt t="162622" x="4210050" y="2597150"/>
          <p14:tracePt t="162639" x="4235450" y="2597150"/>
          <p14:tracePt t="162655" x="4260850" y="2597150"/>
          <p14:tracePt t="162672" x="4279900" y="2584450"/>
          <p14:tracePt t="162689" x="4298950" y="2584450"/>
          <p14:tracePt t="162705" x="4305300" y="2571750"/>
          <p14:tracePt t="162722" x="4318000" y="2559050"/>
          <p14:tracePt t="162738" x="4324350" y="2552700"/>
          <p14:tracePt t="162755" x="4330700" y="2533650"/>
          <p14:tracePt t="162772" x="4337050" y="2514600"/>
          <p14:tracePt t="162788" x="4343400" y="2508250"/>
          <p14:tracePt t="162805" x="4349750" y="2489200"/>
          <p14:tracePt t="162822" x="4349750" y="2470150"/>
          <p14:tracePt t="162838" x="4349750" y="2451100"/>
          <p14:tracePt t="162855" x="4349750" y="2432050"/>
          <p14:tracePt t="162872" x="4349750" y="2406650"/>
          <p14:tracePt t="162888" x="4349750" y="2381250"/>
          <p14:tracePt t="162905" x="4349750" y="2374900"/>
          <p14:tracePt t="162922" x="4349750" y="2362200"/>
          <p14:tracePt t="162938" x="4356100" y="2343150"/>
          <p14:tracePt t="162955" x="4356100" y="2330450"/>
          <p14:tracePt t="162972" x="4356100" y="2317750"/>
          <p14:tracePt t="162988" x="4349750" y="2305050"/>
          <p14:tracePt t="163005" x="4349750" y="2292350"/>
          <p14:tracePt t="163022" x="4349750" y="2279650"/>
          <p14:tracePt t="163062" x="4349750" y="2273300"/>
          <p14:tracePt t="163079" x="4349750" y="2266950"/>
          <p14:tracePt t="163094" x="4343400" y="2266950"/>
          <p14:tracePt t="163096" x="4343400" y="2260600"/>
          <p14:tracePt t="163105" x="4337050" y="2254250"/>
          <p14:tracePt t="163121" x="4330700" y="2247900"/>
          <p14:tracePt t="163138" x="4324350" y="2247900"/>
          <p14:tracePt t="163155" x="4318000" y="2247900"/>
          <p14:tracePt t="163172" x="4305300" y="2235200"/>
          <p14:tracePt t="163188" x="4298950" y="2235200"/>
          <p14:tracePt t="163205" x="4286250" y="2228850"/>
          <p14:tracePt t="163205" x="4279900" y="2228850"/>
          <p14:tracePt t="163222" x="4267200" y="2222500"/>
          <p14:tracePt t="163238" x="4241800" y="2216150"/>
          <p14:tracePt t="163255" x="4229100" y="2216150"/>
          <p14:tracePt t="163271" x="4216400" y="2216150"/>
          <p14:tracePt t="163288" x="4203700" y="2216150"/>
          <p14:tracePt t="163305" x="4197350" y="2216150"/>
          <p14:tracePt t="163321" x="4184650" y="2216150"/>
          <p14:tracePt t="163338" x="4178300" y="2216150"/>
          <p14:tracePt t="163355" x="4165600" y="2216150"/>
          <p14:tracePt t="163371" x="4159250" y="2209800"/>
          <p14:tracePt t="163388" x="4146550" y="2209800"/>
          <p14:tracePt t="163405" x="4140200" y="2209800"/>
          <p14:tracePt t="163421" x="4121150" y="2209800"/>
          <p14:tracePt t="163438" x="4108450" y="2209800"/>
          <p14:tracePt t="163455" x="4095750" y="2209800"/>
          <p14:tracePt t="163471" x="4089400" y="2209800"/>
          <p14:tracePt t="163488" x="4083050" y="2209800"/>
          <p14:tracePt t="163506" x="4076700" y="2209800"/>
          <p14:tracePt t="163566" x="4070350" y="2209800"/>
          <p14:tracePt t="163590" x="4064000" y="2209800"/>
          <p14:tracePt t="163612" x="4057650" y="2209800"/>
          <p14:tracePt t="163646" x="4051300" y="2209800"/>
          <p14:tracePt t="163662" x="4044950" y="2209800"/>
          <p14:tracePt t="163686" x="4038600" y="2209800"/>
          <p14:tracePt t="163687" x="4032250" y="2209800"/>
          <p14:tracePt t="163710" x="4025900" y="2209800"/>
          <p14:tracePt t="163729" x="4019550" y="2209800"/>
          <p14:tracePt t="163731" x="4013200" y="2209800"/>
          <p14:tracePt t="163738" x="4006850" y="2209800"/>
          <p14:tracePt t="163755" x="4000500" y="2209800"/>
          <p14:tracePt t="163771" x="3994150" y="2209800"/>
          <p14:tracePt t="163806" x="3987800" y="2209800"/>
          <p14:tracePt t="163808" x="3981450" y="2209800"/>
          <p14:tracePt t="163821" x="3968750" y="2209800"/>
          <p14:tracePt t="163838" x="3956050" y="2209800"/>
          <p14:tracePt t="163855" x="3949700" y="2216150"/>
          <p14:tracePt t="163871" x="3943350" y="2222500"/>
          <p14:tracePt t="163908" x="3937000" y="2222500"/>
          <p14:tracePt t="163925" x="3937000" y="2228850"/>
          <p14:tracePt t="163928" x="3930650" y="2235200"/>
          <p14:tracePt t="163938" x="3917950" y="2241550"/>
          <p14:tracePt t="163955" x="3911600" y="2254250"/>
          <p14:tracePt t="163971" x="3905250" y="2260600"/>
          <p14:tracePt t="163988" x="3898900" y="2273300"/>
          <p14:tracePt t="164005" x="3892550" y="2273300"/>
          <p14:tracePt t="164046" x="3892550" y="2279650"/>
          <p14:tracePt t="164048" x="3886200" y="2279650"/>
          <p14:tracePt t="164055" x="3886200" y="2286000"/>
          <p14:tracePt t="164094" x="3879850" y="2292350"/>
          <p14:tracePt t="164118" x="3873500" y="2298700"/>
          <p14:tracePt t="164143" x="3873500" y="2305050"/>
          <p14:tracePt t="164157" x="3867150" y="2305050"/>
          <p14:tracePt t="164189" x="3867150" y="2311400"/>
          <p14:tracePt t="164205" x="3860800" y="2317750"/>
          <p14:tracePt t="164220" x="3860800" y="2324100"/>
          <p14:tracePt t="164237" x="3854450" y="2330450"/>
          <p14:tracePt t="164239" x="3854450" y="2343150"/>
          <p14:tracePt t="164254" x="3854450" y="2349500"/>
          <p14:tracePt t="164294" x="3854450" y="2355850"/>
          <p14:tracePt t="164311" x="3854450" y="2362200"/>
          <p14:tracePt t="164334" x="3854450" y="2368550"/>
          <p14:tracePt t="164343" x="3854450" y="2374900"/>
          <p14:tracePt t="164375" x="3854450" y="2381250"/>
          <p14:tracePt t="164382" x="3854450" y="2387600"/>
          <p14:tracePt t="164390" x="3854450" y="2393950"/>
          <p14:tracePt t="164414" x="3854450" y="2400300"/>
          <p14:tracePt t="164429" x="3854450" y="2406650"/>
          <p14:tracePt t="164448" x="3854450" y="2413000"/>
          <p14:tracePt t="164469" x="3854450" y="2419350"/>
          <p14:tracePt t="164480" x="3854450" y="2425700"/>
          <p14:tracePt t="164502" x="3854450" y="2432050"/>
          <p14:tracePt t="164513" x="3854450" y="2438400"/>
          <p14:tracePt t="164515" x="3854450" y="2444750"/>
          <p14:tracePt t="164597" x="3854450" y="2451100"/>
          <p14:tracePt t="164605" x="3854450" y="2457450"/>
          <p14:tracePt t="164622" x="3854450" y="2463800"/>
          <p14:tracePt t="164695" x="3854450" y="2470150"/>
          <p14:tracePt t="164709" x="3854450" y="2476500"/>
          <p14:tracePt t="164731" x="3860800" y="2476500"/>
          <p14:tracePt t="164733" x="3860800" y="2482850"/>
          <p14:tracePt t="164738" x="3860800" y="2495550"/>
          <p14:tracePt t="164755" x="3860800" y="2501900"/>
          <p14:tracePt t="164771" x="3867150" y="2514600"/>
          <p14:tracePt t="164839" x="3867150" y="2520950"/>
          <p14:tracePt t="164855" x="3873500" y="2527300"/>
          <p14:tracePt t="164998" x="3879850" y="2533650"/>
          <p14:tracePt t="165278" x="3886200" y="2533650"/>
          <p14:tracePt t="165326" x="3892550" y="2540000"/>
          <p14:tracePt t="165358" x="3898900" y="2540000"/>
          <p14:tracePt t="165383" x="3898900" y="2546350"/>
          <p14:tracePt t="165406" x="3905250" y="2546350"/>
          <p14:tracePt t="165415" x="3911600" y="2546350"/>
          <p14:tracePt t="165423" x="3911600" y="2552700"/>
          <p14:tracePt t="165454" x="3917950" y="2552700"/>
          <p14:tracePt t="165470" x="3924300" y="2559050"/>
          <p14:tracePt t="165486" x="3930650" y="2559050"/>
          <p14:tracePt t="165494" x="3930650" y="2565400"/>
          <p14:tracePt t="165526" x="3937000" y="2565400"/>
          <p14:tracePt t="165536" x="3943350" y="2565400"/>
          <p14:tracePt t="165537" x="3949700" y="2565400"/>
          <p14:tracePt t="165554" x="3956050" y="2571750"/>
          <p14:tracePt t="165591" x="3962400" y="2578100"/>
          <p14:tracePt t="165610" x="3968750" y="2584450"/>
          <p14:tracePt t="165623" x="3975100" y="2584450"/>
          <p14:tracePt t="165624" x="3981450" y="2584450"/>
          <p14:tracePt t="165637" x="3994150" y="2584450"/>
          <p14:tracePt t="165654" x="4013200" y="2590800"/>
          <p14:tracePt t="165671" x="4025900" y="2590800"/>
          <p14:tracePt t="165688" x="4038600" y="2590800"/>
          <p14:tracePt t="165704" x="4044950" y="2590800"/>
          <p14:tracePt t="165721" x="4057650" y="2590800"/>
          <p14:tracePt t="165738" x="4064000" y="2590800"/>
          <p14:tracePt t="165754" x="4083050" y="2597150"/>
          <p14:tracePt t="165771" x="4102100" y="2603500"/>
          <p14:tracePt t="165787" x="4114800" y="2603500"/>
          <p14:tracePt t="165804" x="4121150" y="2603500"/>
          <p14:tracePt t="165821" x="4127500" y="2603500"/>
          <p14:tracePt t="165837" x="4140200" y="2603500"/>
          <p14:tracePt t="165854" x="4152900" y="2603500"/>
          <p14:tracePt t="165871" x="4159250" y="2603500"/>
          <p14:tracePt t="166934" x="4165600" y="2603500"/>
          <p14:tracePt t="166951" x="4171950" y="2597150"/>
          <p14:tracePt t="167614" x="4178300" y="2597150"/>
          <p14:tracePt t="167618" x="4203700" y="2597150"/>
          <p14:tracePt t="167636" x="4267200" y="2597150"/>
          <p14:tracePt t="167638" x="4292600" y="2597150"/>
          <p14:tracePt t="167653" x="4362450" y="2597150"/>
          <p14:tracePt t="167669" x="4387850" y="2603500"/>
          <p14:tracePt t="167686" x="4400550" y="2609850"/>
          <p14:tracePt t="167703" x="4413250" y="2609850"/>
          <p14:tracePt t="167724" x="4425950" y="2609850"/>
          <p14:tracePt t="167737" x="4457700" y="2597150"/>
          <p14:tracePt t="167754" x="4495800" y="2597150"/>
          <p14:tracePt t="167769" x="4546600" y="2597150"/>
          <p14:tracePt t="167788" x="4591050" y="2597150"/>
          <p14:tracePt t="167802" x="4616450" y="2590800"/>
          <p14:tracePt t="167819" x="4629150" y="2590800"/>
          <p14:tracePt t="168278" x="4629150" y="2584450"/>
          <p14:tracePt t="168319" x="4635500" y="2584450"/>
          <p14:tracePt t="168352" x="4635500" y="2578100"/>
          <p14:tracePt t="168382" x="4635500" y="2571750"/>
          <p14:tracePt t="168399" x="4641850" y="2571750"/>
          <p14:tracePt t="168590" x="4648200" y="2571750"/>
          <p14:tracePt t="168614" x="4648200" y="2565400"/>
          <p14:tracePt t="168622" x="4654550" y="2559050"/>
          <p14:tracePt t="168879" x="4660900" y="2559050"/>
          <p14:tracePt t="168886" x="4660900" y="2565400"/>
          <p14:tracePt t="168902" x="4667250" y="2565400"/>
          <p14:tracePt t="168967" x="4673600" y="2565400"/>
          <p14:tracePt t="168978" x="4679950" y="2565400"/>
          <p14:tracePt t="168985" x="4686300" y="2565400"/>
          <p14:tracePt t="168990" x="4705350" y="2565400"/>
          <p14:tracePt t="169002" x="4724400" y="2565400"/>
          <p14:tracePt t="169018" x="4749800" y="2565400"/>
          <p14:tracePt t="169035" x="4787900" y="2565400"/>
          <p14:tracePt t="169051" x="4857750" y="2571750"/>
          <p14:tracePt t="169068" x="4959350" y="2584450"/>
          <p14:tracePt t="169086" x="5092700" y="2603500"/>
          <p14:tracePt t="169101" x="5232400" y="2628900"/>
          <p14:tracePt t="169101" x="5302250" y="2635250"/>
          <p14:tracePt t="169118" x="5422900" y="2647950"/>
          <p14:tracePt t="169135" x="5505450" y="2667000"/>
          <p14:tracePt t="169151" x="5556250" y="2679700"/>
          <p14:tracePt t="169168" x="5594350" y="2686050"/>
          <p14:tracePt t="169185" x="5607050" y="2686050"/>
          <p14:tracePt t="169202" x="5613400" y="2686050"/>
          <p14:tracePt t="169582" x="5619750" y="2686050"/>
          <p14:tracePt t="169594" x="5626100" y="2686050"/>
          <p14:tracePt t="169596" x="5638800" y="2679700"/>
          <p14:tracePt t="169601" x="5645150" y="2667000"/>
          <p14:tracePt t="169618" x="5657850" y="2654300"/>
          <p14:tracePt t="169634" x="5689600" y="2635250"/>
          <p14:tracePt t="169657" x="5702300" y="2628900"/>
          <p14:tracePt t="169668" x="5734050" y="2603500"/>
          <p14:tracePt t="169685" x="5772150" y="2584450"/>
          <p14:tracePt t="169701" x="5791200" y="2559050"/>
          <p14:tracePt t="169718" x="5816600" y="2540000"/>
          <p14:tracePt t="169734" x="5854700" y="2520950"/>
          <p14:tracePt t="169751" x="5886450" y="2501900"/>
          <p14:tracePt t="169768" x="5918200" y="2482850"/>
          <p14:tracePt t="169784" x="5969000" y="2463800"/>
          <p14:tracePt t="169801" x="6007100" y="2457450"/>
          <p14:tracePt t="169818" x="6045200" y="2451100"/>
          <p14:tracePt t="169834" x="6057900" y="2451100"/>
          <p14:tracePt t="169851" x="6083300" y="2444750"/>
          <p14:tracePt t="169868" x="6089650" y="2444750"/>
          <p14:tracePt t="169885" x="6108700" y="2438400"/>
          <p14:tracePt t="169901" x="6127750" y="2432050"/>
          <p14:tracePt t="169918" x="6159500" y="2425700"/>
          <p14:tracePt t="169935" x="6178550" y="2413000"/>
          <p14:tracePt t="169951" x="6191250" y="2413000"/>
          <p14:tracePt t="169968" x="6210300" y="2413000"/>
          <p14:tracePt t="169984" x="6216650" y="2406650"/>
          <p14:tracePt t="170001" x="6229350" y="2400300"/>
          <p14:tracePt t="170017" x="6235700" y="2393950"/>
          <p14:tracePt t="170034" x="6242050" y="2393950"/>
          <p14:tracePt t="170051" x="6248400" y="2393950"/>
          <p14:tracePt t="170068" x="6254750" y="2387600"/>
          <p14:tracePt t="170103" x="6261100" y="2381250"/>
          <p14:tracePt t="170119" x="6267450" y="2381250"/>
          <p14:tracePt t="170134" x="6280150" y="2374900"/>
          <p14:tracePt t="170137" x="6299200" y="2368550"/>
          <p14:tracePt t="170151" x="6318250" y="2362200"/>
          <p14:tracePt t="170168" x="6330950" y="2362200"/>
          <p14:tracePt t="170184" x="6350000" y="2355850"/>
          <p14:tracePt t="170201" x="6356350" y="2355850"/>
          <p14:tracePt t="170217" x="6369050" y="2349500"/>
          <p14:tracePt t="170234" x="6369050" y="2343150"/>
          <p14:tracePt t="170710" x="6369050" y="2336800"/>
          <p14:tracePt t="170735" x="6375400" y="2336800"/>
          <p14:tracePt t="170742" x="6381750" y="2336800"/>
          <p14:tracePt t="170758" x="6388100" y="2336800"/>
          <p14:tracePt t="170767" x="6400800" y="2336800"/>
          <p14:tracePt t="170769" x="6407150" y="2336800"/>
          <p14:tracePt t="170784" x="6413500" y="2336800"/>
          <p14:tracePt t="170800" x="6419850" y="2330450"/>
          <p14:tracePt t="170817" x="6426200" y="2324100"/>
          <p14:tracePt t="170834" x="6438900" y="2317750"/>
          <p14:tracePt t="170870" x="6445250" y="2317750"/>
          <p14:tracePt t="170887" x="6451600" y="2317750"/>
          <p14:tracePt t="170889" x="6451600" y="2311400"/>
          <p14:tracePt t="170950" x="6457950" y="2311400"/>
          <p14:tracePt t="170958" x="6457950" y="2305050"/>
          <p14:tracePt t="170974" x="6464300" y="2305050"/>
          <p14:tracePt t="170990" x="6470650" y="2305050"/>
          <p14:tracePt t="171070" x="6470650" y="2298700"/>
          <p14:tracePt t="171158" x="6477000" y="2298700"/>
          <p14:tracePt t="171182" x="6483350" y="2298700"/>
          <p14:tracePt t="171200" x="6489700" y="2298700"/>
          <p14:tracePt t="171210" x="6489700" y="2292350"/>
          <p14:tracePt t="171239" x="6489700" y="2286000"/>
          <p14:tracePt t="171254" x="6496050" y="2286000"/>
          <p14:tracePt t="171271" x="6502400" y="2286000"/>
          <p14:tracePt t="171283" x="6502400" y="2279650"/>
          <p14:tracePt t="171285" x="6502400" y="2273300"/>
          <p14:tracePt t="171300" x="6508750" y="2266950"/>
          <p14:tracePt t="171316" x="6521450" y="2260600"/>
          <p14:tracePt t="171333" x="6521450" y="2247900"/>
          <p14:tracePt t="171333" x="6534150" y="2247900"/>
          <p14:tracePt t="171350" x="6540500" y="2247900"/>
          <p14:tracePt t="171391" x="6540500" y="2241550"/>
          <p14:tracePt t="171408" x="6546850" y="2241550"/>
          <p14:tracePt t="171409" x="6546850" y="2235200"/>
          <p14:tracePt t="171416" x="6553200" y="2235200"/>
          <p14:tracePt t="171527" x="6553200" y="2228850"/>
          <p14:tracePt t="171550" x="6553200" y="2222500"/>
          <p14:tracePt t="171567" x="6559550" y="2222500"/>
          <p14:tracePt t="171598" x="6559550" y="2216150"/>
          <p14:tracePt t="171638" x="6559550" y="2209800"/>
          <p14:tracePt t="171654" x="6559550" y="2203450"/>
          <p14:tracePt t="171694" x="6559550" y="2197100"/>
          <p14:tracePt t="171878" x="6559550" y="2190750"/>
          <p14:tracePt t="171902" x="6559550" y="2184400"/>
          <p14:tracePt t="171950" x="6559550" y="2178050"/>
          <p14:tracePt t="171990" x="6559550" y="2171700"/>
          <p14:tracePt t="172031" x="6559550" y="2165350"/>
          <p14:tracePt t="172111" x="6553200" y="2165350"/>
          <p14:tracePt t="172199" x="6546850" y="2165350"/>
          <p14:tracePt t="172294" x="6546850" y="2159000"/>
          <p14:tracePt t="172302" x="6546850" y="2152650"/>
          <p14:tracePt t="172316" x="6546850" y="2146300"/>
          <p14:tracePt t="172317" x="6553200" y="2146300"/>
          <p14:tracePt t="172332" x="6559550" y="2139950"/>
          <p14:tracePt t="172349" x="6559550" y="2133600"/>
          <p14:tracePt t="172367" x="6559550" y="2127250"/>
          <p14:tracePt t="172384" x="6565900" y="2114550"/>
          <p14:tracePt t="172423" x="6572250" y="2108200"/>
          <p14:tracePt t="172438" x="6572250" y="2101850"/>
          <p14:tracePt t="172450" x="6572250" y="2095500"/>
          <p14:tracePt t="172471" x="6572250" y="2089150"/>
          <p14:tracePt t="173383" x="6572250" y="2082800"/>
          <p14:tracePt t="173454" x="6565900" y="2082800"/>
          <p14:tracePt t="173472" x="6559550" y="2089150"/>
          <p14:tracePt t="173486" x="6546850" y="2089150"/>
          <p14:tracePt t="173494" x="6546850" y="2095500"/>
          <p14:tracePt t="173501" x="6540500" y="2108200"/>
          <p14:tracePt t="173519" x="6534150" y="2108200"/>
          <p14:tracePt t="173532" x="6527800" y="2114550"/>
          <p14:tracePt t="173534" x="6527800" y="2127250"/>
          <p14:tracePt t="173550" x="6521450" y="2139950"/>
          <p14:tracePt t="173565" x="6515100" y="2146300"/>
          <p14:tracePt t="173582" x="6515100" y="2159000"/>
          <p14:tracePt t="173599" x="6508750" y="2171700"/>
          <p14:tracePt t="173616" x="6508750" y="2178050"/>
          <p14:tracePt t="173633" x="6508750" y="2197100"/>
          <p14:tracePt t="173650" x="6508750" y="2203450"/>
          <p14:tracePt t="173665" x="6508750" y="2216150"/>
          <p14:tracePt t="173711" x="6515100" y="2222500"/>
          <p14:tracePt t="173720" x="6515100" y="2228850"/>
          <p14:tracePt t="173742" x="6521450" y="2228850"/>
          <p14:tracePt t="173749" x="6521450" y="2235200"/>
          <p14:tracePt t="173767" x="6527800" y="2247900"/>
          <p14:tracePt t="173784" x="6534150" y="2254250"/>
          <p14:tracePt t="173786" x="6540500" y="2266950"/>
          <p14:tracePt t="173799" x="6546850" y="2273300"/>
          <p14:tracePt t="173815" x="6546850" y="2286000"/>
          <p14:tracePt t="173833" x="6559550" y="2286000"/>
          <p14:tracePt t="173848" x="6559550" y="2292350"/>
          <p14:tracePt t="173865" x="6565900" y="2305050"/>
          <p14:tracePt t="173882" x="6572250" y="2305050"/>
          <p14:tracePt t="173898" x="6578600" y="2317750"/>
          <p14:tracePt t="173916" x="6591300" y="2324100"/>
          <p14:tracePt t="173931" x="6591300" y="2330450"/>
          <p14:tracePt t="173949" x="6610350" y="2336800"/>
          <p14:tracePt t="173966" x="6610350" y="2343150"/>
          <p14:tracePt t="173981" x="6616700" y="2349500"/>
          <p14:tracePt t="173998" x="6623050" y="2355850"/>
          <p14:tracePt t="174015" x="6629400" y="2355850"/>
          <p14:tracePt t="174032" x="6635750" y="2362200"/>
          <p14:tracePt t="174048" x="6648450" y="2362200"/>
          <p14:tracePt t="174066" x="6654800" y="2368550"/>
          <p14:tracePt t="174083" x="6667500" y="2374900"/>
          <p14:tracePt t="174098" x="6686550" y="2374900"/>
          <p14:tracePt t="174117" x="6692900" y="2381250"/>
          <p14:tracePt t="174131" x="6705600" y="2387600"/>
          <p14:tracePt t="174148" x="6731000" y="2393950"/>
          <p14:tracePt t="174167" x="6750050" y="2393950"/>
          <p14:tracePt t="174182" x="6762750" y="2393950"/>
          <p14:tracePt t="174199" x="6775450" y="2393950"/>
          <p14:tracePt t="174214" x="6781800" y="2393950"/>
          <p14:tracePt t="174232" x="6794500" y="2393950"/>
          <p14:tracePt t="174248" x="6807200" y="2393950"/>
          <p14:tracePt t="174266" x="6826250" y="2381250"/>
          <p14:tracePt t="174282" x="6838950" y="2374900"/>
          <p14:tracePt t="174297" x="6851650" y="2368550"/>
          <p14:tracePt t="174314" x="6858000" y="2355850"/>
          <p14:tracePt t="174331" x="6870700" y="2355850"/>
          <p14:tracePt t="174348" x="6883400" y="2343150"/>
          <p14:tracePt t="174365" x="6889750" y="2330450"/>
          <p14:tracePt t="174381" x="6896100" y="2317750"/>
          <p14:tracePt t="174398" x="6896100" y="2305050"/>
          <p14:tracePt t="174414" x="6902450" y="2292350"/>
          <p14:tracePt t="174431" x="6902450" y="2286000"/>
          <p14:tracePt t="174448" x="6902450" y="2279650"/>
          <p14:tracePt t="174465" x="6902450" y="2266950"/>
          <p14:tracePt t="174481" x="6902450" y="2260600"/>
          <p14:tracePt t="174497" x="6902450" y="2247900"/>
          <p14:tracePt t="174515" x="6896100" y="2228850"/>
          <p14:tracePt t="174531" x="6896100" y="2216150"/>
          <p14:tracePt t="174547" x="6883400" y="2203450"/>
          <p14:tracePt t="174564" x="6877050" y="2190750"/>
          <p14:tracePt t="174581" x="6877050" y="2184400"/>
          <p14:tracePt t="174598" x="6864350" y="2178050"/>
          <p14:tracePt t="174598" x="6864350" y="2171700"/>
          <p14:tracePt t="174614" x="6858000" y="2165350"/>
          <p14:tracePt t="174631" x="6838950" y="2152650"/>
          <p14:tracePt t="174671" x="6838950" y="2146300"/>
          <p14:tracePt t="174672" x="6832600" y="2146300"/>
          <p14:tracePt t="174681" x="6826250" y="2146300"/>
          <p14:tracePt t="174697" x="6819900" y="2139950"/>
          <p14:tracePt t="174714" x="6819900" y="2133600"/>
          <p14:tracePt t="174730" x="6807200" y="2133600"/>
          <p14:tracePt t="174747" x="6800850" y="2127250"/>
          <p14:tracePt t="174764" x="6788150" y="2120900"/>
          <p14:tracePt t="174781" x="6769100" y="2120900"/>
          <p14:tracePt t="174797" x="6750050" y="2120900"/>
          <p14:tracePt t="174814" x="6743700" y="2120900"/>
          <p14:tracePt t="174831" x="6737350" y="2120900"/>
          <p14:tracePt t="174847" x="6718300" y="2120900"/>
          <p14:tracePt t="174864" x="6705600" y="2120900"/>
          <p14:tracePt t="174881" x="6699250" y="2120900"/>
          <p14:tracePt t="175254" x="6705600" y="2120900"/>
          <p14:tracePt t="175262" x="6724650" y="2120900"/>
          <p14:tracePt t="175280" x="6769100" y="2120900"/>
          <p14:tracePt t="175282" x="6851650" y="2127250"/>
          <p14:tracePt t="175297" x="6940550" y="2127250"/>
          <p14:tracePt t="175313" x="7029450" y="2127250"/>
          <p14:tracePt t="175330" x="7124700" y="2127250"/>
          <p14:tracePt t="175347" x="7213600" y="2127250"/>
          <p14:tracePt t="175364" x="7289800" y="2127250"/>
          <p14:tracePt t="175380" x="7378700" y="2127250"/>
          <p14:tracePt t="175397" x="7454900" y="2127250"/>
          <p14:tracePt t="175414" x="7543800" y="2127250"/>
          <p14:tracePt t="175430" x="7575550" y="2127250"/>
          <p14:tracePt t="175447" x="7600950" y="2127250"/>
          <p14:tracePt t="175646" x="7607300" y="2127250"/>
          <p14:tracePt t="175647" x="7620000" y="2127250"/>
          <p14:tracePt t="175663" x="7632700" y="2127250"/>
          <p14:tracePt t="175665" x="7677150" y="2127250"/>
          <p14:tracePt t="175681" x="7715250" y="2127250"/>
          <p14:tracePt t="175697" x="7759700" y="2127250"/>
          <p14:tracePt t="175713" x="7797800" y="2127250"/>
          <p14:tracePt t="175730" x="7810500" y="2127250"/>
          <p14:tracePt t="175746" x="7823200" y="2127250"/>
          <p14:tracePt t="176086" x="7823200" y="2133600"/>
          <p14:tracePt t="176102" x="7816850" y="2133600"/>
          <p14:tracePt t="176118" x="7810500" y="2133600"/>
          <p14:tracePt t="176121" x="7810500" y="2139950"/>
          <p14:tracePt t="176129" x="7810500" y="2146300"/>
          <p14:tracePt t="176146" x="7804150" y="2146300"/>
          <p14:tracePt t="176163" x="7797800" y="2152650"/>
          <p14:tracePt t="176180" x="7797800" y="2159000"/>
          <p14:tracePt t="176196" x="7797800" y="2165350"/>
          <p14:tracePt t="176213" x="7791450" y="2171700"/>
          <p14:tracePt t="176230" x="7791450" y="2178050"/>
          <p14:tracePt t="176246" x="7785100" y="2184400"/>
          <p14:tracePt t="176263" x="7785100" y="2190750"/>
          <p14:tracePt t="176303" x="7778750" y="2190750"/>
          <p14:tracePt t="176305" x="7778750" y="2197100"/>
          <p14:tracePt t="176313" x="7778750" y="2203450"/>
          <p14:tracePt t="176391" x="7778750" y="2209800"/>
          <p14:tracePt t="176423" x="7778750" y="2216150"/>
          <p14:tracePt t="176438" x="7778750" y="2222500"/>
          <p14:tracePt t="176470" x="7778750" y="2228850"/>
          <p14:tracePt t="176478" x="7778750" y="2235200"/>
          <p14:tracePt t="176482" x="7785100" y="2241550"/>
          <p14:tracePt t="176496" x="7785100" y="2247900"/>
          <p14:tracePt t="176513" x="7791450" y="2247900"/>
          <p14:tracePt t="176530" x="7791450" y="2254250"/>
          <p14:tracePt t="176566" x="7797800" y="2254250"/>
          <p14:tracePt t="176567" x="7804150" y="2260600"/>
          <p14:tracePt t="176579" x="7804150" y="2273300"/>
          <p14:tracePt t="176596" x="7816850" y="2279650"/>
          <p14:tracePt t="176613" x="7823200" y="2286000"/>
          <p14:tracePt t="176629" x="7829550" y="2292350"/>
          <p14:tracePt t="176670" x="7829550" y="2298700"/>
          <p14:tracePt t="176679" x="7835900" y="2298700"/>
          <p14:tracePt t="176701" x="7842250" y="2298700"/>
          <p14:tracePt t="176712" x="7842250" y="2305050"/>
          <p14:tracePt t="176743" x="7842250" y="2311400"/>
          <p14:tracePt t="176755" x="7848600" y="2311400"/>
          <p14:tracePt t="176758" x="7854950" y="2317750"/>
          <p14:tracePt t="176763" x="7861300" y="2324100"/>
          <p14:tracePt t="176779" x="7874000" y="2324100"/>
          <p14:tracePt t="176796" x="7880350" y="2330450"/>
          <p14:tracePt t="176812" x="7893050" y="2336800"/>
          <p14:tracePt t="176829" x="7899400" y="2343150"/>
          <p14:tracePt t="176846" x="7905750" y="2343150"/>
          <p14:tracePt t="176862" x="7918450" y="2343150"/>
          <p14:tracePt t="176879" x="7931150" y="2349500"/>
          <p14:tracePt t="176896" x="7943850" y="2355850"/>
          <p14:tracePt t="176912" x="7950200" y="2362200"/>
          <p14:tracePt t="176929" x="7956550" y="2362200"/>
          <p14:tracePt t="176964" x="7962900" y="2362200"/>
          <p14:tracePt t="176991" x="7969250" y="2368550"/>
          <p14:tracePt t="177007" x="7975600" y="2368550"/>
          <p14:tracePt t="177013" x="7981950" y="2368550"/>
          <p14:tracePt t="177029" x="7994650" y="2368550"/>
          <p14:tracePt t="177031" x="8007350" y="2368550"/>
          <p14:tracePt t="177046" x="8026400" y="2374900"/>
          <p14:tracePt t="177062" x="8039100" y="2374900"/>
          <p14:tracePt t="177079" x="8051800" y="2381250"/>
          <p14:tracePt t="177095" x="8064500" y="2381250"/>
          <p14:tracePt t="177112" x="8077200" y="2381250"/>
          <p14:tracePt t="177129" x="8089900" y="2381250"/>
          <p14:tracePt t="177145" x="8102600" y="2381250"/>
          <p14:tracePt t="177162" x="8115300" y="2381250"/>
          <p14:tracePt t="177179" x="8128000" y="2381250"/>
          <p14:tracePt t="177196" x="8140700" y="2381250"/>
          <p14:tracePt t="177212" x="8153400" y="2381250"/>
          <p14:tracePt t="177229" x="8159750" y="2381250"/>
          <p14:tracePt t="177245" x="8172450" y="2381250"/>
          <p14:tracePt t="177262" x="8178800" y="2374900"/>
          <p14:tracePt t="177279" x="8185150" y="2368550"/>
          <p14:tracePt t="177295" x="8191500" y="2368550"/>
          <p14:tracePt t="177312" x="8197850" y="2362200"/>
          <p14:tracePt t="177329" x="8197850" y="2349500"/>
          <p14:tracePt t="177346" x="8197850" y="2336800"/>
          <p14:tracePt t="177362" x="8204200" y="2330450"/>
          <p14:tracePt t="177379" x="8204200" y="2311400"/>
          <p14:tracePt t="177395" x="8210550" y="2311400"/>
          <p14:tracePt t="177412" x="8210550" y="2298700"/>
          <p14:tracePt t="177429" x="8210550" y="2292350"/>
          <p14:tracePt t="177445" x="8210550" y="2279650"/>
          <p14:tracePt t="177462" x="8210550" y="2266950"/>
          <p14:tracePt t="177479" x="8210550" y="2254250"/>
          <p14:tracePt t="177495" x="8210550" y="2241550"/>
          <p14:tracePt t="177512" x="8210550" y="2235200"/>
          <p14:tracePt t="177529" x="8210550" y="2222500"/>
          <p14:tracePt t="177565" x="8210550" y="2216150"/>
          <p14:tracePt t="177582" x="8210550" y="2209800"/>
          <p14:tracePt t="177599" x="8210550" y="2203450"/>
          <p14:tracePt t="177605" x="8210550" y="2197100"/>
          <p14:tracePt t="177612" x="8210550" y="2190750"/>
          <p14:tracePt t="177628" x="8210550" y="2178050"/>
          <p14:tracePt t="177645" x="8204200" y="2171700"/>
          <p14:tracePt t="177662" x="8197850" y="2165350"/>
          <p14:tracePt t="177678" x="8191500" y="2159000"/>
          <p14:tracePt t="177695" x="8191500" y="2152650"/>
          <p14:tracePt t="177742" x="8185150" y="2152650"/>
          <p14:tracePt t="177750" x="8185150" y="2146300"/>
          <p14:tracePt t="177764" x="8185150" y="2139950"/>
          <p14:tracePt t="178342" x="8178800" y="2139950"/>
          <p14:tracePt t="178366" x="8172450" y="2139950"/>
          <p14:tracePt t="178374" x="8166100" y="2133600"/>
          <p14:tracePt t="178382" x="8153400" y="2133600"/>
          <p14:tracePt t="178395" x="8140700" y="2133600"/>
          <p14:tracePt t="178398" x="8121650" y="2133600"/>
          <p14:tracePt t="178411" x="8108950" y="2127250"/>
          <p14:tracePt t="178428" x="8089900" y="2127250"/>
          <p14:tracePt t="178445" x="8077200" y="2127250"/>
          <p14:tracePt t="178445" x="8070850" y="2127250"/>
          <p14:tracePt t="178478" x="8064500" y="2127250"/>
          <p14:tracePt t="178480" x="8051800" y="2120900"/>
          <p14:tracePt t="178495" x="8045450" y="2120900"/>
          <p14:tracePt t="178511" x="8032750" y="2120900"/>
          <p14:tracePt t="178528" x="8020050" y="2120900"/>
          <p14:tracePt t="178544" x="8001000" y="2120900"/>
          <p14:tracePt t="178561" x="7981950" y="2120900"/>
          <p14:tracePt t="178578" x="7962900" y="2120900"/>
          <p14:tracePt t="178595" x="7943850" y="2120900"/>
          <p14:tracePt t="178611" x="7924800" y="2120900"/>
          <p14:tracePt t="178628" x="7912100" y="2120900"/>
          <p14:tracePt t="178644" x="7899400" y="2120900"/>
          <p14:tracePt t="178661" x="7893050" y="2120900"/>
          <p14:tracePt t="178678" x="7880350" y="2120900"/>
          <p14:tracePt t="178695" x="7874000" y="2127250"/>
          <p14:tracePt t="178734" x="7861300" y="2133600"/>
          <p14:tracePt t="178744" x="7861300" y="2139950"/>
          <p14:tracePt t="178761" x="7854950" y="2146300"/>
          <p14:tracePt t="178766" x="7848600" y="2152650"/>
          <p14:tracePt t="178778" x="7842250" y="2159000"/>
          <p14:tracePt t="178794" x="7842250" y="2171700"/>
          <p14:tracePt t="178811" x="7842250" y="2178050"/>
          <p14:tracePt t="178828" x="7835900" y="2190750"/>
          <p14:tracePt t="178844" x="7835900" y="2197100"/>
          <p14:tracePt t="178861" x="7835900" y="2216150"/>
          <p14:tracePt t="178878" x="7835900" y="2228850"/>
          <p14:tracePt t="178895" x="7835900" y="2241550"/>
          <p14:tracePt t="178911" x="7835900" y="2254250"/>
          <p14:tracePt t="178928" x="7842250" y="2266950"/>
          <p14:tracePt t="178944" x="7848600" y="2273300"/>
          <p14:tracePt t="178961" x="7848600" y="2279650"/>
          <p14:tracePt t="178978" x="7854950" y="2279650"/>
          <p14:tracePt t="179023" x="7861300" y="2286000"/>
          <p14:tracePt t="179046" x="7867650" y="2286000"/>
          <p14:tracePt t="179110" x="7867650" y="2292350"/>
          <p14:tracePt t="179127" x="7874000" y="2292350"/>
          <p14:tracePt t="179213" x="7880350" y="2292350"/>
          <p14:tracePt t="179230" x="7886700" y="2292350"/>
          <p14:tracePt t="179246" x="7886700" y="2286000"/>
          <p14:tracePt t="179294" x="7886700" y="2279650"/>
          <p14:tracePt t="179311" x="7886700" y="2273300"/>
          <p14:tracePt t="179318" x="7874000" y="2273300"/>
          <p14:tracePt t="179327" x="7861300" y="2273300"/>
          <p14:tracePt t="179331" x="7785100" y="2273300"/>
          <p14:tracePt t="179344" x="7600950" y="2286000"/>
          <p14:tracePt t="179360" x="7283450" y="2343150"/>
          <p14:tracePt t="179378" x="6889750" y="2438400"/>
          <p14:tracePt t="179394" x="6432550" y="2559050"/>
          <p14:tracePt t="179410" x="6026150" y="2628900"/>
          <p14:tracePt t="179427" x="5664200" y="2692400"/>
          <p14:tracePt t="179444" x="5353050" y="2781300"/>
          <p14:tracePt t="179461" x="5162550" y="2851150"/>
          <p14:tracePt t="179477" x="4959350" y="2921000"/>
          <p14:tracePt t="179494" x="4857750" y="2959100"/>
          <p14:tracePt t="179510" x="4775200" y="2971800"/>
          <p14:tracePt t="179527" x="4718050" y="2971800"/>
          <p14:tracePt t="179544" x="4660900" y="2971800"/>
          <p14:tracePt t="179560" x="4610100" y="2971800"/>
          <p14:tracePt t="179577" x="4565650" y="2971800"/>
          <p14:tracePt t="179594" x="4514850" y="2971800"/>
          <p14:tracePt t="179611" x="4464050" y="2971800"/>
          <p14:tracePt t="179627" x="4400550" y="2971800"/>
          <p14:tracePt t="179644" x="4330700" y="2971800"/>
          <p14:tracePt t="179661" x="4235450" y="2971800"/>
          <p14:tracePt t="179677" x="4070350" y="2971800"/>
          <p14:tracePt t="179694" x="3917950" y="2965450"/>
          <p14:tracePt t="179710" x="3765550" y="2940050"/>
          <p14:tracePt t="179727" x="3587750" y="2940050"/>
          <p14:tracePt t="179744" x="3435350" y="2921000"/>
          <p14:tracePt t="179760" x="3282950" y="2921000"/>
          <p14:tracePt t="179777" x="3111500" y="2921000"/>
          <p14:tracePt t="179793" x="2940050" y="2921000"/>
          <p14:tracePt t="179810" x="2774950" y="2921000"/>
          <p14:tracePt t="179827" x="2667000" y="2921000"/>
          <p14:tracePt t="179843" x="2578100" y="2914650"/>
          <p14:tracePt t="179860" x="2520950" y="2914650"/>
          <p14:tracePt t="179877" x="2476500" y="2914650"/>
          <p14:tracePt t="179894" x="2444750" y="2914650"/>
          <p14:tracePt t="179910" x="2438400" y="2914650"/>
          <p14:tracePt t="179927" x="2438400" y="2921000"/>
          <p14:tracePt t="179943" x="2425700" y="2927350"/>
          <p14:tracePt t="179960" x="2406650" y="2946400"/>
          <p14:tracePt t="179977" x="2387600" y="2971800"/>
          <p14:tracePt t="179993" x="2387600" y="2978150"/>
          <p14:tracePt t="180010" x="2381250" y="2978150"/>
          <p14:tracePt t="180054" x="2381250" y="2984500"/>
          <p14:tracePt t="180062" x="2374900" y="2990850"/>
          <p14:tracePt t="180063" x="2368550" y="2990850"/>
          <p14:tracePt t="180077" x="2362200" y="3003550"/>
          <p14:tracePt t="180093" x="2336800" y="3016250"/>
          <p14:tracePt t="180110" x="2317750" y="3028950"/>
          <p14:tracePt t="180149" x="2311400" y="3035300"/>
          <p14:tracePt t="180160" x="2298700" y="3035300"/>
          <p14:tracePt t="180162" x="2279650" y="3041650"/>
          <p14:tracePt t="180177" x="2260600" y="3054350"/>
          <p14:tracePt t="180193" x="2241550" y="3073400"/>
          <p14:tracePt t="180210" x="2228850" y="3079750"/>
          <p14:tracePt t="180227" x="2216150" y="3079750"/>
          <p14:tracePt t="180244" x="2209800" y="3086100"/>
          <p14:tracePt t="180260" x="2203450" y="3092450"/>
          <p14:tracePt t="180277" x="2197100" y="3092450"/>
          <p14:tracePt t="180293" x="2190750" y="3105150"/>
          <p14:tracePt t="180310" x="2178050" y="3111500"/>
          <p14:tracePt t="180327" x="2171700" y="3111500"/>
          <p14:tracePt t="180343" x="2159000" y="3117850"/>
          <p14:tracePt t="180360" x="2146300" y="3124200"/>
          <p14:tracePt t="180376" x="2133600" y="3130550"/>
          <p14:tracePt t="180393" x="2127250" y="3136900"/>
          <p14:tracePt t="180410" x="2114550" y="3149600"/>
          <p14:tracePt t="180638" x="2114550" y="3143250"/>
          <p14:tracePt t="180646" x="2114550" y="3136900"/>
          <p14:tracePt t="180662" x="2114550" y="3130550"/>
          <p14:tracePt t="180676" x="2114550" y="3111500"/>
          <p14:tracePt t="180678" x="2114550" y="3098800"/>
          <p14:tracePt t="180693" x="2114550" y="3086100"/>
          <p14:tracePt t="180693" x="2114550" y="3073400"/>
          <p14:tracePt t="180710" x="2114550" y="3060700"/>
          <p14:tracePt t="181159" x="2114550" y="3067050"/>
          <p14:tracePt t="181174" x="2114550" y="3073400"/>
          <p14:tracePt t="181190" x="2114550" y="3079750"/>
          <p14:tracePt t="181198" x="2114550" y="3086100"/>
          <p14:tracePt t="181209" x="2114550" y="3092450"/>
          <p14:tracePt t="181238" x="2114550" y="3098800"/>
          <p14:tracePt t="181246" x="2114550" y="3105150"/>
          <p14:tracePt t="181270" x="2114550" y="3111500"/>
          <p14:tracePt t="181279" x="2114550" y="3117850"/>
          <p14:tracePt t="181281" x="2114550" y="3124200"/>
          <p14:tracePt t="181293" x="2114550" y="3130550"/>
          <p14:tracePt t="181309" x="2114550" y="3136900"/>
          <p14:tracePt t="181349" x="2114550" y="3143250"/>
          <p14:tracePt t="181421" x="2114550" y="3136900"/>
          <p14:tracePt t="181429" x="2114550" y="3124200"/>
          <p14:tracePt t="181442" x="2114550" y="3117850"/>
          <p14:tracePt t="181443" x="2114550" y="3067050"/>
          <p14:tracePt t="181459" x="2114550" y="3009900"/>
          <p14:tracePt t="181476" x="2114550" y="2978150"/>
          <p14:tracePt t="181492" x="2114550" y="2946400"/>
          <p14:tracePt t="181509" x="2114550" y="2921000"/>
          <p14:tracePt t="181526" x="2114550" y="2889250"/>
          <p14:tracePt t="181542" x="2108200" y="2863850"/>
          <p14:tracePt t="181559" x="2089150" y="2832100"/>
          <p14:tracePt t="181575" x="2089150" y="2813050"/>
          <p14:tracePt t="181593" x="2089150" y="2800350"/>
          <p14:tracePt t="181609" x="2082800" y="2794000"/>
          <p14:tracePt t="181625" x="2082800" y="2781300"/>
          <p14:tracePt t="181642" x="2076450" y="2768600"/>
          <p14:tracePt t="181659" x="2070100" y="2762250"/>
          <p14:tracePt t="181676" x="2063750" y="2749550"/>
          <p14:tracePt t="181692" x="2051050" y="2743200"/>
          <p14:tracePt t="181709" x="2038350" y="2736850"/>
          <p14:tracePt t="181726" x="2025650" y="2724150"/>
          <p14:tracePt t="181742" x="2006600" y="2711450"/>
          <p14:tracePt t="181759" x="1993900" y="2698750"/>
          <p14:tracePt t="181775" x="1981200" y="2698750"/>
          <p14:tracePt t="181792" x="1962150" y="2692400"/>
          <p14:tracePt t="181809" x="1949450" y="2686050"/>
          <p14:tracePt t="181825" x="1943100" y="2673350"/>
          <p14:tracePt t="181842" x="1924050" y="2654300"/>
          <p14:tracePt t="181859" x="1911350" y="2635250"/>
          <p14:tracePt t="181876" x="1892300" y="2616200"/>
          <p14:tracePt t="181892" x="1879600" y="2590800"/>
          <p14:tracePt t="181909" x="1873250" y="2559050"/>
          <p14:tracePt t="181926" x="1873250" y="2540000"/>
          <p14:tracePt t="181942" x="1873250" y="2514600"/>
          <p14:tracePt t="181959" x="1873250" y="2476500"/>
          <p14:tracePt t="181976" x="1873250" y="2444750"/>
          <p14:tracePt t="181992" x="1873250" y="2393950"/>
          <p14:tracePt t="182009" x="1873250" y="2368550"/>
          <p14:tracePt t="182025" x="1873250" y="2343150"/>
          <p14:tracePt t="182042" x="1879600" y="2343150"/>
          <p14:tracePt t="182059" x="1879600" y="2330450"/>
          <p14:tracePt t="182075" x="1885950" y="2324100"/>
          <p14:tracePt t="182092" x="1892300" y="2317750"/>
          <p14:tracePt t="182109" x="1898650" y="2311400"/>
          <p14:tracePt t="182125" x="1917700" y="2305050"/>
          <p14:tracePt t="182142" x="1930400" y="2305050"/>
          <p14:tracePt t="182159" x="1949450" y="2305050"/>
          <p14:tracePt t="182175" x="1974850" y="2305050"/>
          <p14:tracePt t="182192" x="1993900" y="2305050"/>
          <p14:tracePt t="182209" x="2000250" y="2305050"/>
          <p14:tracePt t="182226" x="2019300" y="2305050"/>
          <p14:tracePt t="182243" x="2032000" y="2298700"/>
          <p14:tracePt t="182260" x="2044700" y="2292350"/>
          <p14:tracePt t="182277" x="2057400" y="2286000"/>
          <p14:tracePt t="182293" x="2070100" y="2266950"/>
          <p14:tracePt t="182310" x="2089150" y="2254250"/>
          <p14:tracePt t="182326" x="2095500" y="2228850"/>
          <p14:tracePt t="182343" x="2095500" y="2216150"/>
          <p14:tracePt t="182359" x="2095500" y="2197100"/>
          <p14:tracePt t="182376" x="2095500" y="2159000"/>
          <p14:tracePt t="182393" x="2095500" y="2133600"/>
          <p14:tracePt t="182409" x="2095500" y="2108200"/>
          <p14:tracePt t="182426" x="2095500" y="2076450"/>
          <p14:tracePt t="182443" x="2095500" y="2063750"/>
          <p14:tracePt t="182459" x="2095500" y="2044700"/>
          <p14:tracePt t="182476" x="2095500" y="2025650"/>
          <p14:tracePt t="182493" x="2095500" y="2012950"/>
          <p14:tracePt t="182510" x="2095500" y="1993900"/>
          <p14:tracePt t="182526" x="2089150" y="1962150"/>
          <p14:tracePt t="182543" x="2089150" y="1943100"/>
          <p14:tracePt t="182583" x="2089150" y="1936750"/>
          <p14:tracePt t="182598" x="2089150" y="1930400"/>
          <p14:tracePt t="182774" x="2089150" y="1936750"/>
          <p14:tracePt t="182786" x="2089150" y="1943100"/>
          <p14:tracePt t="182790" x="2089150" y="1955800"/>
          <p14:tracePt t="182794" x="2089150" y="1968500"/>
          <p14:tracePt t="182809" x="2082800" y="2006600"/>
          <p14:tracePt t="182826" x="2076450" y="2038350"/>
          <p14:tracePt t="182842" x="2063750" y="2082800"/>
          <p14:tracePt t="182859" x="2051050" y="2133600"/>
          <p14:tracePt t="182876" x="2032000" y="2178050"/>
          <p14:tracePt t="182892" x="2019300" y="2197100"/>
          <p14:tracePt t="182909" x="2019300" y="2216150"/>
          <p14:tracePt t="182926" x="2012950" y="2228850"/>
          <p14:tracePt t="182942" x="2000250" y="2247900"/>
          <p14:tracePt t="182959" x="2000250" y="2260600"/>
          <p14:tracePt t="182976" x="1993900" y="2266950"/>
          <p14:tracePt t="182992" x="1993900" y="2279650"/>
          <p14:tracePt t="183009" x="1987550" y="2279650"/>
          <p14:tracePt t="183087" x="1981200" y="2279650"/>
          <p14:tracePt t="183104" x="1974850" y="2279650"/>
          <p14:tracePt t="183118" x="1962150" y="2279650"/>
          <p14:tracePt t="183127" x="1955800" y="2279650"/>
          <p14:tracePt t="183129" x="1943100" y="2279650"/>
          <p14:tracePt t="183142" x="1898650" y="2279650"/>
          <p14:tracePt t="183159" x="1866900" y="2279650"/>
          <p14:tracePt t="183176" x="1860550" y="2279650"/>
          <p14:tracePt t="183192" x="1854200" y="2279650"/>
          <p14:tracePt t="183254" x="1847850" y="2279650"/>
          <p14:tracePt t="183270" x="1841500" y="2286000"/>
          <p14:tracePt t="183275" x="1835150" y="2292350"/>
          <p14:tracePt t="183292" x="1835150" y="2305050"/>
          <p14:tracePt t="183309" x="1828800" y="2311400"/>
          <p14:tracePt t="183326" x="1822450" y="2324100"/>
          <p14:tracePt t="183342" x="1816100" y="2343150"/>
          <p14:tracePt t="183359" x="1816100" y="2362200"/>
          <p14:tracePt t="183375" x="1816100" y="2374900"/>
          <p14:tracePt t="183392" x="1816100" y="2400300"/>
          <p14:tracePt t="183408" x="1816100" y="2413000"/>
          <p14:tracePt t="183425" x="1816100" y="2432050"/>
          <p14:tracePt t="183442" x="1816100" y="2470150"/>
          <p14:tracePt t="183459" x="1816100" y="2495550"/>
          <p14:tracePt t="183475" x="1816100" y="2527300"/>
          <p14:tracePt t="183492" x="1816100" y="2565400"/>
          <p14:tracePt t="183509" x="1816100" y="2584450"/>
          <p14:tracePt t="183526" x="1816100" y="2603500"/>
          <p14:tracePt t="183542" x="1816100" y="2628900"/>
          <p14:tracePt t="183559" x="1828800" y="2628900"/>
          <p14:tracePt t="183575" x="1835150" y="2628900"/>
          <p14:tracePt t="183592" x="1841500" y="2635250"/>
          <p14:tracePt t="183608" x="1854200" y="2647950"/>
          <p14:tracePt t="183625" x="1873250" y="2647950"/>
          <p14:tracePt t="183642" x="1885950" y="2660650"/>
          <p14:tracePt t="183658" x="1917700" y="2673350"/>
          <p14:tracePt t="183675" x="1955800" y="2692400"/>
          <p14:tracePt t="183692" x="1993900" y="2698750"/>
          <p14:tracePt t="183709" x="2019300" y="2711450"/>
          <p14:tracePt t="183725" x="2051050" y="2730500"/>
          <p14:tracePt t="183742" x="2070100" y="2743200"/>
          <p14:tracePt t="183759" x="2076450" y="2755900"/>
          <p14:tracePt t="183775" x="2082800" y="2768600"/>
          <p14:tracePt t="183792" x="2101850" y="2794000"/>
          <p14:tracePt t="183808" x="2108200" y="2813050"/>
          <p14:tracePt t="183825" x="2114550" y="2832100"/>
          <p14:tracePt t="183842" x="2114550" y="2844800"/>
          <p14:tracePt t="183858" x="2114550" y="2870200"/>
          <p14:tracePt t="183875" x="2114550" y="2895600"/>
          <p14:tracePt t="183891" x="2114550" y="2914650"/>
          <p14:tracePt t="183908" x="2114550" y="2940050"/>
          <p14:tracePt t="183925" x="2114550" y="2952750"/>
          <p14:tracePt t="183942" x="2114550" y="2971800"/>
          <p14:tracePt t="183958" x="2114550" y="2984500"/>
          <p14:tracePt t="183975" x="2108200" y="2990850"/>
          <p14:tracePt t="183992" x="2101850" y="3003550"/>
          <p14:tracePt t="184008" x="2101850" y="3022600"/>
          <p14:tracePt t="184025" x="2095500" y="3028950"/>
          <p14:tracePt t="184041" x="2095500" y="3035300"/>
          <p14:tracePt t="184058" x="2095500" y="3041650"/>
          <p14:tracePt t="184271" x="2101850" y="3041650"/>
          <p14:tracePt t="184295" x="2101850" y="3028950"/>
          <p14:tracePt t="184303" x="2101850" y="3009900"/>
          <p14:tracePt t="184310" x="2101850" y="2997200"/>
          <p14:tracePt t="184310" x="2101850" y="2971800"/>
          <p14:tracePt t="184327" x="2101850" y="2946400"/>
          <p14:tracePt t="184329" x="2101850" y="2921000"/>
          <p14:tracePt t="184341" x="2101850" y="2895600"/>
          <p14:tracePt t="184358" x="2101850" y="2787650"/>
          <p14:tracePt t="184375" x="2095500" y="2755900"/>
          <p14:tracePt t="184391" x="2076450" y="2711450"/>
          <p14:tracePt t="184408" x="2063750" y="2673350"/>
          <p14:tracePt t="184425" x="2057400" y="2654300"/>
          <p14:tracePt t="184441" x="2044700" y="2641600"/>
          <p14:tracePt t="184458" x="2038350" y="2628900"/>
          <p14:tracePt t="184474" x="2038350" y="2622550"/>
          <p14:tracePt t="184491" x="2025650" y="2616200"/>
          <p14:tracePt t="184508" x="2019300" y="2609850"/>
          <p14:tracePt t="184524" x="2019300" y="2603500"/>
          <p14:tracePt t="184541" x="2012950" y="2597150"/>
          <p14:tracePt t="184558" x="2006600" y="2590800"/>
          <p14:tracePt t="184575" x="2000250" y="2584450"/>
          <p14:tracePt t="184591" x="2000250" y="2578100"/>
          <p14:tracePt t="184607" x="1987550" y="2565400"/>
          <p14:tracePt t="184624" x="1981200" y="2565400"/>
          <p14:tracePt t="184641" x="1974850" y="2565400"/>
          <p14:tracePt t="184658" x="1968500" y="2565400"/>
          <p14:tracePt t="184674" x="1962150" y="2565400"/>
          <p14:tracePt t="184691" x="1955800" y="2559050"/>
          <p14:tracePt t="184708" x="1949450" y="2559050"/>
          <p14:tracePt t="184751" x="1943100" y="2559050"/>
          <p14:tracePt t="184767" x="1936750" y="2559050"/>
          <p14:tracePt t="184775" x="1930400" y="2559050"/>
          <p14:tracePt t="184798" x="1924050" y="2559050"/>
          <p14:tracePt t="184815" x="1917700" y="2559050"/>
          <p14:tracePt t="184830" x="1911350" y="2559050"/>
          <p14:tracePt t="184894" x="1905000" y="2559050"/>
          <p14:tracePt t="184910" x="1898650" y="2565400"/>
          <p14:tracePt t="184918" x="1898650" y="2571750"/>
          <p14:tracePt t="184924" x="1898650" y="2578100"/>
          <p14:tracePt t="184941" x="1898650" y="2584450"/>
          <p14:tracePt t="184958" x="1892300" y="2597150"/>
          <p14:tracePt t="184974" x="1892300" y="2603500"/>
          <p14:tracePt t="184991" x="1892300" y="2616200"/>
          <p14:tracePt t="185038" x="1892300" y="2622550"/>
          <p14:tracePt t="185198" x="1898650" y="2622550"/>
          <p14:tracePt t="185208" x="1898650" y="2616200"/>
          <p14:tracePt t="185217" x="1905000" y="2609850"/>
          <p14:tracePt t="185219" x="1905000" y="2603500"/>
          <p14:tracePt t="185224" x="1911350" y="2590800"/>
          <p14:tracePt t="185241" x="1911350" y="2578100"/>
          <p14:tracePt t="185257" x="1911350" y="2565400"/>
          <p14:tracePt t="185274" x="1917700" y="2559050"/>
          <p14:tracePt t="185290" x="1924050" y="2546350"/>
          <p14:tracePt t="185307" x="1930400" y="2540000"/>
          <p14:tracePt t="185325" x="1930400" y="2533650"/>
          <p14:tracePt t="185341" x="1930400" y="2527300"/>
          <p14:tracePt t="185357" x="1930400" y="2514600"/>
          <p14:tracePt t="185374" x="1930400" y="2501900"/>
          <p14:tracePt t="185390" x="1930400" y="2495550"/>
          <p14:tracePt t="185407" x="1936750" y="2489200"/>
          <p14:tracePt t="185447" x="1936750" y="2482850"/>
          <p14:tracePt t="185448" x="1936750" y="2476500"/>
          <p14:tracePt t="185457" x="1936750" y="2457450"/>
          <p14:tracePt t="185474" x="1936750" y="2444750"/>
          <p14:tracePt t="185490" x="1936750" y="2432050"/>
          <p14:tracePt t="185527" x="1936750" y="2425700"/>
          <p14:tracePt t="185551" x="1930400" y="2425700"/>
          <p14:tracePt t="185558" x="1930400" y="2419350"/>
          <p14:tracePt t="185583" x="1930400" y="2413000"/>
          <p14:tracePt t="185608" x="1924050" y="2413000"/>
          <p14:tracePt t="185654" x="1917700" y="2406650"/>
          <p14:tracePt t="185670" x="1917700" y="2400300"/>
          <p14:tracePt t="185718" x="1917700" y="2393950"/>
          <p14:tracePt t="185743" x="1911350" y="2393950"/>
          <p14:tracePt t="185774" x="1905000" y="2393950"/>
          <p14:tracePt t="185862" x="1892300" y="2393950"/>
          <p14:tracePt t="185870" x="1885950" y="2393950"/>
          <p14:tracePt t="185890" x="1879600" y="2393950"/>
          <p14:tracePt t="185893" x="1873250" y="2393950"/>
          <p14:tracePt t="185907" x="1866900" y="2393950"/>
          <p14:tracePt t="185983" x="1866900" y="2400300"/>
          <p14:tracePt t="185998" x="1866900" y="2406650"/>
          <p14:tracePt t="186014" x="1860550" y="2406650"/>
          <p14:tracePt t="186023" x="1860550" y="2419350"/>
          <p14:tracePt t="186025" x="1854200" y="2425700"/>
          <p14:tracePt t="186040" x="1854200" y="2432050"/>
          <p14:tracePt t="186057" x="1854200" y="2444750"/>
          <p14:tracePt t="186096" x="1854200" y="2451100"/>
          <p14:tracePt t="186107" x="1854200" y="2457450"/>
          <p14:tracePt t="186109" x="1847850" y="2463800"/>
          <p14:tracePt t="186123" x="1847850" y="2476500"/>
          <p14:tracePt t="186140" x="1847850" y="2489200"/>
          <p14:tracePt t="186156" x="1847850" y="2495550"/>
          <p14:tracePt t="186174" x="1847850" y="2508250"/>
          <p14:tracePt t="186190" x="1841500" y="2514600"/>
          <p14:tracePt t="186207" x="1841500" y="2527300"/>
          <p14:tracePt t="186223" x="1841500" y="2533650"/>
          <p14:tracePt t="186240" x="1841500" y="2546350"/>
          <p14:tracePt t="186256" x="1841500" y="2552700"/>
          <p14:tracePt t="186273" x="1841500" y="2565400"/>
          <p14:tracePt t="186290" x="1841500" y="2571750"/>
          <p14:tracePt t="186306" x="1841500" y="2578100"/>
          <p14:tracePt t="186323" x="1841500" y="2584450"/>
          <p14:tracePt t="186340" x="1841500" y="2597150"/>
          <p14:tracePt t="186357" x="1841500" y="2603500"/>
          <p14:tracePt t="186373" x="1841500" y="2622550"/>
          <p14:tracePt t="186390" x="1841500" y="2635250"/>
          <p14:tracePt t="186550" x="1847850" y="2635250"/>
          <p14:tracePt t="186568" x="1860550" y="2635250"/>
          <p14:tracePt t="186582" x="1866900" y="2635250"/>
          <p14:tracePt t="186590" x="1879600" y="2635250"/>
          <p14:tracePt t="186606" x="1885950" y="2635250"/>
          <p14:tracePt t="186623" x="1892300" y="2635250"/>
          <p14:tracePt t="186639" x="1898650" y="2635250"/>
          <p14:tracePt t="186642" x="1905000" y="2635250"/>
          <p14:tracePt t="186656" x="1911350" y="2635250"/>
          <p14:tracePt t="186695" x="1917700" y="2635250"/>
          <p14:tracePt t="186743" x="1924050" y="2635250"/>
          <p14:tracePt t="186871" x="1924050" y="2628900"/>
          <p14:tracePt t="186886" x="1924050" y="2622550"/>
          <p14:tracePt t="186899" x="1924050" y="2609850"/>
          <p14:tracePt t="186911" x="1924050" y="2603500"/>
          <p14:tracePt t="186912" x="1924050" y="2590800"/>
          <p14:tracePt t="186923" x="1924050" y="2584450"/>
          <p14:tracePt t="186939" x="1924050" y="2571750"/>
          <p14:tracePt t="186956" x="1924050" y="2565400"/>
          <p14:tracePt t="186973" x="1924050" y="2552700"/>
          <p14:tracePt t="186990" x="1924050" y="2527300"/>
          <p14:tracePt t="187006" x="1924050" y="2501900"/>
          <p14:tracePt t="187023" x="1917700" y="2482850"/>
          <p14:tracePt t="187039" x="1911350" y="2463800"/>
          <p14:tracePt t="187056" x="1911350" y="2444750"/>
          <p14:tracePt t="187073" x="1905000" y="2432050"/>
          <p14:tracePt t="187089" x="1898650" y="2419350"/>
          <p14:tracePt t="187106" x="1892300" y="2413000"/>
          <p14:tracePt t="187123" x="1885950" y="2400300"/>
          <p14:tracePt t="187140" x="1873250" y="2381250"/>
          <p14:tracePt t="187156" x="1873250" y="2374900"/>
          <p14:tracePt t="187341" x="1873250" y="2381250"/>
          <p14:tracePt t="187350" x="1873250" y="2387600"/>
          <p14:tracePt t="187359" x="1866900" y="2393950"/>
          <p14:tracePt t="187372" x="1866900" y="2400300"/>
          <p14:tracePt t="187374" x="1866900" y="2413000"/>
          <p14:tracePt t="187389" x="1866900" y="2432050"/>
          <p14:tracePt t="187406" x="1866900" y="2457450"/>
          <p14:tracePt t="187423" x="1873250" y="2489200"/>
          <p14:tracePt t="187439" x="1885950" y="2520950"/>
          <p14:tracePt t="187456" x="1892300" y="2546350"/>
          <p14:tracePt t="187472" x="1905000" y="2578100"/>
          <p14:tracePt t="187489" x="1924050" y="2597150"/>
          <p14:tracePt t="187506" x="1924050" y="2616200"/>
          <p14:tracePt t="187522" x="1930400" y="2635250"/>
          <p14:tracePt t="187539" x="1930400" y="2647950"/>
          <p14:tracePt t="187555" x="1943100" y="2698750"/>
          <p14:tracePt t="187572" x="1943100" y="2736850"/>
          <p14:tracePt t="187589" x="1943100" y="2787650"/>
          <p14:tracePt t="187606" x="1943100" y="2844800"/>
          <p14:tracePt t="187623" x="1943100" y="2870200"/>
          <p14:tracePt t="187639" x="1943100" y="2882900"/>
          <p14:tracePt t="187656" x="1943100" y="2895600"/>
          <p14:tracePt t="187672" x="1949450" y="2908300"/>
          <p14:tracePt t="187689" x="1955800" y="2940050"/>
          <p14:tracePt t="187706" x="1962150" y="2971800"/>
          <p14:tracePt t="187722" x="1968500" y="3009900"/>
          <p14:tracePt t="187739" x="1974850" y="3022600"/>
          <p14:tracePt t="187756" x="1981200" y="3041650"/>
          <p14:tracePt t="187772" x="1987550" y="3048000"/>
          <p14:tracePt t="187789" x="1987550" y="3060700"/>
          <p14:tracePt t="187805" x="1993900" y="3073400"/>
          <p14:tracePt t="187822" x="2000250" y="3073400"/>
          <p14:tracePt t="187839" x="2006600" y="3079750"/>
          <p14:tracePt t="187878" x="2006600" y="3086100"/>
          <p14:tracePt t="187903" x="2006600" y="3092450"/>
          <p14:tracePt t="187926" x="2006600" y="3098800"/>
          <p14:tracePt t="188014" x="2012950" y="3105150"/>
          <p14:tracePt t="188021" x="2019300" y="3105150"/>
          <p14:tracePt t="188095" x="2025650" y="3105150"/>
          <p14:tracePt t="188104" x="2032000" y="3105150"/>
          <p14:tracePt t="188106" x="2038350" y="3105150"/>
          <p14:tracePt t="188183" x="2038350" y="3111500"/>
          <p14:tracePt t="188230" x="2038350" y="3117850"/>
          <p14:tracePt t="188254" x="2038350" y="3124200"/>
          <p14:tracePt t="188271" x="2038350" y="3130550"/>
          <p14:tracePt t="188273" x="2038350" y="3136900"/>
          <p14:tracePt t="188288" x="2038350" y="3143250"/>
          <p14:tracePt t="188294" x="2038350" y="3149600"/>
          <p14:tracePt t="188305" x="2032000" y="3162300"/>
          <p14:tracePt t="188351" x="2032000" y="3168650"/>
          <p14:tracePt t="188391" x="2032000" y="3175000"/>
          <p14:tracePt t="188951" x="2032000" y="3181350"/>
          <p14:tracePt t="188974" x="2032000" y="3187700"/>
          <p14:tracePt t="189142" x="2032000" y="3194050"/>
          <p14:tracePt t="189166" x="2032000" y="3200400"/>
          <p14:tracePt t="189190" x="2032000" y="3206750"/>
          <p14:tracePt t="189806" x="2032000" y="3200400"/>
          <p14:tracePt t="189823" x="2038350" y="3200400"/>
          <p14:tracePt t="190007" x="2038350" y="3187700"/>
          <p14:tracePt t="190014" x="2038350" y="3181350"/>
          <p14:tracePt t="190026" x="2038350" y="3175000"/>
          <p14:tracePt t="190038" x="2038350" y="3162300"/>
          <p14:tracePt t="190055" x="2038350" y="3149600"/>
          <p14:tracePt t="190070" x="2038350" y="3130550"/>
          <p14:tracePt t="190087" x="2038350" y="3086100"/>
          <p14:tracePt t="190089" x="2038350" y="3048000"/>
          <p14:tracePt t="190105" x="2038350" y="2997200"/>
          <p14:tracePt t="190121" x="2038350" y="2940050"/>
          <p14:tracePt t="190138" x="2032000" y="2908300"/>
          <p14:tracePt t="190154" x="2032000" y="2901950"/>
          <p14:tracePt t="190171" x="2032000" y="2889250"/>
          <p14:tracePt t="190187" x="2032000" y="2876550"/>
          <p14:tracePt t="190204" x="2032000" y="2870200"/>
          <p14:tracePt t="190220" x="2032000" y="2863850"/>
          <p14:tracePt t="190342" x="2032000" y="2857500"/>
          <p14:tracePt t="190351" x="2032000" y="2851150"/>
          <p14:tracePt t="190353" x="2032000" y="2825750"/>
          <p14:tracePt t="190370" x="2032000" y="2794000"/>
          <p14:tracePt t="190387" x="2032000" y="2768600"/>
          <p14:tracePt t="190403" x="2038350" y="2749550"/>
          <p14:tracePt t="190420" x="2044700" y="2736850"/>
          <p14:tracePt t="190437" x="2044700" y="2730500"/>
          <p14:tracePt t="190886" x="2044700" y="2717800"/>
          <p14:tracePt t="190894" x="2044700" y="2698750"/>
          <p14:tracePt t="190903" x="2044700" y="2686050"/>
          <p14:tracePt t="190910" x="2032000" y="2647950"/>
          <p14:tracePt t="190920" x="2006600" y="2597150"/>
          <p14:tracePt t="190936" x="1981200" y="2546350"/>
          <p14:tracePt t="190953" x="1955800" y="2501900"/>
          <p14:tracePt t="190970" x="1936750" y="2463800"/>
          <p14:tracePt t="190986" x="1930400" y="2438400"/>
          <p14:tracePt t="191003" x="1924050" y="2419350"/>
          <p14:tracePt t="191020" x="1917700" y="2406650"/>
          <p14:tracePt t="191037" x="1917700" y="2387600"/>
          <p14:tracePt t="191053" x="1911350" y="2387600"/>
          <p14:tracePt t="191070" x="1911350" y="2381250"/>
          <p14:tracePt t="191310" x="1911350" y="2406650"/>
          <p14:tracePt t="191319" x="1917700" y="2432050"/>
          <p14:tracePt t="191329" x="1930400" y="2463800"/>
          <p14:tracePt t="191331" x="1943100" y="2489200"/>
          <p14:tracePt t="191336" x="1962150" y="2533650"/>
          <p14:tracePt t="191353" x="1987550" y="2584450"/>
          <p14:tracePt t="191369" x="2012950" y="2622550"/>
          <p14:tracePt t="191386" x="2025650" y="2641600"/>
          <p14:tracePt t="191403" x="2038350" y="2679700"/>
          <p14:tracePt t="191419" x="2044700" y="2698750"/>
          <p14:tracePt t="191436" x="2044700" y="2724150"/>
          <p14:tracePt t="191453" x="2044700" y="2730500"/>
          <p14:tracePt t="191469" x="2044700" y="2736850"/>
          <p14:tracePt t="191486" x="2051050" y="2743200"/>
          <p14:tracePt t="191623" x="2044700" y="2736850"/>
          <p14:tracePt t="191630" x="2038350" y="2724150"/>
          <p14:tracePt t="191638" x="2032000" y="2711450"/>
          <p14:tracePt t="191645" x="2025650" y="2692400"/>
          <p14:tracePt t="191652" x="2000250" y="2654300"/>
          <p14:tracePt t="191669" x="1962150" y="2565400"/>
          <p14:tracePt t="191686" x="1943100" y="2514600"/>
          <p14:tracePt t="191703" x="1930400" y="2463800"/>
          <p14:tracePt t="191719" x="1917700" y="2419350"/>
          <p14:tracePt t="191736" x="1905000" y="2387600"/>
          <p14:tracePt t="191753" x="1898650" y="2374900"/>
          <p14:tracePt t="191769" x="1898650" y="2368550"/>
          <p14:tracePt t="192535" x="1892300" y="2368550"/>
          <p14:tracePt t="192550" x="1885950" y="2368550"/>
          <p14:tracePt t="192561" x="1879600" y="2368550"/>
          <p14:tracePt t="192575" x="1879600" y="2374900"/>
          <p14:tracePt t="192577" x="1873250" y="2374900"/>
          <p14:tracePt t="192585" x="1866900" y="2374900"/>
          <p14:tracePt t="192886" x="1873250" y="2374900"/>
          <p14:tracePt t="192894" x="1879600" y="2374900"/>
          <p14:tracePt t="192904" x="1885950" y="2368550"/>
          <p14:tracePt t="192905" x="1911350" y="2362200"/>
          <p14:tracePt t="192918" x="1936750" y="2355850"/>
          <p14:tracePt t="192936" x="1962150" y="2355850"/>
          <p14:tracePt t="192952" x="1987550" y="2355850"/>
          <p14:tracePt t="192968" x="2000250" y="2355850"/>
          <p14:tracePt t="192985" x="2006600" y="2355850"/>
          <p14:tracePt t="193710" x="2006600" y="2374900"/>
          <p14:tracePt t="193718" x="2006600" y="2438400"/>
          <p14:tracePt t="193735" x="2006600" y="2501900"/>
          <p14:tracePt t="193737" x="1993900" y="2635250"/>
          <p14:tracePt t="193751" x="1993900" y="2774950"/>
          <p14:tracePt t="193768" x="1993900" y="2857500"/>
          <p14:tracePt t="193784" x="1993900" y="2889250"/>
          <p14:tracePt t="193801" x="1993900" y="2908300"/>
          <p14:tracePt t="193818" x="2000250" y="2921000"/>
          <p14:tracePt t="193834" x="2006600" y="2933700"/>
          <p14:tracePt t="193851" x="2006600" y="2946400"/>
          <p14:tracePt t="193867" x="2012950" y="2952750"/>
          <p14:tracePt t="193884" x="2012950" y="2959100"/>
          <p14:tracePt t="193901" x="2012950" y="2965450"/>
          <p14:tracePt t="193959" x="2019300" y="2965450"/>
          <p14:tracePt t="193983" x="2025650" y="2965450"/>
          <p14:tracePt t="193985" x="2032000" y="2965450"/>
          <p14:tracePt t="194006" x="2038350" y="2965450"/>
          <p14:tracePt t="194013" x="2044700" y="2965450"/>
          <p14:tracePt t="194019" x="2044700" y="2971800"/>
          <p14:tracePt t="194034" x="2051050" y="2978150"/>
          <p14:tracePt t="194051" x="2057400" y="2990850"/>
          <p14:tracePt t="194067" x="2057400" y="3028950"/>
          <p14:tracePt t="194084" x="2057400" y="3060700"/>
          <p14:tracePt t="194101" x="2057400" y="3079750"/>
          <p14:tracePt t="194117" x="2057400" y="3098800"/>
          <p14:tracePt t="194575" x="2057400" y="3092450"/>
          <p14:tracePt t="194582" x="2057400" y="3086100"/>
          <p14:tracePt t="194584" x="2057400" y="3079750"/>
          <p14:tracePt t="194600" x="2063750" y="3009900"/>
          <p14:tracePt t="194617" x="2070100" y="2933700"/>
          <p14:tracePt t="194634" x="2082800" y="2749550"/>
          <p14:tracePt t="194650" x="2101850" y="2501900"/>
          <p14:tracePt t="194667" x="2127250" y="2247900"/>
          <p14:tracePt t="194684" x="2139950" y="2089150"/>
          <p14:tracePt t="194701" x="2146300" y="2025650"/>
          <p14:tracePt t="194717" x="2146300" y="2006600"/>
          <p14:tracePt t="194734" x="2146300" y="2000250"/>
          <p14:tracePt t="195108" x="2139950" y="2000250"/>
          <p14:tracePt t="197414" x="2165350" y="2012950"/>
          <p14:tracePt t="197424" x="2203450" y="2025650"/>
          <p14:tracePt t="197431" x="2273300" y="2063750"/>
          <p14:tracePt t="197433" x="2393950" y="2095500"/>
          <p14:tracePt t="197448" x="2527300" y="2139950"/>
          <p14:tracePt t="197467" x="2641600" y="2171700"/>
          <p14:tracePt t="197482" x="2717800" y="2209800"/>
          <p14:tracePt t="197500" x="2781300" y="2241550"/>
          <p14:tracePt t="197517" x="2851150" y="2279650"/>
          <p14:tracePt t="197532" x="2901950" y="2298700"/>
          <p14:tracePt t="197549" x="2946400" y="2311400"/>
          <p14:tracePt t="197565" x="3041650" y="2336800"/>
          <p14:tracePt t="197583" x="3098800" y="2355850"/>
          <p14:tracePt t="197598" x="3162300" y="2368550"/>
          <p14:tracePt t="197616" x="3213100" y="2381250"/>
          <p14:tracePt t="197632" x="3238500" y="2387600"/>
          <p14:tracePt t="197648" x="3263900" y="2400300"/>
          <p14:tracePt t="197665" x="3270250" y="2400300"/>
          <p14:tracePt t="197683" x="3289300" y="2406650"/>
          <p14:tracePt t="197715" x="3308350" y="2413000"/>
          <p14:tracePt t="197734" x="3314700" y="2413000"/>
          <p14:tracePt t="197736" x="3327400" y="2419350"/>
          <p14:tracePt t="197748" x="3340100" y="2419350"/>
          <p14:tracePt t="197765" x="3365500" y="2419350"/>
          <p14:tracePt t="197783" x="3384550" y="2425700"/>
          <p14:tracePt t="197800" x="3409950" y="2425700"/>
          <p14:tracePt t="197815" x="3416300" y="2425700"/>
          <p14:tracePt t="197832" x="3422650" y="2425700"/>
          <p14:tracePt t="197849" x="3429000" y="2425700"/>
          <p14:tracePt t="198175" x="3454400" y="2425700"/>
          <p14:tracePt t="198182" x="3492500" y="2425700"/>
          <p14:tracePt t="198196" x="3511550" y="2425700"/>
          <p14:tracePt t="198199" x="3568700" y="2432050"/>
          <p14:tracePt t="198217" x="3657600" y="2438400"/>
          <p14:tracePt t="198231" x="3740150" y="2457450"/>
          <p14:tracePt t="198249" x="3860800" y="2463800"/>
          <p14:tracePt t="198265" x="3994150" y="2495550"/>
          <p14:tracePt t="198281" x="4152900" y="2520950"/>
          <p14:tracePt t="198299" x="4292600" y="2546350"/>
          <p14:tracePt t="198314" x="4419600" y="2565400"/>
          <p14:tracePt t="198331" x="4502150" y="2597150"/>
          <p14:tracePt t="198348" x="4622800" y="2616200"/>
          <p14:tracePt t="198364" x="4756150" y="2628900"/>
          <p14:tracePt t="198381" x="4965700" y="2667000"/>
          <p14:tracePt t="198398" x="5118100" y="2698750"/>
          <p14:tracePt t="198414" x="5289550" y="2736850"/>
          <p14:tracePt t="198431" x="5441950" y="2774950"/>
          <p14:tracePt t="198447" x="5568950" y="2800350"/>
          <p14:tracePt t="198464" x="5670550" y="2832100"/>
          <p14:tracePt t="198481" x="5753100" y="2844800"/>
          <p14:tracePt t="198497" x="5797550" y="2851150"/>
          <p14:tracePt t="198514" x="5822950" y="2851150"/>
          <p14:tracePt t="198531" x="5842000" y="2851150"/>
          <p14:tracePt t="198547" x="5848350" y="2851150"/>
          <p14:tracePt t="198564" x="5854700" y="2851150"/>
          <p14:tracePt t="198581" x="5867400" y="2851150"/>
          <p14:tracePt t="199070" x="5873750" y="2851150"/>
          <p14:tracePt t="199077" x="5880100" y="2851150"/>
          <p14:tracePt t="199085" x="5886450" y="2851150"/>
          <p14:tracePt t="199097" x="5899150" y="2851150"/>
          <p14:tracePt t="199098" x="5930900" y="2851150"/>
          <p14:tracePt t="199114" x="5969000" y="2851150"/>
          <p14:tracePt t="199131" x="6019800" y="2851150"/>
          <p14:tracePt t="199147" x="6057900" y="2844800"/>
          <p14:tracePt t="199164" x="6102350" y="2838450"/>
          <p14:tracePt t="199180" x="6127750" y="2838450"/>
          <p14:tracePt t="199197" x="6178550" y="2838450"/>
          <p14:tracePt t="199214" x="6216650" y="2838450"/>
          <p14:tracePt t="199231" x="6267450" y="2838450"/>
          <p14:tracePt t="199247" x="6318250" y="2832100"/>
          <p14:tracePt t="199264" x="6375400" y="2832100"/>
          <p14:tracePt t="199283" x="6432550" y="2825750"/>
          <p14:tracePt t="199297" x="6489700" y="2825750"/>
          <p14:tracePt t="199313" x="6540500" y="2825750"/>
          <p14:tracePt t="199330" x="6565900" y="2825750"/>
          <p14:tracePt t="199347" x="6578600" y="2825750"/>
          <p14:tracePt t="199364" x="6584950" y="2819400"/>
          <p14:tracePt t="199380" x="6591300" y="2819400"/>
          <p14:tracePt t="199397" x="6604000" y="2806700"/>
          <p14:tracePt t="199415" x="6610350" y="2806700"/>
          <p14:tracePt t="199430" x="6616700" y="2800350"/>
          <p14:tracePt t="199447" x="6623050" y="2794000"/>
          <p14:tracePt t="199486" x="6629400" y="2794000"/>
          <p14:tracePt t="199487" x="6629400" y="2787650"/>
          <p14:tracePt t="199581" x="6635750" y="2787650"/>
          <p14:tracePt t="199597" x="6642100" y="2781300"/>
          <p14:tracePt t="199607" x="6642100" y="2774950"/>
          <p14:tracePt t="199615" x="6648450" y="2774950"/>
          <p14:tracePt t="199616" x="6654800" y="2768600"/>
          <p14:tracePt t="199630" x="6661150" y="2762250"/>
          <p14:tracePt t="199647" x="6661150" y="2755900"/>
          <p14:tracePt t="199663" x="6673850" y="2755900"/>
          <p14:tracePt t="199680" x="6680200" y="2749550"/>
          <p14:tracePt t="199720" x="6686550" y="2749550"/>
          <p14:tracePt t="199743" x="6692900" y="2749550"/>
          <p14:tracePt t="199750" x="6699250" y="2749550"/>
          <p14:tracePt t="199758" x="6699250" y="2743200"/>
          <p14:tracePt t="199766" x="6711950" y="2743200"/>
          <p14:tracePt t="199781" x="6731000" y="2743200"/>
          <p14:tracePt t="199798" x="6737350" y="2743200"/>
          <p14:tracePt t="199814" x="6737350" y="2736850"/>
          <p14:tracePt t="200230" x="6743700" y="2736850"/>
          <p14:tracePt t="200247" x="6750050" y="2736850"/>
          <p14:tracePt t="200257" x="6756400" y="2736850"/>
          <p14:tracePt t="200264" x="6762750" y="2736850"/>
          <p14:tracePt t="200303" x="6769100" y="2736850"/>
          <p14:tracePt t="200311" x="6775450" y="2736850"/>
          <p14:tracePt t="200336" x="6781800" y="2736850"/>
          <p14:tracePt t="200351" x="6781800" y="2730500"/>
          <p14:tracePt t="200366" x="6788150" y="2730500"/>
          <p14:tracePt t="200383" x="6794500" y="2730500"/>
          <p14:tracePt t="200414" x="6800850" y="2730500"/>
          <p14:tracePt t="200424" x="6807200" y="2724150"/>
          <p14:tracePt t="200535" x="6813550" y="2724150"/>
          <p14:tracePt t="200623" x="6819900" y="2724150"/>
          <p14:tracePt t="200655" x="6826250" y="2724150"/>
          <p14:tracePt t="206670" x="6838950" y="2717800"/>
          <p14:tracePt t="206678" x="6851650" y="2717800"/>
          <p14:tracePt t="206692" x="6858000" y="2717800"/>
          <p14:tracePt t="206711" x="6864350" y="2717800"/>
          <p14:tracePt t="206713" x="6870700" y="2717800"/>
          <p14:tracePt t="206726" x="6870700" y="2711450"/>
          <p14:tracePt t="206783" x="6870700" y="2705100"/>
          <p14:tracePt t="206918" x="6883400" y="2705100"/>
          <p14:tracePt t="206926" x="6889750" y="2705100"/>
          <p14:tracePt t="206944" x="6896100" y="2705100"/>
          <p14:tracePt t="206966" x="6902450" y="2705100"/>
          <p14:tracePt t="207478" x="6908800" y="2705100"/>
          <p14:tracePt t="207598" x="6915150" y="2705100"/>
          <p14:tracePt t="207639" x="6921500" y="2705100"/>
          <p14:tracePt t="207806" x="6927850" y="2705100"/>
          <p14:tracePt t="207822" x="6927850" y="2698750"/>
          <p14:tracePt t="207831" x="6934200" y="2698750"/>
          <p14:tracePt t="207863" x="6940550" y="2698750"/>
          <p14:tracePt t="207902" x="6946900" y="2692400"/>
          <p14:tracePt t="207919" x="6953250" y="2692400"/>
          <p14:tracePt t="207926" x="6959600" y="2686050"/>
          <p14:tracePt t="207958" x="6965950" y="2686050"/>
          <p14:tracePt t="207969" x="6972300" y="2686050"/>
          <p14:tracePt t="207976" x="6978650" y="2686050"/>
          <p14:tracePt t="207991" x="6985000" y="2686050"/>
          <p14:tracePt t="207994" x="6991350" y="2686050"/>
          <p14:tracePt t="208008" x="6997700" y="2686050"/>
          <p14:tracePt t="208025" x="7010400" y="2686050"/>
          <p14:tracePt t="208042" x="7023100" y="2686050"/>
          <p14:tracePt t="208058" x="7029450" y="2686050"/>
          <p14:tracePt t="208075" x="7048500" y="2686050"/>
          <p14:tracePt t="208110" x="7054850" y="2686050"/>
          <p14:tracePt t="208112" x="7061200" y="2692400"/>
          <p14:tracePt t="208125" x="7073900" y="2692400"/>
          <p14:tracePt t="208142" x="7080250" y="2698750"/>
          <p14:tracePt t="208158" x="7105650" y="2698750"/>
          <p14:tracePt t="208176" x="7112000" y="2705100"/>
          <p14:tracePt t="208192" x="7131050" y="2705100"/>
          <p14:tracePt t="208208" x="7150100" y="2711450"/>
          <p14:tracePt t="208225" x="7156450" y="2711450"/>
          <p14:tracePt t="208241" x="7162800" y="2711450"/>
          <p14:tracePt t="208258" x="7169150" y="2717800"/>
          <p14:tracePt t="208275" x="7181850" y="2717800"/>
          <p14:tracePt t="208291" x="7207250" y="2724150"/>
          <p14:tracePt t="208308" x="7232650" y="2730500"/>
          <p14:tracePt t="208325" x="7264400" y="2730500"/>
          <p14:tracePt t="208342" x="7296150" y="2730500"/>
          <p14:tracePt t="208358" x="7321550" y="2730500"/>
          <p14:tracePt t="208375" x="7340600" y="2736850"/>
          <p14:tracePt t="208391" x="7359650" y="2736850"/>
          <p14:tracePt t="208408" x="7378700" y="2736850"/>
          <p14:tracePt t="208425" x="7416800" y="2749550"/>
          <p14:tracePt t="208441" x="7442200" y="2755900"/>
          <p14:tracePt t="208458" x="7473950" y="2762250"/>
          <p14:tracePt t="208475" x="7493000" y="2762250"/>
          <p14:tracePt t="208491" x="7505700" y="2762250"/>
          <p14:tracePt t="208508" x="7518400" y="2762250"/>
          <p14:tracePt t="208524" x="7524750" y="2762250"/>
          <p14:tracePt t="208541" x="7543800" y="2774950"/>
          <p14:tracePt t="208558" x="7575550" y="2781300"/>
          <p14:tracePt t="208575" x="7600950" y="2781300"/>
          <p14:tracePt t="208592" x="7626350" y="2781300"/>
          <p14:tracePt t="208608" x="7651750" y="2781300"/>
          <p14:tracePt t="208625" x="7658100" y="2781300"/>
          <p14:tracePt t="208766" x="7645400" y="2781300"/>
          <p14:tracePt t="208774" x="7626350" y="2781300"/>
          <p14:tracePt t="208791" x="7607300" y="2774950"/>
          <p14:tracePt t="208808" x="7569200" y="2762250"/>
          <p14:tracePt t="208809" x="7537450" y="2749550"/>
          <p14:tracePt t="208825" x="7499350" y="2743200"/>
          <p14:tracePt t="208841" x="7486650" y="2743200"/>
          <p14:tracePt t="208858" x="7467600" y="2736850"/>
          <p14:tracePt t="208874" x="7454900" y="2736850"/>
          <p14:tracePt t="208891" x="7448550" y="2724150"/>
          <p14:tracePt t="208908" x="7423150" y="2717800"/>
          <p14:tracePt t="208924" x="7385050" y="2698750"/>
          <p14:tracePt t="208941" x="7340600" y="2692400"/>
          <p14:tracePt t="208958" x="7264400" y="2660650"/>
          <p14:tracePt t="208974" x="7207250" y="2635250"/>
          <p14:tracePt t="208991" x="7162800" y="2616200"/>
          <p14:tracePt t="209007" x="7143750" y="2603500"/>
          <p14:tracePt t="209025" x="7124700" y="2597150"/>
          <p14:tracePt t="209079" x="7118350" y="2597150"/>
          <p14:tracePt t="209086" x="7112000" y="2597150"/>
          <p14:tracePt t="209094" x="7112000" y="2590800"/>
          <p14:tracePt t="209107" x="7099300" y="2584450"/>
          <p14:tracePt t="209124" x="7092950" y="2584450"/>
          <p14:tracePt t="209198" x="7086600" y="2584450"/>
          <p14:tracePt t="209214" x="7086600" y="2578100"/>
          <p14:tracePt t="209224" x="7080250" y="2578100"/>
          <p14:tracePt t="209226" x="7073900" y="2578100"/>
          <p14:tracePt t="209241" x="7067550" y="2571750"/>
          <p14:tracePt t="209257" x="7061200" y="2565400"/>
          <p14:tracePt t="209302" x="7054850" y="2565400"/>
          <p14:tracePt t="209326" x="7048500" y="2565400"/>
          <p14:tracePt t="209334" x="7042150" y="2565400"/>
          <p14:tracePt t="209343" x="7042150" y="2559050"/>
          <p14:tracePt t="209344" x="7042150" y="2552700"/>
          <p14:tracePt t="209357" x="7029450" y="2546350"/>
          <p14:tracePt t="209374" x="7023100" y="2546350"/>
          <p14:tracePt t="209461" x="7016750" y="2546350"/>
          <p14:tracePt t="209504" x="7010400" y="2546350"/>
          <p14:tracePt t="209543" x="7010400" y="2540000"/>
          <p14:tracePt t="209566" x="7004050" y="2533650"/>
          <p14:tracePt t="209574" x="6991350" y="2533650"/>
          <p14:tracePt t="209607" x="6985000" y="2527300"/>
          <p14:tracePt t="209622" x="6978650" y="2527300"/>
          <p14:tracePt t="209630" x="6978650" y="2520950"/>
          <p14:tracePt t="209640" x="6972300" y="2520950"/>
          <p14:tracePt t="209670" x="6965950" y="2514600"/>
          <p14:tracePt t="209686" x="6959600" y="2514600"/>
          <p14:tracePt t="209718" x="6953250" y="2508250"/>
          <p14:tracePt t="209727" x="6946900" y="2508250"/>
          <p14:tracePt t="209750" x="6940550" y="2508250"/>
          <p14:tracePt t="209757" x="6940550" y="2501900"/>
          <p14:tracePt t="209774" x="6934200" y="2495550"/>
          <p14:tracePt t="209790" x="6927850" y="2495550"/>
          <p14:tracePt t="209792" x="6921500" y="2495550"/>
          <p14:tracePt t="209831" x="6921500" y="2489200"/>
          <p14:tracePt t="209862" x="6915150" y="2482850"/>
          <p14:tracePt t="209878" x="6908800" y="2482850"/>
          <p14:tracePt t="209902" x="6902450" y="2482850"/>
          <p14:tracePt t="209910" x="6896100" y="2482850"/>
          <p14:tracePt t="209923" x="6889750" y="2476500"/>
          <p14:tracePt t="209926" x="6889750" y="2470150"/>
          <p14:tracePt t="209940" x="6883400" y="2463800"/>
          <p14:tracePt t="209957" x="6877050" y="2463800"/>
          <p14:tracePt t="209973" x="6870700" y="2463800"/>
          <p14:tracePt t="209990" x="6858000" y="2457450"/>
          <p14:tracePt t="210007" x="6851650" y="2457450"/>
          <p14:tracePt t="210023" x="6851650" y="2451100"/>
          <p14:tracePt t="210040" x="6838950" y="2444750"/>
          <p14:tracePt t="210078" x="6832600" y="2444750"/>
          <p14:tracePt t="210102" x="6826250" y="2444750"/>
          <p14:tracePt t="210112" x="6819900" y="2444750"/>
          <p14:tracePt t="210133" x="6813550" y="2444750"/>
          <p14:tracePt t="210142" x="6813550" y="2438400"/>
          <p14:tracePt t="210157" x="6807200" y="2438400"/>
          <p14:tracePt t="210159" x="6800850" y="2432050"/>
          <p14:tracePt t="210199" x="6794500" y="2432050"/>
          <p14:tracePt t="210214" x="6788150" y="2432050"/>
          <p14:tracePt t="210247" x="6781800" y="2432050"/>
          <p14:tracePt t="210262" x="6775450" y="2432050"/>
          <p14:tracePt t="210270" x="6769100" y="2432050"/>
          <p14:tracePt t="210273" x="6762750" y="2432050"/>
          <p14:tracePt t="210290" x="6750050" y="2432050"/>
          <p14:tracePt t="210306" x="6743700" y="2425700"/>
          <p14:tracePt t="210323" x="6737350" y="2425700"/>
          <p14:tracePt t="210340" x="6731000" y="2419350"/>
          <p14:tracePt t="210357" x="6724650" y="2419350"/>
          <p14:tracePt t="210373" x="6711950" y="2413000"/>
          <p14:tracePt t="210390" x="6699250" y="2413000"/>
          <p14:tracePt t="210406" x="6686550" y="2413000"/>
          <p14:tracePt t="210423" x="6680200" y="2413000"/>
          <p14:tracePt t="210440" x="6673850" y="2406650"/>
          <p14:tracePt t="210456" x="6661150" y="2406650"/>
          <p14:tracePt t="210473" x="6648450" y="2406650"/>
          <p14:tracePt t="210490" x="6642100" y="2406650"/>
          <p14:tracePt t="210506" x="6635750" y="2406650"/>
          <p14:tracePt t="210523" x="6629400" y="2406650"/>
          <p14:tracePt t="210540" x="6616700" y="2406650"/>
          <p14:tracePt t="210556" x="6610350" y="2406650"/>
          <p14:tracePt t="210573" x="6604000" y="2406650"/>
          <p14:tracePt t="210590" x="6591300" y="2406650"/>
          <p14:tracePt t="210630" x="6584950" y="2406650"/>
          <p14:tracePt t="210662" x="6578600" y="2406650"/>
          <p14:tracePt t="210686" x="6572250" y="2406650"/>
          <p14:tracePt t="210694" x="6572250" y="2413000"/>
          <p14:tracePt t="210702" x="6565900" y="2419350"/>
          <p14:tracePt t="210723" x="6559550" y="2419350"/>
          <p14:tracePt t="210725" x="6559550" y="2425700"/>
          <p14:tracePt t="210774" x="6553200" y="2425700"/>
          <p14:tracePt t="210782" x="6553200" y="2432050"/>
          <p14:tracePt t="210799" x="6546850" y="2438400"/>
          <p14:tracePt t="210804" x="6540500" y="2438400"/>
          <p14:tracePt t="210807" x="6540500" y="2444750"/>
          <p14:tracePt t="210823" x="6534150" y="2451100"/>
          <p14:tracePt t="210839" x="6527800" y="2457450"/>
          <p14:tracePt t="210902" x="6527800" y="2463800"/>
          <p14:tracePt t="210918" x="6527800" y="2470150"/>
          <p14:tracePt t="210924" x="6527800" y="2476500"/>
          <p14:tracePt t="210939" x="6527800" y="2482850"/>
          <p14:tracePt t="210941" x="6527800" y="2495550"/>
          <p14:tracePt t="210956" x="6527800" y="2514600"/>
          <p14:tracePt t="210973" x="6521450" y="2520950"/>
          <p14:tracePt t="210989" x="6521450" y="2533650"/>
          <p14:tracePt t="211006" x="6521450" y="2546350"/>
          <p14:tracePt t="211023" x="6521450" y="2559050"/>
          <p14:tracePt t="211039" x="6521450" y="2571750"/>
          <p14:tracePt t="211056" x="6521450" y="2590800"/>
          <p14:tracePt t="211073" x="6521450" y="2603500"/>
          <p14:tracePt t="211090" x="6521450" y="2616200"/>
          <p14:tracePt t="211106" x="6521450" y="2622550"/>
          <p14:tracePt t="211123" x="6521450" y="2628900"/>
          <p14:tracePt t="211159" x="6527800" y="2635250"/>
          <p14:tracePt t="211161" x="6534150" y="2647950"/>
          <p14:tracePt t="211173" x="6540500" y="2654300"/>
          <p14:tracePt t="211189" x="6540500" y="2667000"/>
          <p14:tracePt t="211206" x="6546850" y="2667000"/>
          <p14:tracePt t="211223" x="6559550" y="2673350"/>
          <p14:tracePt t="211239" x="6565900" y="2686050"/>
          <p14:tracePt t="211256" x="6578600" y="2692400"/>
          <p14:tracePt t="211272" x="6591300" y="2698750"/>
          <p14:tracePt t="211289" x="6604000" y="2705100"/>
          <p14:tracePt t="211306" x="6616700" y="2711450"/>
          <p14:tracePt t="211322" x="6629400" y="2711450"/>
          <p14:tracePt t="211339" x="6635750" y="2711450"/>
          <p14:tracePt t="211356" x="6642100" y="2711450"/>
          <p14:tracePt t="211372" x="6654800" y="2711450"/>
          <p14:tracePt t="211389" x="6680200" y="2717800"/>
          <p14:tracePt t="211406" x="6711950" y="2717800"/>
          <p14:tracePt t="211422" x="6731000" y="2717800"/>
          <p14:tracePt t="211439" x="6750050" y="2717800"/>
          <p14:tracePt t="211456" x="6762750" y="2717800"/>
          <p14:tracePt t="211472" x="6769100" y="2717800"/>
          <p14:tracePt t="211489" x="6781800" y="2717800"/>
          <p14:tracePt t="211527" x="6794500" y="2717800"/>
          <p14:tracePt t="211528" x="6800850" y="2717800"/>
          <p14:tracePt t="211539" x="6819900" y="2717800"/>
          <p14:tracePt t="211555" x="6826250" y="2717800"/>
          <p14:tracePt t="211572" x="6838950" y="2717800"/>
          <p14:tracePt t="211589" x="6838950" y="2711450"/>
          <p14:tracePt t="211589" x="6845300" y="2711450"/>
          <p14:tracePt t="211606" x="6858000" y="2698750"/>
          <p14:tracePt t="211646" x="6864350" y="2698750"/>
          <p14:tracePt t="211661" x="6870700" y="2692400"/>
          <p14:tracePt t="211672" x="6870700" y="2686050"/>
          <p14:tracePt t="211678" x="6870700" y="2679700"/>
          <p14:tracePt t="211689" x="6877050" y="2667000"/>
          <p14:tracePt t="211705" x="6883400" y="2654300"/>
          <p14:tracePt t="211722" x="6883400" y="2641600"/>
          <p14:tracePt t="211739" x="6883400" y="2622550"/>
          <p14:tracePt t="211755" x="6883400" y="2609850"/>
          <p14:tracePt t="211772" x="6877050" y="2603500"/>
          <p14:tracePt t="211789" x="6877050" y="2597150"/>
          <p14:tracePt t="211805" x="6870700" y="2578100"/>
          <p14:tracePt t="211822" x="6858000" y="2559050"/>
          <p14:tracePt t="211839" x="6851650" y="2552700"/>
          <p14:tracePt t="211855" x="6845300" y="2533650"/>
          <p14:tracePt t="211872" x="6838950" y="2527300"/>
          <p14:tracePt t="211889" x="6832600" y="2514600"/>
          <p14:tracePt t="211905" x="6832600" y="2508250"/>
          <p14:tracePt t="211922" x="6826250" y="2495550"/>
          <p14:tracePt t="211939" x="6819900" y="2489200"/>
          <p14:tracePt t="211956" x="6813550" y="2476500"/>
          <p14:tracePt t="211972" x="6800850" y="2463800"/>
          <p14:tracePt t="211988" x="6794500" y="2457450"/>
          <p14:tracePt t="212005" x="6781800" y="2444750"/>
          <p14:tracePt t="212045" x="6775450" y="2444750"/>
          <p14:tracePt t="212062" x="6769100" y="2444750"/>
          <p14:tracePt t="212079" x="6762750" y="2438400"/>
          <p14:tracePt t="212094" x="6750050" y="2438400"/>
          <p14:tracePt t="212096" x="6743700" y="2438400"/>
          <p14:tracePt t="212105" x="6724650" y="2438400"/>
          <p14:tracePt t="212122" x="6711950" y="2438400"/>
          <p14:tracePt t="212138" x="6692900" y="2438400"/>
          <p14:tracePt t="212155" x="6673850" y="2432050"/>
          <p14:tracePt t="212172" x="6667500" y="2425700"/>
          <p14:tracePt t="212188" x="6661150" y="2425700"/>
          <p14:tracePt t="212205" x="6642100" y="2425700"/>
          <p14:tracePt t="212222" x="6635750" y="2425700"/>
          <p14:tracePt t="212238" x="6623050" y="2425700"/>
          <p14:tracePt t="212255" x="6610350" y="2425700"/>
          <p14:tracePt t="212272" x="6597650" y="2425700"/>
          <p14:tracePt t="212288" x="6591300" y="2425700"/>
          <p14:tracePt t="212305" x="6584950" y="2425700"/>
          <p14:tracePt t="212322" x="6578600" y="2425700"/>
          <p14:tracePt t="212338" x="6572250" y="2432050"/>
          <p14:tracePt t="212355" x="6572250" y="2438400"/>
          <p14:tracePt t="212372" x="6565900" y="2444750"/>
          <p14:tracePt t="212388" x="6559550" y="2451100"/>
          <p14:tracePt t="212405" x="6553200" y="2463800"/>
          <p14:tracePt t="212422" x="6553200" y="2470150"/>
          <p14:tracePt t="212438" x="6546850" y="2482850"/>
          <p14:tracePt t="212455" x="6540500" y="2489200"/>
          <p14:tracePt t="212471" x="6540500" y="2508250"/>
          <p14:tracePt t="212488" x="6540500" y="2527300"/>
          <p14:tracePt t="212505" x="6540500" y="2533650"/>
          <p14:tracePt t="212522" x="6540500" y="2546350"/>
          <p14:tracePt t="212538" x="6540500" y="2552700"/>
          <p14:tracePt t="212555" x="6540500" y="2565400"/>
          <p14:tracePt t="212572" x="6540500" y="2571750"/>
          <p14:tracePt t="212588" x="6546850" y="2590800"/>
          <p14:tracePt t="212605" x="6546850" y="2597150"/>
          <p14:tracePt t="212605" x="6553200" y="2609850"/>
          <p14:tracePt t="212622" x="6559550" y="2616200"/>
          <p14:tracePt t="212638" x="6565900" y="2628900"/>
          <p14:tracePt t="212655" x="6578600" y="2641600"/>
          <p14:tracePt t="212671" x="6584950" y="2647950"/>
          <p14:tracePt t="212688" x="6597650" y="2660650"/>
          <p14:tracePt t="212705" x="6604000" y="2667000"/>
          <p14:tracePt t="212721" x="6623050" y="2667000"/>
          <p14:tracePt t="212738" x="6635750" y="2679700"/>
          <p14:tracePt t="212755" x="6654800" y="2686050"/>
          <p14:tracePt t="212771" x="6673850" y="2692400"/>
          <p14:tracePt t="212788" x="6686550" y="2692400"/>
          <p14:tracePt t="212805" x="6699250" y="2692400"/>
          <p14:tracePt t="212805" x="6705600" y="2692400"/>
          <p14:tracePt t="212822" x="6724650" y="2692400"/>
          <p14:tracePt t="212838" x="6743700" y="2692400"/>
          <p14:tracePt t="212855" x="6769100" y="2692400"/>
          <p14:tracePt t="212871" x="6781800" y="2692400"/>
          <p14:tracePt t="212888" x="6794500" y="2692400"/>
          <p14:tracePt t="212905" x="6813550" y="2692400"/>
          <p14:tracePt t="212921" x="6826250" y="2692400"/>
          <p14:tracePt t="212938" x="6832600" y="2686050"/>
          <p14:tracePt t="212955" x="6845300" y="2679700"/>
          <p14:tracePt t="212971" x="6851650" y="2673350"/>
          <p14:tracePt t="212988" x="6858000" y="2667000"/>
          <p14:tracePt t="213004" x="6870700" y="2654300"/>
          <p14:tracePt t="213004" x="6877050" y="2647950"/>
          <p14:tracePt t="213022" x="6877050" y="2641600"/>
          <p14:tracePt t="213038" x="6889750" y="2609850"/>
          <p14:tracePt t="213055" x="6889750" y="2590800"/>
          <p14:tracePt t="213071" x="6889750" y="2578100"/>
          <p14:tracePt t="213088" x="6889750" y="2559050"/>
          <p14:tracePt t="213104" x="6889750" y="2546350"/>
          <p14:tracePt t="213121" x="6889750" y="2533650"/>
          <p14:tracePt t="213138" x="6883400" y="2520950"/>
          <p14:tracePt t="213154" x="6877050" y="2501900"/>
          <p14:tracePt t="213171" x="6864350" y="2482850"/>
          <p14:tracePt t="213187" x="6851650" y="2482850"/>
          <p14:tracePt t="213204" x="6845300" y="2470150"/>
          <p14:tracePt t="213204" x="6838950" y="2470150"/>
          <p14:tracePt t="213222" x="6832600" y="2470150"/>
          <p14:tracePt t="213238" x="6826250" y="2463800"/>
          <p14:tracePt t="213870" x="6826250" y="2451100"/>
          <p14:tracePt t="213871" x="6826250" y="2444750"/>
          <p14:tracePt t="213887" x="6826250" y="2432050"/>
          <p14:tracePt t="213894" x="6826250" y="2425700"/>
          <p14:tracePt t="213904" x="6826250" y="2413000"/>
          <p14:tracePt t="213920" x="6826250" y="2406650"/>
          <p14:tracePt t="213937" x="6826250" y="2400300"/>
          <p14:tracePt t="213954" x="6819900" y="2387600"/>
          <p14:tracePt t="213970" x="6819900" y="2381250"/>
          <p14:tracePt t="213987" x="6813550" y="2368550"/>
          <p14:tracePt t="214004" x="6807200" y="2368550"/>
          <p14:tracePt t="214021" x="6800850" y="2362200"/>
          <p14:tracePt t="214037" x="6800850" y="2355850"/>
          <p14:tracePt t="214054" x="6800850" y="2349500"/>
          <p14:tracePt t="214103" x="6800850" y="2343150"/>
          <p14:tracePt t="214118" x="6800850" y="2336800"/>
          <p14:tracePt t="214126" x="6800850" y="2330450"/>
          <p14:tracePt t="214136" x="6800850" y="2317750"/>
          <p14:tracePt t="214157" x="6800850" y="2311400"/>
          <p14:tracePt t="214239" x="6800850" y="2305050"/>
          <p14:tracePt t="214246" x="6800850" y="2292350"/>
          <p14:tracePt t="214271" x="6800850" y="2279650"/>
          <p14:tracePt t="214279" x="6800850" y="2273300"/>
          <p14:tracePt t="214302" x="6800850" y="2266950"/>
          <p14:tracePt t="214342" x="6800850" y="2260600"/>
          <p14:tracePt t="214366" x="6800850" y="2254250"/>
          <p14:tracePt t="214469" x="6800850" y="2241550"/>
          <p14:tracePt t="214481" x="6800850" y="2222500"/>
          <p14:tracePt t="214486" x="6794500" y="2190750"/>
          <p14:tracePt t="214497" x="6781800" y="2165350"/>
          <p14:tracePt t="214505" x="6756400" y="2127250"/>
          <p14:tracePt t="214520" x="6731000" y="2095500"/>
          <p14:tracePt t="214537" x="6705600" y="2082800"/>
          <p14:tracePt t="214553" x="6692900" y="2070100"/>
          <p14:tracePt t="214570" x="6673850" y="2063750"/>
          <p14:tracePt t="214587" x="6654800" y="2057400"/>
          <p14:tracePt t="214603" x="6623050" y="2051050"/>
          <p14:tracePt t="214620" x="6597650" y="2051050"/>
          <p14:tracePt t="214637" x="6572250" y="2051050"/>
          <p14:tracePt t="214653" x="6553200" y="2051050"/>
          <p14:tracePt t="214670" x="6546850" y="2051050"/>
          <p14:tracePt t="214687" x="6540500" y="2057400"/>
          <p14:tracePt t="214704" x="6527800" y="2063750"/>
          <p14:tracePt t="214720" x="6515100" y="2070100"/>
          <p14:tracePt t="214737" x="6502400" y="2095500"/>
          <p14:tracePt t="214753" x="6489700" y="2108200"/>
          <p14:tracePt t="214770" x="6477000" y="2133600"/>
          <p14:tracePt t="214787" x="6477000" y="2152650"/>
          <p14:tracePt t="214803" x="6477000" y="2171700"/>
          <p14:tracePt t="214820" x="6477000" y="2184400"/>
          <p14:tracePt t="214836" x="6477000" y="2203450"/>
          <p14:tracePt t="214853" x="6489700" y="2228850"/>
          <p14:tracePt t="214870" x="6502400" y="2241550"/>
          <p14:tracePt t="214887" x="6515100" y="2254250"/>
          <p14:tracePt t="214903" x="6534150" y="2266950"/>
          <p14:tracePt t="214920" x="6553200" y="2292350"/>
          <p14:tracePt t="214936" x="6572250" y="2311400"/>
          <p14:tracePt t="214953" x="6584950" y="2311400"/>
          <p14:tracePt t="214970" x="6610350" y="2330450"/>
          <p14:tracePt t="214987" x="6642100" y="2343150"/>
          <p14:tracePt t="215003" x="6680200" y="2362200"/>
          <p14:tracePt t="215020" x="6718300" y="2381250"/>
          <p14:tracePt t="215036" x="6743700" y="2387600"/>
          <p14:tracePt t="215053" x="6775450" y="2387600"/>
          <p14:tracePt t="215070" x="6781800" y="2387600"/>
          <p14:tracePt t="215086" x="6794500" y="2387600"/>
          <p14:tracePt t="215103" x="6800850" y="2374900"/>
          <p14:tracePt t="215119" x="6807200" y="2349500"/>
          <p14:tracePt t="215136" x="6813550" y="2311400"/>
          <p14:tracePt t="215153" x="6813550" y="2286000"/>
          <p14:tracePt t="215169" x="6813550" y="2266950"/>
          <p14:tracePt t="215187" x="6813550" y="2235200"/>
          <p14:tracePt t="215203" x="6807200" y="2222500"/>
          <p14:tracePt t="215203" x="6807200" y="2209800"/>
          <p14:tracePt t="215222" x="6800850" y="2209800"/>
          <p14:tracePt t="215237" x="6788150" y="2197100"/>
          <p14:tracePt t="215253" x="6781800" y="2184400"/>
          <p14:tracePt t="215270" x="6769100" y="2171700"/>
          <p14:tracePt t="215286" x="6762750" y="2171700"/>
          <p14:tracePt t="215303" x="6737350" y="2159000"/>
          <p14:tracePt t="215320" x="6711950" y="2159000"/>
          <p14:tracePt t="215336" x="6667500" y="2159000"/>
          <p14:tracePt t="215353" x="6642100" y="2159000"/>
          <p14:tracePt t="215369" x="6623050" y="2159000"/>
          <p14:tracePt t="215386" x="6610350" y="2159000"/>
          <p14:tracePt t="215403" x="6604000" y="2165350"/>
          <p14:tracePt t="215420" x="6604000" y="2171700"/>
          <p14:tracePt t="215436" x="6597650" y="2184400"/>
          <p14:tracePt t="215453" x="6584950" y="2209800"/>
          <p14:tracePt t="215470" x="6584950" y="2228850"/>
          <p14:tracePt t="215486" x="6584950" y="2241550"/>
          <p14:tracePt t="215503" x="6584950" y="2254250"/>
          <p14:tracePt t="215519" x="6584950" y="2260600"/>
          <p14:tracePt t="215536" x="6597650" y="2273300"/>
          <p14:tracePt t="215553" x="6597650" y="2279650"/>
          <p14:tracePt t="215569" x="6610350" y="2292350"/>
          <p14:tracePt t="215586" x="6629400" y="2292350"/>
          <p14:tracePt t="215603" x="6654800" y="2305050"/>
          <p14:tracePt t="215619" x="6673850" y="2311400"/>
          <p14:tracePt t="215636" x="6686550" y="2317750"/>
          <p14:tracePt t="215653" x="6699250" y="2317750"/>
          <p14:tracePt t="215669" x="6718300" y="2317750"/>
          <p14:tracePt t="215686" x="6731000" y="2311400"/>
          <p14:tracePt t="215703" x="6750050" y="2305050"/>
          <p14:tracePt t="215719" x="6756400" y="2292350"/>
          <p14:tracePt t="215736" x="6762750" y="2286000"/>
          <p14:tracePt t="215752" x="6769100" y="2273300"/>
          <p14:tracePt t="215769" x="6769100" y="2247900"/>
          <p14:tracePt t="215786" x="6769100" y="2228850"/>
          <p14:tracePt t="215803" x="6769100" y="2209800"/>
          <p14:tracePt t="215819" x="6769100" y="2197100"/>
          <p14:tracePt t="215836" x="6769100" y="2190750"/>
          <p14:tracePt t="215910" x="6762750" y="2190750"/>
          <p14:tracePt t="215934" x="6762750" y="2197100"/>
          <p14:tracePt t="215950" x="6762750" y="2203450"/>
          <p14:tracePt t="215953" x="6769100" y="2216150"/>
          <p14:tracePt t="215969" x="6781800" y="2222500"/>
          <p14:tracePt t="215986" x="6807200" y="2228850"/>
          <p14:tracePt t="216003" x="6851650" y="2235200"/>
          <p14:tracePt t="216019" x="6877050" y="2241550"/>
          <p14:tracePt t="216036" x="6997700" y="2260600"/>
          <p14:tracePt t="216052" x="7054850" y="2266950"/>
          <p14:tracePt t="216069" x="7124700" y="2273300"/>
          <p14:tracePt t="216069" x="7162800" y="2279650"/>
          <p14:tracePt t="216086" x="7239000" y="2286000"/>
          <p14:tracePt t="216102" x="7315200" y="2286000"/>
          <p14:tracePt t="216119" x="7404100" y="2292350"/>
          <p14:tracePt t="216135" x="7486650" y="2298700"/>
          <p14:tracePt t="216152" x="7581900" y="2298700"/>
          <p14:tracePt t="216169" x="7677150" y="2311400"/>
          <p14:tracePt t="216186" x="7753350" y="2317750"/>
          <p14:tracePt t="216202" x="7797800" y="2324100"/>
          <p14:tracePt t="216219" x="7816850" y="2324100"/>
          <p14:tracePt t="216236" x="7823200" y="2324100"/>
          <p14:tracePt t="216271" x="7829550" y="2324100"/>
          <p14:tracePt t="216273" x="7829550" y="2317750"/>
          <p14:tracePt t="216286" x="7829550" y="2311400"/>
          <p14:tracePt t="216542" x="7823200" y="2311400"/>
          <p14:tracePt t="216550" x="7810500" y="2311400"/>
          <p14:tracePt t="216558" x="7797800" y="2311400"/>
          <p14:tracePt t="216569" x="7772400" y="2311400"/>
          <p14:tracePt t="216571" x="7677150" y="2311400"/>
          <p14:tracePt t="216585" x="7543800" y="2311400"/>
          <p14:tracePt t="216602" x="7404100" y="2298700"/>
          <p14:tracePt t="216619" x="7270750" y="2273300"/>
          <p14:tracePt t="216635" x="7156450" y="2266950"/>
          <p14:tracePt t="216652" x="7086600" y="2260600"/>
          <p14:tracePt t="216669" x="7016750" y="2260600"/>
          <p14:tracePt t="216687" x="6985000" y="2260600"/>
          <p14:tracePt t="216702" x="6959600" y="2260600"/>
          <p14:tracePt t="216718" x="6953250" y="2260600"/>
          <p14:tracePt t="217045" x="6940550" y="2260600"/>
          <p14:tracePt t="217054" x="6921500" y="2273300"/>
          <p14:tracePt t="217057" x="6896100" y="2286000"/>
          <p14:tracePt t="217068" x="6826250" y="2343150"/>
          <p14:tracePt t="217085" x="6788150" y="2381250"/>
          <p14:tracePt t="217102" x="6769100" y="2413000"/>
          <p14:tracePt t="217118" x="6769100" y="2419350"/>
          <p14:tracePt t="217134" x="6769100" y="2425700"/>
          <p14:tracePt t="217151" x="6769100" y="2432050"/>
          <p14:tracePt t="217168" x="6769100" y="2438400"/>
          <p14:tracePt t="217186" x="6769100" y="2444750"/>
          <p14:tracePt t="217271" x="6769100" y="2451100"/>
          <p14:tracePt t="217367" x="6775450" y="2451100"/>
          <p14:tracePt t="217455" x="6769100" y="2451100"/>
          <p14:tracePt t="217464" x="6769100" y="2444750"/>
          <p14:tracePt t="217471" x="6762750" y="2444750"/>
          <p14:tracePt t="217475" x="6756400" y="2438400"/>
          <p14:tracePt t="217487" x="6750050" y="2432050"/>
          <p14:tracePt t="217502" x="6724650" y="2432050"/>
          <p14:tracePt t="217519" x="6705600" y="2425700"/>
          <p14:tracePt t="217536" x="6692900" y="2425700"/>
          <p14:tracePt t="217552" x="6686550" y="2425700"/>
          <p14:tracePt t="217569" x="6667500" y="2425700"/>
          <p14:tracePt t="217585" x="6661150" y="2425700"/>
          <p14:tracePt t="217602" x="6648450" y="2425700"/>
          <p14:tracePt t="217619" x="6635750" y="2425700"/>
          <p14:tracePt t="217636" x="6623050" y="2425700"/>
          <p14:tracePt t="217669" x="6604000" y="2425700"/>
          <p14:tracePt t="217670" x="6597650" y="2425700"/>
          <p14:tracePt t="217685" x="6578600" y="2425700"/>
          <p14:tracePt t="217719" x="6572250" y="2425700"/>
          <p14:tracePt t="217759" x="6565900" y="2425700"/>
          <p14:tracePt t="217775" x="6559550" y="2425700"/>
          <p14:tracePt t="217798" x="6553200" y="2425700"/>
          <p14:tracePt t="217822" x="6546850" y="2432050"/>
          <p14:tracePt t="217862" x="6546850" y="2438400"/>
          <p14:tracePt t="217871" x="6540500" y="2444750"/>
          <p14:tracePt t="217902" x="6540500" y="2451100"/>
          <p14:tracePt t="217918" x="6540500" y="2463800"/>
          <p14:tracePt t="217959" x="6540500" y="2470150"/>
          <p14:tracePt t="217967" x="6540500" y="2476500"/>
          <p14:tracePt t="217970" x="6540500" y="2482850"/>
          <p14:tracePt t="217986" x="6540500" y="2495550"/>
          <p14:tracePt t="218022" x="6540500" y="2501900"/>
          <p14:tracePt t="218025" x="6540500" y="2508250"/>
          <p14:tracePt t="218036" x="6540500" y="2514600"/>
          <p14:tracePt t="218052" x="6540500" y="2527300"/>
          <p14:tracePt t="218068" x="6540500" y="2533650"/>
          <p14:tracePt t="218085" x="6540500" y="2540000"/>
          <p14:tracePt t="218102" x="6540500" y="2546350"/>
          <p14:tracePt t="218119" x="6546850" y="2559050"/>
          <p14:tracePt t="218136" x="6553200" y="2571750"/>
          <p14:tracePt t="218152" x="6553200" y="2584450"/>
          <p14:tracePt t="218169" x="6559550" y="2590800"/>
          <p14:tracePt t="218185" x="6565900" y="2603500"/>
          <p14:tracePt t="218223" x="6572250" y="2609850"/>
          <p14:tracePt t="218224" x="6572250" y="2616200"/>
          <p14:tracePt t="218235" x="6572250" y="2622550"/>
          <p14:tracePt t="218252" x="6584950" y="2635250"/>
          <p14:tracePt t="218268" x="6597650" y="2647950"/>
          <p14:tracePt t="218285" x="6616700" y="2667000"/>
          <p14:tracePt t="218285" x="6616700" y="2673350"/>
          <p14:tracePt t="218302" x="6623050" y="2673350"/>
          <p14:tracePt t="218318" x="6635750" y="2679700"/>
          <p14:tracePt t="218335" x="6648450" y="2686050"/>
          <p14:tracePt t="218375" x="6654800" y="2686050"/>
          <p14:tracePt t="218385" x="6661150" y="2686050"/>
          <p14:tracePt t="218387" x="6667500" y="2686050"/>
          <p14:tracePt t="218402" x="6680200" y="2686050"/>
          <p14:tracePt t="218418" x="6692900" y="2692400"/>
          <p14:tracePt t="218435" x="6705600" y="2692400"/>
          <p14:tracePt t="218452" x="6724650" y="2692400"/>
          <p14:tracePt t="218468" x="6737350" y="2692400"/>
          <p14:tracePt t="218485" x="6750050" y="2692400"/>
          <p14:tracePt t="218502" x="6762750" y="2692400"/>
          <p14:tracePt t="218519" x="6769100" y="2692400"/>
          <p14:tracePt t="218536" x="6788150" y="2692400"/>
          <p14:tracePt t="218551" x="6794500" y="2692400"/>
          <p14:tracePt t="218568" x="6807200" y="2692400"/>
          <p14:tracePt t="218584" x="6826250" y="2692400"/>
          <p14:tracePt t="218601" x="6832600" y="2692400"/>
          <p14:tracePt t="218618" x="6838950" y="2686050"/>
          <p14:tracePt t="218635" x="6851650" y="2679700"/>
          <p14:tracePt t="218651" x="6858000" y="2667000"/>
          <p14:tracePt t="218668" x="6864350" y="2660650"/>
          <p14:tracePt t="218685" x="6870700" y="2647950"/>
          <p14:tracePt t="218702" x="6877050" y="2641600"/>
          <p14:tracePt t="218723" x="6877050" y="2628900"/>
          <p14:tracePt t="218735" x="6877050" y="2616200"/>
          <p14:tracePt t="218751" x="6877050" y="2603500"/>
          <p14:tracePt t="218768" x="6883400" y="2590800"/>
          <p14:tracePt t="218785" x="6889750" y="2584450"/>
          <p14:tracePt t="218801" x="6889750" y="2571750"/>
          <p14:tracePt t="218818" x="6889750" y="2565400"/>
          <p14:tracePt t="218834" x="6889750" y="2552700"/>
          <p14:tracePt t="218851" x="6889750" y="2546350"/>
          <p14:tracePt t="218868" x="6877050" y="2520950"/>
          <p14:tracePt t="218886" x="6877050" y="2514600"/>
          <p14:tracePt t="218902" x="6870700" y="2508250"/>
          <p14:tracePt t="218918" x="6858000" y="2495550"/>
          <p14:tracePt t="218934" x="6858000" y="2489200"/>
          <p14:tracePt t="218951" x="6851650" y="2489200"/>
          <p14:tracePt t="218968" x="6845300" y="2476500"/>
          <p14:tracePt t="218985" x="6832600" y="2470150"/>
          <p14:tracePt t="219001" x="6819900" y="2463800"/>
          <p14:tracePt t="219047" x="6819900" y="2457450"/>
          <p14:tracePt t="219056" x="6813550" y="2457450"/>
          <p14:tracePt t="219084" x="6813550" y="2451100"/>
          <p14:tracePt t="219086" x="6800850" y="2451100"/>
          <p14:tracePt t="219102" x="6800850" y="2444750"/>
          <p14:tracePt t="219118" x="6769100" y="2432050"/>
          <p14:tracePt t="219138" x="6756400" y="2425700"/>
          <p14:tracePt t="219151" x="6750050" y="2425700"/>
          <p14:tracePt t="219168" x="6743700" y="2425700"/>
          <p14:tracePt t="219184" x="6737350" y="2419350"/>
          <p14:tracePt t="219201" x="6731000" y="2419350"/>
          <p14:tracePt t="219239" x="6718300" y="2419350"/>
          <p14:tracePt t="219240" x="6711950" y="2419350"/>
          <p14:tracePt t="219251" x="6705600" y="2419350"/>
          <p14:tracePt t="219267" x="6699250" y="2419350"/>
          <p14:tracePt t="219284" x="6680200" y="2419350"/>
          <p14:tracePt t="219301" x="6673850" y="2419350"/>
          <p14:tracePt t="219317" x="6661150" y="2419350"/>
          <p14:tracePt t="219334" x="6648450" y="2419350"/>
          <p14:tracePt t="219351" x="6642100" y="2419350"/>
          <p14:tracePt t="219367" x="6635750" y="2419350"/>
          <p14:tracePt t="219384" x="6629400" y="2419350"/>
          <p14:tracePt t="219401" x="6616700" y="2419350"/>
          <p14:tracePt t="219418" x="6610350" y="2425700"/>
          <p14:tracePt t="219434" x="6604000" y="2432050"/>
          <p14:tracePt t="219451" x="6591300" y="2432050"/>
          <p14:tracePt t="219468" x="6591300" y="2438400"/>
          <p14:tracePt t="219484" x="6584950" y="2451100"/>
          <p14:tracePt t="219502" x="6578600" y="2451100"/>
          <p14:tracePt t="219517" x="6572250" y="2463800"/>
          <p14:tracePt t="219534" x="6572250" y="2476500"/>
          <p14:tracePt t="219552" x="6572250" y="2482850"/>
          <p14:tracePt t="219567" x="6572250" y="2489200"/>
          <p14:tracePt t="219584" x="6572250" y="2495550"/>
          <p14:tracePt t="219601" x="6572250" y="2501900"/>
          <p14:tracePt t="219617" x="6572250" y="2514600"/>
          <p14:tracePt t="219635" x="6572250" y="2520950"/>
          <p14:tracePt t="219651" x="6572250" y="2540000"/>
          <p14:tracePt t="219668" x="6572250" y="2546350"/>
          <p14:tracePt t="219684" x="6572250" y="2552700"/>
          <p14:tracePt t="219719" x="6572250" y="2559050"/>
          <p14:tracePt t="219720" x="6578600" y="2559050"/>
          <p14:tracePt t="219734" x="6584950" y="2578100"/>
          <p14:tracePt t="219751" x="6591300" y="2584450"/>
          <p14:tracePt t="219767" x="6591300" y="2590800"/>
          <p14:tracePt t="219784" x="6604000" y="2603500"/>
          <p14:tracePt t="219801" x="6610350" y="2609850"/>
          <p14:tracePt t="219817" x="6610350" y="2622550"/>
          <p14:tracePt t="219834" x="6616700" y="2622550"/>
          <p14:tracePt t="219851" x="6623050" y="2635250"/>
          <p14:tracePt t="219868" x="6635750" y="2641600"/>
          <p14:tracePt t="219884" x="6648450" y="2647950"/>
          <p14:tracePt t="219901" x="6661150" y="2654300"/>
          <p14:tracePt t="219917" x="6667500" y="2654300"/>
          <p14:tracePt t="219934" x="6692900" y="2660650"/>
          <p14:tracePt t="219951" x="6705600" y="2660650"/>
          <p14:tracePt t="219967" x="6731000" y="2660650"/>
          <p14:tracePt t="219984" x="6750050" y="2667000"/>
          <p14:tracePt t="220000" x="6762750" y="2673350"/>
          <p14:tracePt t="220017" x="6781800" y="2673350"/>
          <p14:tracePt t="220034" x="6794500" y="2673350"/>
          <p14:tracePt t="220050" x="6807200" y="2673350"/>
          <p14:tracePt t="220067" x="6826250" y="2673350"/>
          <p14:tracePt t="220084" x="6838950" y="2673350"/>
          <p14:tracePt t="220101" x="6858000" y="2673350"/>
          <p14:tracePt t="220117" x="6870700" y="2673350"/>
          <p14:tracePt t="220133" x="6889750" y="2660650"/>
          <p14:tracePt t="220151" x="6889750" y="2654300"/>
          <p14:tracePt t="220167" x="6889750" y="2647950"/>
          <p14:tracePt t="220184" x="6889750" y="2635250"/>
          <p14:tracePt t="220221" x="6889750" y="2628900"/>
          <p14:tracePt t="220239" x="6889750" y="2622550"/>
          <p14:tracePt t="220262" x="6889750" y="2616200"/>
          <p14:tracePt t="220278" x="6889750" y="2609850"/>
          <p14:tracePt t="220286" x="6889750" y="2603500"/>
          <p14:tracePt t="220301" x="6889750" y="2597150"/>
          <p14:tracePt t="220317" x="6889750" y="2584450"/>
          <p14:tracePt t="220335" x="6889750" y="2578100"/>
          <p14:tracePt t="220352" x="6889750" y="2571750"/>
          <p14:tracePt t="220367" x="6889750" y="2565400"/>
          <p14:tracePt t="220391" x="6889750" y="2559050"/>
          <p14:tracePt t="220392" x="6889750" y="2552700"/>
          <p14:tracePt t="220400" x="6889750" y="2546350"/>
          <p14:tracePt t="220421" x="6889750" y="2533650"/>
          <p14:tracePt t="220433" x="6889750" y="2527300"/>
          <p14:tracePt t="220450" x="6889750" y="2514600"/>
          <p14:tracePt t="220467" x="6889750" y="2508250"/>
          <p14:tracePt t="220483" x="6889750" y="2495550"/>
          <p14:tracePt t="220521" x="6889750" y="2489200"/>
          <p14:tracePt t="220522" x="6889750" y="2482850"/>
          <p14:tracePt t="220533" x="6889750" y="2476500"/>
          <p14:tracePt t="220566" x="6889750" y="2470150"/>
          <p14:tracePt t="220614" x="6889750" y="2463800"/>
          <p14:tracePt t="220646" x="6883400" y="2463800"/>
          <p14:tracePt t="220654" x="6877050" y="2457450"/>
          <p14:tracePt t="220670" x="6877050" y="2451100"/>
          <p14:tracePt t="220671" x="6870700" y="2451100"/>
          <p14:tracePt t="220683" x="6870700" y="2444750"/>
          <p14:tracePt t="220700" x="6864350" y="2444750"/>
          <p14:tracePt t="221406" x="6858000" y="2444750"/>
          <p14:tracePt t="221431" x="6851650" y="2444750"/>
          <p14:tracePt t="221478" x="6845300" y="2444750"/>
          <p14:tracePt t="221511" x="6838950" y="2444750"/>
          <p14:tracePt t="221534" x="6832600" y="2444750"/>
          <p14:tracePt t="221759" x="6826250" y="2444750"/>
          <p14:tracePt t="221766" x="6819900" y="2444750"/>
          <p14:tracePt t="221776" x="6807200" y="2451100"/>
          <p14:tracePt t="221782" x="6756400" y="2463800"/>
          <p14:tracePt t="221799" x="6711950" y="2482850"/>
          <p14:tracePt t="221801" x="6565900" y="2508250"/>
          <p14:tracePt t="221816" x="6369050" y="2552700"/>
          <p14:tracePt t="221833" x="6140450" y="2578100"/>
          <p14:tracePt t="221849" x="5861050" y="2597150"/>
          <p14:tracePt t="221866" x="5619750" y="2609850"/>
          <p14:tracePt t="221882" x="5372100" y="2609850"/>
          <p14:tracePt t="221899" x="5187950" y="2603500"/>
          <p14:tracePt t="221916" x="5003800" y="2603500"/>
          <p14:tracePt t="221932" x="4864100" y="2603500"/>
          <p14:tracePt t="221949" x="4724400" y="2603500"/>
          <p14:tracePt t="221966" x="4540250" y="2603500"/>
          <p14:tracePt t="221982" x="4394200" y="2603500"/>
          <p14:tracePt t="221999" x="4254500" y="2603500"/>
          <p14:tracePt t="222016" x="4121150" y="2609850"/>
          <p14:tracePt t="222032" x="4013200" y="2616200"/>
          <p14:tracePt t="222049" x="3911600" y="2616200"/>
          <p14:tracePt t="222066" x="3822700" y="2628900"/>
          <p14:tracePt t="222082" x="3752850" y="2635250"/>
          <p14:tracePt t="222099" x="3683000" y="2641600"/>
          <p14:tracePt t="222116" x="3606800" y="2654300"/>
          <p14:tracePt t="222132" x="3511550" y="2673350"/>
          <p14:tracePt t="222149" x="3403600" y="2692400"/>
          <p14:tracePt t="222165" x="3270250" y="2717800"/>
          <p14:tracePt t="222182" x="3048000" y="2768600"/>
          <p14:tracePt t="222199" x="2933700" y="2781300"/>
          <p14:tracePt t="222215" x="2832100" y="2800350"/>
          <p14:tracePt t="222232" x="2743200" y="2813050"/>
          <p14:tracePt t="222249" x="2673350" y="2819400"/>
          <p14:tracePt t="222265" x="2622550" y="2832100"/>
          <p14:tracePt t="222282" x="2578100" y="2844800"/>
          <p14:tracePt t="222299" x="2533650" y="2851150"/>
          <p14:tracePt t="222316" x="2501900" y="2870200"/>
          <p14:tracePt t="222332" x="2463800" y="2882900"/>
          <p14:tracePt t="222349" x="2425700" y="2908300"/>
          <p14:tracePt t="222365" x="2336800" y="2946400"/>
          <p14:tracePt t="222382" x="2311400" y="2952750"/>
          <p14:tracePt t="222399" x="2241550" y="2997200"/>
          <p14:tracePt t="222415" x="2222500" y="3009900"/>
          <p14:tracePt t="222432" x="2203450" y="3028950"/>
          <p14:tracePt t="222449" x="2197100" y="3041650"/>
          <p14:tracePt t="222465" x="2184400" y="3054350"/>
          <p14:tracePt t="222482" x="2171700" y="3073400"/>
          <p14:tracePt t="222498" x="2171700" y="3079750"/>
          <p14:tracePt t="222516" x="2165350" y="3098800"/>
          <p14:tracePt t="222615" x="2165350" y="3092450"/>
          <p14:tracePt t="222622" x="2165350" y="3086100"/>
          <p14:tracePt t="222639" x="2159000" y="3073400"/>
          <p14:tracePt t="222641" x="2152650" y="3060700"/>
          <p14:tracePt t="222648" x="2133600" y="3048000"/>
          <p14:tracePt t="222665" x="2114550" y="3041650"/>
          <p14:tracePt t="222683" x="2101850" y="3041650"/>
          <p14:tracePt t="222698" x="2082800" y="3041650"/>
          <p14:tracePt t="222715" x="2063750" y="3041650"/>
          <p14:tracePt t="222732" x="2044700" y="3048000"/>
          <p14:tracePt t="222748" x="2032000" y="3054350"/>
          <p14:tracePt t="222765" x="2006600" y="3067050"/>
          <p14:tracePt t="222781" x="1981200" y="3092450"/>
          <p14:tracePt t="222798" x="1949450" y="3111500"/>
          <p14:tracePt t="222815" x="1936750" y="3130550"/>
          <p14:tracePt t="222832" x="1924050" y="3155950"/>
          <p14:tracePt t="222848" x="1911350" y="3168650"/>
          <p14:tracePt t="222865" x="1905000" y="3194050"/>
          <p14:tracePt t="222882" x="1905000" y="3219450"/>
          <p14:tracePt t="222898" x="1905000" y="3244850"/>
          <p14:tracePt t="222915" x="1905000" y="3295650"/>
          <p14:tracePt t="222931" x="1917700" y="3327400"/>
          <p14:tracePt t="222948" x="1936750" y="3359150"/>
          <p14:tracePt t="222965" x="1962150" y="3384550"/>
          <p14:tracePt t="222981" x="1987550" y="3397250"/>
          <p14:tracePt t="222981" x="2006600" y="3403600"/>
          <p14:tracePt t="222998" x="2070100" y="3435350"/>
          <p14:tracePt t="223015" x="2133600" y="3454400"/>
          <p14:tracePt t="223032" x="2184400" y="3467100"/>
          <p14:tracePt t="223048" x="2222500" y="3467100"/>
          <p14:tracePt t="223065" x="2241550" y="3467100"/>
          <p14:tracePt t="223082" x="2279650" y="3467100"/>
          <p14:tracePt t="223098" x="2311400" y="3441700"/>
          <p14:tracePt t="223115" x="2336800" y="3422650"/>
          <p14:tracePt t="223131" x="2355850" y="3397250"/>
          <p14:tracePt t="223148" x="2368550" y="3371850"/>
          <p14:tracePt t="223165" x="2387600" y="3346450"/>
          <p14:tracePt t="223181" x="2387600" y="3295650"/>
          <p14:tracePt t="223198" x="2387600" y="3251200"/>
          <p14:tracePt t="223215" x="2387600" y="3225800"/>
          <p14:tracePt t="223231" x="2387600" y="3194050"/>
          <p14:tracePt t="223248" x="2381250" y="3175000"/>
          <p14:tracePt t="223264" x="2368550" y="3149600"/>
          <p14:tracePt t="223281" x="2343150" y="3130550"/>
          <p14:tracePt t="223298" x="2311400" y="3111500"/>
          <p14:tracePt t="223315" x="2266950" y="3086100"/>
          <p14:tracePt t="223332" x="2235200" y="3067050"/>
          <p14:tracePt t="223348" x="2216150" y="3054350"/>
          <p14:tracePt t="223365" x="2178050" y="3041650"/>
          <p14:tracePt t="223381" x="2152650" y="3041650"/>
          <p14:tracePt t="223398" x="2114550" y="3041650"/>
          <p14:tracePt t="223414" x="2076450" y="3041650"/>
          <p14:tracePt t="223431" x="2051050" y="3035300"/>
          <p14:tracePt t="223448" x="2019300" y="3035300"/>
          <p14:tracePt t="223464" x="1993900" y="3035300"/>
          <p14:tracePt t="223482" x="1968500" y="3035300"/>
          <p14:tracePt t="223498" x="1943100" y="3035300"/>
          <p14:tracePt t="223514" x="1924050" y="3035300"/>
          <p14:tracePt t="223531" x="1898650" y="3041650"/>
          <p14:tracePt t="223548" x="1873250" y="3054350"/>
          <p14:tracePt t="223565" x="1847850" y="3067050"/>
          <p14:tracePt t="223581" x="1835150" y="3073400"/>
          <p14:tracePt t="223581" x="1828800" y="3079750"/>
          <p14:tracePt t="223598" x="1822450" y="3086100"/>
          <p14:tracePt t="223614" x="1816100" y="3105150"/>
          <p14:tracePt t="223631" x="1809750" y="3111500"/>
          <p14:tracePt t="223648" x="1803400" y="3130550"/>
          <p14:tracePt t="223664" x="1803400" y="3149600"/>
          <p14:tracePt t="223681" x="1803400" y="3175000"/>
          <p14:tracePt t="223698" x="1803400" y="3206750"/>
          <p14:tracePt t="223714" x="1803400" y="3225800"/>
          <p14:tracePt t="223731" x="1803400" y="3244850"/>
          <p14:tracePt t="223748" x="1803400" y="3257550"/>
          <p14:tracePt t="223764" x="1803400" y="3270250"/>
          <p14:tracePt t="223781" x="1816100" y="3282950"/>
          <p14:tracePt t="223798" x="1828800" y="3302000"/>
          <p14:tracePt t="223814" x="1847850" y="3314700"/>
          <p14:tracePt t="223831" x="1873250" y="3333750"/>
          <p14:tracePt t="223848" x="1898650" y="3346450"/>
          <p14:tracePt t="223864" x="1936750" y="3359150"/>
          <p14:tracePt t="223881" x="1974850" y="3378200"/>
          <p14:tracePt t="223897" x="2006600" y="3390900"/>
          <p14:tracePt t="223914" x="2057400" y="3403600"/>
          <p14:tracePt t="223931" x="2101850" y="3403600"/>
          <p14:tracePt t="223947" x="2152650" y="3403600"/>
          <p14:tracePt t="223964" x="2197100" y="3403600"/>
          <p14:tracePt t="223981" x="2247900" y="3403600"/>
          <p14:tracePt t="223997" x="2279650" y="3403600"/>
          <p14:tracePt t="223997" x="2292350" y="3397250"/>
          <p14:tracePt t="224014" x="2336800" y="3384550"/>
          <p14:tracePt t="224031" x="2368550" y="3371850"/>
          <p14:tracePt t="224048" x="2381250" y="3359150"/>
          <p14:tracePt t="224064" x="2387600" y="3340100"/>
          <p14:tracePt t="224081" x="2400300" y="3321050"/>
          <p14:tracePt t="224097" x="2400300" y="3302000"/>
          <p14:tracePt t="224114" x="2400300" y="3276600"/>
          <p14:tracePt t="224131" x="2400300" y="3251200"/>
          <p14:tracePt t="224147" x="2400300" y="3225800"/>
          <p14:tracePt t="224164" x="2400300" y="3200400"/>
          <p14:tracePt t="224180" x="2387600" y="3175000"/>
          <p14:tracePt t="224197" x="2362200" y="3149600"/>
          <p14:tracePt t="224214" x="2324100" y="3105150"/>
          <p14:tracePt t="224230" x="2286000" y="3086100"/>
          <p14:tracePt t="224247" x="2235200" y="3060700"/>
          <p14:tracePt t="224264" x="2171700" y="3048000"/>
          <p14:tracePt t="224281" x="2120900" y="3041650"/>
          <p14:tracePt t="224297" x="2076450" y="3041650"/>
          <p14:tracePt t="224314" x="2038350" y="3041650"/>
          <p14:tracePt t="224331" x="2012950" y="3041650"/>
          <p14:tracePt t="224347" x="1993900" y="3041650"/>
          <p14:tracePt t="224364" x="1962150" y="3041650"/>
          <p14:tracePt t="224381" x="1936750" y="3048000"/>
          <p14:tracePt t="224397" x="1892300" y="3060700"/>
          <p14:tracePt t="224397" x="1873250" y="3067050"/>
          <p14:tracePt t="224414" x="1854200" y="3073400"/>
          <p14:tracePt t="224431" x="1841500" y="3073400"/>
          <p14:tracePt t="224447" x="1835150" y="3092450"/>
          <p14:tracePt t="224464" x="1816100" y="3098800"/>
          <p14:tracePt t="224480" x="1809750" y="3111500"/>
          <p14:tracePt t="224497" x="1803400" y="3117850"/>
          <p14:tracePt t="224514" x="1797050" y="3130550"/>
          <p14:tracePt t="224530" x="1784350" y="3143250"/>
          <p14:tracePt t="224547" x="1778000" y="3162300"/>
          <p14:tracePt t="224564" x="1765300" y="3181350"/>
          <p14:tracePt t="224581" x="1758950" y="3206750"/>
          <p14:tracePt t="224597" x="1746250" y="3219450"/>
          <p14:tracePt t="224614" x="1746250" y="3232150"/>
          <p14:tracePt t="224614" x="1746250" y="3238500"/>
          <p14:tracePt t="224630" x="1746250" y="3251200"/>
          <p14:tracePt t="224647" x="1746250" y="3257550"/>
          <p14:tracePt t="224663" x="1752600" y="3270250"/>
          <p14:tracePt t="224680" x="1758950" y="3276600"/>
          <p14:tracePt t="224697" x="1778000" y="3295650"/>
          <p14:tracePt t="224714" x="1797050" y="3308350"/>
          <p14:tracePt t="224730" x="1822450" y="3333750"/>
          <p14:tracePt t="224747" x="1847850" y="3352800"/>
          <p14:tracePt t="224763" x="1879600" y="3365500"/>
          <p14:tracePt t="224781" x="1917700" y="3384550"/>
          <p14:tracePt t="224797" x="1936750" y="3390900"/>
          <p14:tracePt t="224814" x="1974850" y="3390900"/>
          <p14:tracePt t="224830" x="2006600" y="3397250"/>
          <p14:tracePt t="224847" x="2019300" y="3397250"/>
          <p14:tracePt t="224864" x="2025650" y="3397250"/>
          <p14:tracePt t="224880" x="2032000" y="3397250"/>
          <p14:tracePt t="224897" x="2044700" y="3397250"/>
          <p14:tracePt t="224914" x="2051050" y="3397250"/>
          <p14:tracePt t="224930" x="2063750" y="3390900"/>
          <p14:tracePt t="225198" x="2070100" y="3378200"/>
          <p14:tracePt t="225206" x="2082800" y="3378200"/>
          <p14:tracePt t="225215" x="2089150" y="3371850"/>
          <p14:tracePt t="225217" x="2095500" y="3371850"/>
          <p14:tracePt t="225230" x="2139950" y="3346450"/>
          <p14:tracePt t="225246" x="2190750" y="3327400"/>
          <p14:tracePt t="225263" x="2273300" y="3295650"/>
          <p14:tracePt t="225280" x="2368550" y="3251200"/>
          <p14:tracePt t="225297" x="2444750" y="3213100"/>
          <p14:tracePt t="225313" x="2508250" y="3187700"/>
          <p14:tracePt t="225330" x="2540000" y="3175000"/>
          <p14:tracePt t="225346" x="2571750" y="3155950"/>
          <p14:tracePt t="225363" x="2597150" y="3136900"/>
          <p14:tracePt t="225380" x="2622550" y="3117850"/>
          <p14:tracePt t="225396" x="2660650" y="3105150"/>
          <p14:tracePt t="225413" x="2698750" y="3092450"/>
          <p14:tracePt t="225430" x="2762250" y="3067050"/>
          <p14:tracePt t="225447" x="2806700" y="3054350"/>
          <p14:tracePt t="225463" x="2851150" y="3028950"/>
          <p14:tracePt t="225479" x="2914650" y="2997200"/>
          <p14:tracePt t="225496" x="2990850" y="2965450"/>
          <p14:tracePt t="225513" x="3073400" y="2933700"/>
          <p14:tracePt t="225530" x="3175000" y="2908300"/>
          <p14:tracePt t="225546" x="3295650" y="2882900"/>
          <p14:tracePt t="225563" x="3422650" y="2876550"/>
          <p14:tracePt t="225580" x="3530600" y="2863850"/>
          <p14:tracePt t="225596" x="3606800" y="2857500"/>
          <p14:tracePt t="225613" x="3670300" y="2851150"/>
          <p14:tracePt t="225630" x="3740150" y="2844800"/>
          <p14:tracePt t="225646" x="3790950" y="2838450"/>
          <p14:tracePt t="225663" x="3848100" y="2838450"/>
          <p14:tracePt t="225679" x="3898900" y="2838450"/>
          <p14:tracePt t="225696" x="3924300" y="2838450"/>
          <p14:tracePt t="225713" x="3930650" y="2838450"/>
          <p14:tracePt t="225766" x="3937000" y="2838450"/>
          <p14:tracePt t="225798" x="3943350" y="2838450"/>
          <p14:tracePt t="225936" x="3943350" y="2832100"/>
          <p14:tracePt t="225944" x="3943350" y="2825750"/>
          <p14:tracePt t="225946" x="3930650" y="2819400"/>
          <p14:tracePt t="225963" x="3905250" y="2806700"/>
          <p14:tracePt t="225965" x="3848100" y="2781300"/>
          <p14:tracePt t="225979" x="3759200" y="2755900"/>
          <p14:tracePt t="225996" x="3625850" y="2724150"/>
          <p14:tracePt t="226012" x="3416300" y="2660650"/>
          <p14:tracePt t="226029" x="3098800" y="2603500"/>
          <p14:tracePt t="226046" x="2641600" y="2540000"/>
          <p14:tracePt t="226062" x="2355850" y="2508250"/>
          <p14:tracePt t="226079" x="2139950" y="2489200"/>
          <p14:tracePt t="226096" x="1943100" y="2482850"/>
          <p14:tracePt t="226112" x="1790700" y="2482850"/>
          <p14:tracePt t="226129" x="1670050" y="2482850"/>
          <p14:tracePt t="226146" x="1593850" y="2482850"/>
          <p14:tracePt t="226163" x="1543050" y="2476500"/>
          <p14:tracePt t="226180" x="1511300" y="2476500"/>
          <p14:tracePt t="226196" x="1485900" y="2476500"/>
          <p14:tracePt t="226213" x="1466850" y="2476500"/>
          <p14:tracePt t="226229" x="1454150" y="2476500"/>
          <p14:tracePt t="226246" x="1428750" y="2476500"/>
          <p14:tracePt t="226263" x="1409700" y="2476500"/>
          <p14:tracePt t="226279" x="1397000" y="2476500"/>
          <p14:tracePt t="226296" x="1377950" y="2476500"/>
          <p14:tracePt t="226312" x="1365250" y="2476500"/>
          <p14:tracePt t="226329" x="1339850" y="2476500"/>
          <p14:tracePt t="226345" x="1314450" y="2476500"/>
          <p14:tracePt t="226362" x="1301750" y="2476500"/>
          <p14:tracePt t="226379" x="1295400" y="2476500"/>
          <p14:tracePt t="226470" x="1301750" y="2476500"/>
          <p14:tracePt t="226478" x="1339850" y="2476500"/>
          <p14:tracePt t="226496" x="1371600" y="2476500"/>
          <p14:tracePt t="226512" x="1492250" y="2476500"/>
          <p14:tracePt t="226514" x="1638300" y="2482850"/>
          <p14:tracePt t="226529" x="1778000" y="2495550"/>
          <p14:tracePt t="226546" x="1943100" y="2501900"/>
          <p14:tracePt t="226562" x="2146300" y="2527300"/>
          <p14:tracePt t="226579" x="2374900" y="2546350"/>
          <p14:tracePt t="226596" x="2603500" y="2565400"/>
          <p14:tracePt t="226612" x="2813050" y="2578100"/>
          <p14:tracePt t="226629" x="3016250" y="2578100"/>
          <p14:tracePt t="226645" x="3282950" y="2584450"/>
          <p14:tracePt t="226662" x="3429000" y="2584450"/>
          <p14:tracePt t="226679" x="3549650" y="2590800"/>
          <p14:tracePt t="226695" x="3638550" y="2597150"/>
          <p14:tracePt t="226712" x="3683000" y="2597150"/>
          <p14:tracePt t="226729" x="3727450" y="2597150"/>
          <p14:tracePt t="226746" x="3778250" y="2597150"/>
          <p14:tracePt t="226762" x="3822700" y="2597150"/>
          <p14:tracePt t="226779" x="3879850" y="2597150"/>
          <p14:tracePt t="226795" x="3937000" y="2597150"/>
          <p14:tracePt t="226812" x="3975100" y="2597150"/>
          <p14:tracePt t="226829" x="4006850" y="2584450"/>
          <p14:tracePt t="226845" x="4038600" y="2546350"/>
          <p14:tracePt t="226862" x="4051300" y="2514600"/>
          <p14:tracePt t="226878" x="4070350" y="2476500"/>
          <p14:tracePt t="226896" x="4083050" y="2438400"/>
          <p14:tracePt t="226912" x="4089400" y="2413000"/>
          <p14:tracePt t="226928" x="4095750" y="2387600"/>
          <p14:tracePt t="226945" x="4102100" y="2381250"/>
          <p14:tracePt t="226962" x="4102100" y="2362200"/>
          <p14:tracePt t="226979" x="4102100" y="2330450"/>
          <p14:tracePt t="226995" x="4102100" y="2305050"/>
          <p14:tracePt t="227012" x="4095750" y="2273300"/>
          <p14:tracePt t="227029" x="4095750" y="2260600"/>
          <p14:tracePt t="227045" x="4089400" y="2247900"/>
          <p14:tracePt t="227062" x="4076700" y="2235200"/>
          <p14:tracePt t="227078" x="4064000" y="2228850"/>
          <p14:tracePt t="227095" x="4051300" y="2222500"/>
          <p14:tracePt t="227112" x="4025900" y="2216150"/>
          <p14:tracePt t="227128" x="3975100" y="2216150"/>
          <p14:tracePt t="227145" x="3917950" y="2216150"/>
          <p14:tracePt t="227162" x="3879850" y="2216150"/>
          <p14:tracePt t="227179" x="3841750" y="2228850"/>
          <p14:tracePt t="227195" x="3810000" y="2260600"/>
          <p14:tracePt t="227212" x="3778250" y="2286000"/>
          <p14:tracePt t="227228" x="3752850" y="2330450"/>
          <p14:tracePt t="227245" x="3746500" y="2362200"/>
          <p14:tracePt t="227262" x="3746500" y="2400300"/>
          <p14:tracePt t="227278" x="3746500" y="2425700"/>
          <p14:tracePt t="227295" x="3746500" y="2444750"/>
          <p14:tracePt t="227311" x="3746500" y="2463800"/>
          <p14:tracePt t="227328" x="3765550" y="2489200"/>
          <p14:tracePt t="227345" x="3784600" y="2508250"/>
          <p14:tracePt t="227361" x="3816350" y="2527300"/>
          <p14:tracePt t="227378" x="3854450" y="2552700"/>
          <p14:tracePt t="227395" x="3886200" y="2565400"/>
          <p14:tracePt t="227411" x="3930650" y="2578100"/>
          <p14:tracePt t="227429" x="3981450" y="2590800"/>
          <p14:tracePt t="227445" x="4032250" y="2597150"/>
          <p14:tracePt t="227445" x="4057650" y="2597150"/>
          <p14:tracePt t="227462" x="4102100" y="2597150"/>
          <p14:tracePt t="227478" x="4152900" y="2597150"/>
          <p14:tracePt t="227495" x="4203700" y="2597150"/>
          <p14:tracePt t="227511" x="4235450" y="2597150"/>
          <p14:tracePt t="227528" x="4260850" y="2590800"/>
          <p14:tracePt t="227545" x="4279900" y="2578100"/>
          <p14:tracePt t="227561" x="4286250" y="2565400"/>
          <p14:tracePt t="227578" x="4292600" y="2552700"/>
          <p14:tracePt t="227595" x="4305300" y="2533650"/>
          <p14:tracePt t="227611" x="4311650" y="2520950"/>
          <p14:tracePt t="227628" x="4318000" y="2508250"/>
          <p14:tracePt t="227645" x="4318000" y="2482850"/>
          <p14:tracePt t="227661" x="4318000" y="2451100"/>
          <p14:tracePt t="227678" x="4318000" y="2432050"/>
          <p14:tracePt t="227695" x="4298950" y="2406650"/>
          <p14:tracePt t="227711" x="4279900" y="2381250"/>
          <p14:tracePt t="227728" x="4254500" y="2355850"/>
          <p14:tracePt t="227745" x="4235450" y="2343150"/>
          <p14:tracePt t="227761" x="4222750" y="2324100"/>
          <p14:tracePt t="227778" x="4216400" y="2317750"/>
          <p14:tracePt t="227795" x="4197350" y="2298700"/>
          <p14:tracePt t="227811" x="4178300" y="2286000"/>
          <p14:tracePt t="227828" x="4159250" y="2279650"/>
          <p14:tracePt t="227845" x="4140200" y="2279650"/>
          <p14:tracePt t="227861" x="4121150" y="2279650"/>
          <p14:tracePt t="227861" x="4108450" y="2279650"/>
          <p14:tracePt t="227878" x="4083050" y="2279650"/>
          <p14:tracePt t="227895" x="4044950" y="2279650"/>
          <p14:tracePt t="227911" x="4013200" y="2279650"/>
          <p14:tracePt t="227928" x="3968750" y="2292350"/>
          <p14:tracePt t="227945" x="3937000" y="2311400"/>
          <p14:tracePt t="227961" x="3917950" y="2324100"/>
          <p14:tracePt t="227978" x="3886200" y="2349500"/>
          <p14:tracePt t="227994" x="3867150" y="2368550"/>
          <p14:tracePt t="228011" x="3860800" y="2381250"/>
          <p14:tracePt t="228028" x="3860800" y="2387600"/>
          <p14:tracePt t="228044" x="3854450" y="2400300"/>
          <p14:tracePt t="228061" x="3854450" y="2406650"/>
          <p14:tracePt t="228078" x="3854450" y="2419350"/>
          <p14:tracePt t="228095" x="3854450" y="2425700"/>
          <p14:tracePt t="228201" x="3860800" y="2438400"/>
          <p14:tracePt t="228206" x="3879850" y="2444750"/>
          <p14:tracePt t="228220" x="3937000" y="2470150"/>
          <p14:tracePt t="228230" x="3968750" y="2482850"/>
          <p14:tracePt t="228244" x="4025900" y="2508250"/>
          <p14:tracePt t="228246" x="4165600" y="2533650"/>
          <p14:tracePt t="228261" x="4349750" y="2565400"/>
          <p14:tracePt t="228278" x="4476750" y="2603500"/>
          <p14:tracePt t="228294" x="4610100" y="2635250"/>
          <p14:tracePt t="228311" x="4762500" y="2647950"/>
          <p14:tracePt t="228327" x="4940300" y="2660650"/>
          <p14:tracePt t="228344" x="5124450" y="2660650"/>
          <p14:tracePt t="228361" x="5314950" y="2667000"/>
          <p14:tracePt t="228378" x="5511800" y="2679700"/>
          <p14:tracePt t="228394" x="5683250" y="2679700"/>
          <p14:tracePt t="228411" x="5803900" y="2686050"/>
          <p14:tracePt t="228428" x="5905500" y="2686050"/>
          <p14:tracePt t="228444" x="5969000" y="2686050"/>
          <p14:tracePt t="228461" x="6038850" y="2686050"/>
          <p14:tracePt t="228477" x="6127750" y="2686050"/>
          <p14:tracePt t="228494" x="6197600" y="2686050"/>
          <p14:tracePt t="228511" x="6273800" y="2686050"/>
          <p14:tracePt t="228527" x="6369050" y="2686050"/>
          <p14:tracePt t="228544" x="6438900" y="2686050"/>
          <p14:tracePt t="228561" x="6483350" y="2686050"/>
          <p14:tracePt t="228577" x="6508750" y="2686050"/>
          <p14:tracePt t="228594" x="6527800" y="2679700"/>
          <p14:tracePt t="228611" x="6546850" y="2673350"/>
          <p14:tracePt t="228627" x="6572250" y="2660650"/>
          <p14:tracePt t="228644" x="6616700" y="2654300"/>
          <p14:tracePt t="228661" x="6667500" y="2647950"/>
          <p14:tracePt t="228678" x="6699250" y="2647950"/>
          <p14:tracePt t="228694" x="6750050" y="2641600"/>
          <p14:tracePt t="228711" x="6781800" y="2641600"/>
          <p14:tracePt t="228727" x="6826250" y="2635250"/>
          <p14:tracePt t="228744" x="6883400" y="2635250"/>
          <p14:tracePt t="228761" x="6972300" y="2628900"/>
          <p14:tracePt t="228777" x="7073900" y="2603500"/>
          <p14:tracePt t="228794" x="7169150" y="2603500"/>
          <p14:tracePt t="228810" x="7251700" y="2603500"/>
          <p14:tracePt t="228827" x="7340600" y="2603500"/>
          <p14:tracePt t="228844" x="7416800" y="2603500"/>
          <p14:tracePt t="228860" x="7493000" y="2603500"/>
          <p14:tracePt t="228877" x="7562850" y="2603500"/>
          <p14:tracePt t="228894" x="7651750" y="2603500"/>
          <p14:tracePt t="228910" x="7683500" y="2603500"/>
          <p14:tracePt t="228928" x="7715250" y="2603500"/>
          <p14:tracePt t="228944" x="7734300" y="2603500"/>
          <p14:tracePt t="228960" x="7740650" y="2603500"/>
          <p14:tracePt t="229654" x="7747000" y="2603500"/>
          <p14:tracePt t="229662" x="7772400" y="2603500"/>
          <p14:tracePt t="229670" x="7804150" y="2603500"/>
          <p14:tracePt t="229677" x="7854950" y="2603500"/>
          <p14:tracePt t="229693" x="7893050" y="2603500"/>
          <p14:tracePt t="229710" x="7931150" y="2603500"/>
          <p14:tracePt t="229823" x="7937500" y="2603500"/>
          <p14:tracePt t="229942" x="7918450" y="2603500"/>
          <p14:tracePt t="229950" x="7899400" y="2603500"/>
          <p14:tracePt t="229960" x="7886700" y="2603500"/>
          <p14:tracePt t="229976" x="7835900" y="2603500"/>
          <p14:tracePt t="229978" x="7753350" y="2603500"/>
          <p14:tracePt t="229993" x="7651750" y="2603500"/>
          <p14:tracePt t="230009" x="7575550" y="2603500"/>
          <p14:tracePt t="230026" x="7473950" y="2590800"/>
          <p14:tracePt t="230043" x="7442200" y="2590800"/>
          <p14:tracePt t="230060" x="7315200" y="2571750"/>
          <p14:tracePt t="230076" x="7270750" y="2552700"/>
          <p14:tracePt t="230093" x="7226300" y="2540000"/>
          <p14:tracePt t="230109" x="7124700" y="2514600"/>
          <p14:tracePt t="230126" x="7061200" y="2501900"/>
          <p14:tracePt t="230143" x="6985000" y="2482850"/>
          <p14:tracePt t="230159" x="6927850" y="2463800"/>
          <p14:tracePt t="230176" x="6889750" y="2451100"/>
          <p14:tracePt t="230193" x="6858000" y="2444750"/>
          <p14:tracePt t="230209" x="6845300" y="2444750"/>
          <p14:tracePt t="230226" x="6838950" y="2444750"/>
          <p14:tracePt t="230243" x="6832600" y="2444750"/>
          <p14:tracePt t="230910" x="6832600" y="2438400"/>
          <p14:tracePt t="230974" x="6832600" y="2444750"/>
          <p14:tracePt t="230986" x="6832600" y="2451100"/>
          <p14:tracePt t="230988" x="6832600" y="2463800"/>
          <p14:tracePt t="230998" x="6832600" y="2482850"/>
          <p14:tracePt t="231009" x="6832600" y="2495550"/>
          <p14:tracePt t="231025" x="6832600" y="2508250"/>
          <p14:tracePt t="231042" x="6832600" y="2527300"/>
          <p14:tracePt t="231059" x="6832600" y="2533650"/>
          <p14:tracePt t="231110" x="6826250" y="2533650"/>
          <p14:tracePt t="231134" x="6819900" y="2533650"/>
          <p14:tracePt t="231167" x="6819900" y="2527300"/>
          <p14:tracePt t="231175" x="6819900" y="2520950"/>
          <p14:tracePt t="231176" x="6819900" y="2514600"/>
          <p14:tracePt t="231192" x="6826250" y="2514600"/>
          <p14:tracePt t="231194" x="6832600" y="2508250"/>
          <p14:tracePt t="231209" x="6845300" y="2508250"/>
          <p14:tracePt t="231226" x="6851650" y="2508250"/>
          <p14:tracePt t="231242" x="6864350" y="2508250"/>
          <p14:tracePt t="231259" x="6877050" y="2508250"/>
          <p14:tracePt t="231275" x="6889750" y="2508250"/>
          <p14:tracePt t="231292" x="6896100" y="2508250"/>
          <p14:tracePt t="231309" x="6902450" y="2508250"/>
          <p14:tracePt t="231343" x="6908800" y="2508250"/>
          <p14:tracePt t="231345" x="6908800" y="2514600"/>
          <p14:tracePt t="231359" x="6915150" y="2527300"/>
          <p14:tracePt t="231375" x="6915150" y="2546350"/>
          <p14:tracePt t="231392" x="6915150" y="2565400"/>
          <p14:tracePt t="231409" x="6915150" y="2578100"/>
          <p14:tracePt t="231425" x="6915150" y="2590800"/>
          <p14:tracePt t="231486" x="6908800" y="2590800"/>
          <p14:tracePt t="231502" x="6896100" y="2590800"/>
          <p14:tracePt t="231512" x="6889750" y="2590800"/>
          <p14:tracePt t="231535" x="6883400" y="2590800"/>
          <p14:tracePt t="231566" x="6877050" y="2590800"/>
          <p14:tracePt t="231590" x="6877050" y="2584450"/>
          <p14:tracePt t="231598" x="6877050" y="2578100"/>
          <p14:tracePt t="231606" x="6877050" y="2571750"/>
          <p14:tracePt t="231609" x="6870700" y="2559050"/>
          <p14:tracePt t="231625" x="6858000" y="2540000"/>
          <p14:tracePt t="231642" x="6858000" y="2533650"/>
          <p14:tracePt t="231658" x="6858000" y="2520950"/>
          <p14:tracePt t="231675" x="6858000" y="2514600"/>
          <p14:tracePt t="231692" x="6858000" y="2501900"/>
          <p14:tracePt t="231735" x="6858000" y="2495550"/>
          <p14:tracePt t="231759" x="6858000" y="2489200"/>
          <p14:tracePt t="231775" x="6864350" y="2489200"/>
          <p14:tracePt t="231776" x="6877050" y="2489200"/>
          <p14:tracePt t="231791" x="6883400" y="2489200"/>
          <p14:tracePt t="231808" x="6889750" y="2489200"/>
          <p14:tracePt t="231825" x="6896100" y="2489200"/>
          <p14:tracePt t="231841" x="6902450" y="2489200"/>
          <p14:tracePt t="231858" x="6915150" y="2489200"/>
          <p14:tracePt t="231875" x="6934200" y="2489200"/>
          <p14:tracePt t="231892" x="6972300" y="2489200"/>
          <p14:tracePt t="231908" x="7042150" y="2495550"/>
          <p14:tracePt t="231925" x="7131050" y="2501900"/>
          <p14:tracePt t="231925" x="7181850" y="2501900"/>
          <p14:tracePt t="231942" x="7302500" y="2514600"/>
          <p14:tracePt t="231959" x="7435850" y="2514600"/>
          <p14:tracePt t="231975" x="7569200" y="2514600"/>
          <p14:tracePt t="231991" x="7651750" y="2514600"/>
          <p14:tracePt t="232008" x="7721600" y="2514600"/>
          <p14:tracePt t="232025" x="7778750" y="2514600"/>
          <p14:tracePt t="232041" x="7823200" y="2514600"/>
          <p14:tracePt t="232058" x="7854950" y="2514600"/>
          <p14:tracePt t="232075" x="7867650" y="2514600"/>
          <p14:tracePt t="232091" x="7880350" y="2514600"/>
          <p14:tracePt t="232108" x="7886700" y="2514600"/>
          <p14:tracePt t="232125" x="7899400" y="2514600"/>
          <p14:tracePt t="232125" x="7905750" y="2514600"/>
          <p14:tracePt t="232158" x="7905750" y="2508250"/>
          <p14:tracePt t="232160" x="7912100" y="2508250"/>
          <p14:tracePt t="232175" x="7918450" y="2508250"/>
          <p14:tracePt t="232191" x="7924800" y="2508250"/>
          <p14:tracePt t="232252" x="7931150" y="2508250"/>
          <p14:tracePt t="232270" x="7937500" y="2501900"/>
          <p14:tracePt t="232310" x="7943850" y="2495550"/>
          <p14:tracePt t="232335" x="7943850" y="2489200"/>
          <p14:tracePt t="232342" x="7950200" y="2489200"/>
          <p14:tracePt t="232344" x="7950200" y="2476500"/>
          <p14:tracePt t="232358" x="7950200" y="2470150"/>
          <p14:tracePt t="232363" x="7943850" y="2463800"/>
          <p14:tracePt t="232375" x="7937500" y="2451100"/>
          <p14:tracePt t="232391" x="7924800" y="2444750"/>
          <p14:tracePt t="232408" x="7886700" y="2438400"/>
          <p14:tracePt t="232424" x="7854950" y="2438400"/>
          <p14:tracePt t="232441" x="7816850" y="2432050"/>
          <p14:tracePt t="232458" x="7797800" y="2432050"/>
          <p14:tracePt t="232475" x="7785100" y="2432050"/>
          <p14:tracePt t="232491" x="7772400" y="2432050"/>
          <p14:tracePt t="232508" x="7766050" y="2432050"/>
          <p14:tracePt t="232524" x="7759700" y="2432050"/>
          <p14:tracePt t="232541" x="7747000" y="2432050"/>
          <p14:tracePt t="232558" x="7740650" y="2432050"/>
          <p14:tracePt t="232574" x="7734300" y="2432050"/>
          <p14:tracePt t="232591" x="7727950" y="2432050"/>
          <p14:tracePt t="232608" x="7715250" y="2438400"/>
          <p14:tracePt t="232624" x="7708900" y="2444750"/>
          <p14:tracePt t="232641" x="7702550" y="2444750"/>
          <p14:tracePt t="232658" x="7696200" y="2451100"/>
          <p14:tracePt t="232718" x="7696200" y="2457450"/>
          <p14:tracePt t="232742" x="7696200" y="2463800"/>
          <p14:tracePt t="232758" x="7696200" y="2470150"/>
          <p14:tracePt t="232806" x="7696200" y="2476500"/>
          <p14:tracePt t="232823" x="7696200" y="2482850"/>
          <p14:tracePt t="232855" x="7696200" y="2489200"/>
          <p14:tracePt t="232857" x="7696200" y="2495550"/>
          <p14:tracePt t="232876" x="7696200" y="2501900"/>
          <p14:tracePt t="232910" x="7696200" y="2508250"/>
          <p14:tracePt t="232918" x="7696200" y="2514600"/>
          <p14:tracePt t="232925" x="7696200" y="2520950"/>
          <p14:tracePt t="232951" x="7696200" y="2527300"/>
          <p14:tracePt t="232966" x="7696200" y="2533650"/>
          <p14:tracePt t="232991" x="7696200" y="2540000"/>
          <p14:tracePt t="233007" x="7696200" y="2546350"/>
          <p14:tracePt t="233011" x="7696200" y="2552700"/>
          <p14:tracePt t="233048" x="7702550" y="2559050"/>
          <p14:tracePt t="233062" x="7702550" y="2571750"/>
          <p14:tracePt t="233063" x="7708900" y="2571750"/>
          <p14:tracePt t="233074" x="7708900" y="2578100"/>
          <p14:tracePt t="233091" x="7708900" y="2584450"/>
          <p14:tracePt t="233107" x="7715250" y="2590800"/>
          <p14:tracePt t="233124" x="7721600" y="2590800"/>
          <p14:tracePt t="233140" x="7721600" y="2603500"/>
          <p14:tracePt t="233157" x="7734300" y="2616200"/>
          <p14:tracePt t="233175" x="7740650" y="2628900"/>
          <p14:tracePt t="233191" x="7753350" y="2635250"/>
          <p14:tracePt t="233207" x="7759700" y="2641600"/>
          <p14:tracePt t="233224" x="7766050" y="2641600"/>
          <p14:tracePt t="233241" x="7772400" y="2641600"/>
          <p14:tracePt t="233257" x="7778750" y="2641600"/>
          <p14:tracePt t="233274" x="7785100" y="2647950"/>
          <p14:tracePt t="233290" x="7797800" y="2660650"/>
          <p14:tracePt t="233307" x="7804150" y="2660650"/>
          <p14:tracePt t="233324" x="7816850" y="2667000"/>
          <p14:tracePt t="233340" x="7829550" y="2679700"/>
          <p14:tracePt t="233357" x="7842250" y="2679700"/>
          <p14:tracePt t="233374" x="7848600" y="2679700"/>
          <p14:tracePt t="233390" x="7854950" y="2686050"/>
          <p14:tracePt t="233407" x="7861300" y="2686050"/>
          <p14:tracePt t="233424" x="7867650" y="2686050"/>
          <p14:tracePt t="233441" x="7874000" y="2692400"/>
          <p14:tracePt t="233459" x="7886700" y="2692400"/>
          <p14:tracePt t="233475" x="7899400" y="2698750"/>
          <p14:tracePt t="233490" x="7905750" y="2698750"/>
          <p14:tracePt t="233512" x="7912100" y="2698750"/>
          <p14:tracePt t="233524" x="7918450" y="2698750"/>
          <p14:tracePt t="233541" x="7931150" y="2698750"/>
          <p14:tracePt t="233557" x="7937500" y="2698750"/>
          <p14:tracePt t="233574" x="7956550" y="2698750"/>
          <p14:tracePt t="233590" x="7962900" y="2698750"/>
          <p14:tracePt t="233607" x="7969250" y="2698750"/>
          <p14:tracePt t="233624" x="7975600" y="2698750"/>
          <p14:tracePt t="233640" x="7981950" y="2698750"/>
          <p14:tracePt t="233657" x="7988300" y="2698750"/>
          <p14:tracePt t="233674" x="7994650" y="2698750"/>
          <p14:tracePt t="233691" x="8013700" y="2698750"/>
          <p14:tracePt t="233707" x="8020050" y="2698750"/>
          <p14:tracePt t="233723" x="8026400" y="2698750"/>
          <p14:tracePt t="233740" x="8039100" y="2698750"/>
          <p14:tracePt t="233757" x="8051800" y="2698750"/>
          <p14:tracePt t="233774" x="8058150" y="2698750"/>
          <p14:tracePt t="233790" x="8064500" y="2698750"/>
          <p14:tracePt t="233807" x="8070850" y="2698750"/>
          <p14:tracePt t="233823" x="8077200" y="2692400"/>
          <p14:tracePt t="233870" x="8077200" y="2686050"/>
          <p14:tracePt t="233878" x="8083550" y="2686050"/>
          <p14:tracePt t="233934" x="8089900" y="2686050"/>
          <p14:tracePt t="233950" x="8096250" y="2686050"/>
          <p14:tracePt t="233974" x="8102600" y="2686050"/>
          <p14:tracePt t="233983" x="8115300" y="2686050"/>
          <p14:tracePt t="233999" x="8121650" y="2686050"/>
          <p14:tracePt t="234006" x="8134350" y="2686050"/>
          <p14:tracePt t="234015" x="8140700" y="2686050"/>
          <p14:tracePt t="234023" x="8153400" y="2686050"/>
          <p14:tracePt t="234040" x="8159750" y="2686050"/>
          <p14:tracePt t="234057" x="8166100" y="2686050"/>
          <p14:tracePt t="234073" x="8178800" y="2686050"/>
          <p14:tracePt t="234110" x="8185150" y="2686050"/>
          <p14:tracePt t="234149" x="8191500" y="2686050"/>
          <p14:tracePt t="234174" x="8197850" y="2686050"/>
          <p14:tracePt t="234190" x="8204200" y="2686050"/>
          <p14:tracePt t="234222" x="8210550" y="2686050"/>
          <p14:tracePt t="234237" x="8216900" y="2686050"/>
          <p14:tracePt t="234277" x="8223250" y="2686050"/>
          <p14:tracePt t="234285" x="8229600" y="2686050"/>
          <p14:tracePt t="234302" x="8235950" y="2686050"/>
          <p14:tracePt t="234325" x="8248650" y="2686050"/>
          <p14:tracePt t="234333" x="8248650" y="2679700"/>
          <p14:tracePt t="234342" x="8255000" y="2673350"/>
          <p14:tracePt t="234358" x="8261350" y="2673350"/>
          <p14:tracePt t="234359" x="8267700" y="2673350"/>
          <p14:tracePt t="234373" x="8267700" y="2667000"/>
          <p14:tracePt t="234422" x="8274050" y="2667000"/>
          <p14:tracePt t="234437" x="8274050" y="2660650"/>
          <p14:tracePt t="234445" x="8280400" y="2654300"/>
          <p14:tracePt t="234462" x="8286750" y="2647950"/>
          <p14:tracePt t="234485" x="8286750" y="2641600"/>
          <p14:tracePt t="234590" x="8286750" y="2635250"/>
          <p14:tracePt t="234591" x="8293100" y="2635250"/>
          <p14:tracePt t="234726" x="8293100" y="2628900"/>
          <p14:tracePt t="234734" x="8299450" y="2628900"/>
          <p14:tracePt t="234822" x="8299450" y="2622550"/>
          <p14:tracePt t="234834" x="8305800" y="2622550"/>
          <p14:tracePt t="234862" x="8305800" y="2616200"/>
          <p14:tracePt t="234878" x="8305800" y="2609850"/>
          <p14:tracePt t="234894" x="8305800" y="2603500"/>
          <p14:tracePt t="234982" x="8305800" y="2597150"/>
          <p14:tracePt t="235007" x="8305800" y="2590800"/>
          <p14:tracePt t="235009" x="8305800" y="2584450"/>
          <p14:tracePt t="235039" x="8305800" y="2578100"/>
          <p14:tracePt t="235040" x="8305800" y="2571750"/>
          <p14:tracePt t="235088" x="8305800" y="2565400"/>
          <p14:tracePt t="235110" x="8305800" y="2559050"/>
          <p14:tracePt t="235119" x="8305800" y="2552700"/>
          <p14:tracePt t="235150" x="8305800" y="2546350"/>
          <p14:tracePt t="235159" x="8299450" y="2540000"/>
          <p14:tracePt t="235175" x="8299450" y="2533650"/>
          <p14:tracePt t="235199" x="8293100" y="2533650"/>
          <p14:tracePt t="235222" x="8293100" y="2527300"/>
          <p14:tracePt t="235230" x="8293100" y="2520950"/>
          <p14:tracePt t="235234" x="8286750" y="2520950"/>
          <p14:tracePt t="235240" x="8280400" y="2508250"/>
          <p14:tracePt t="235257" x="8274050" y="2501900"/>
          <p14:tracePt t="235296" x="8267700" y="2495550"/>
          <p14:tracePt t="235310" x="8261350" y="2495550"/>
          <p14:tracePt t="235326" x="8261350" y="2489200"/>
          <p14:tracePt t="235340" x="8255000" y="2489200"/>
          <p14:tracePt t="235342" x="8242300" y="2482850"/>
          <p14:tracePt t="235357" x="8223250" y="2476500"/>
          <p14:tracePt t="235373" x="8204200" y="2470150"/>
          <p14:tracePt t="235390" x="8178800" y="2457450"/>
          <p14:tracePt t="235407" x="8166100" y="2457450"/>
          <p14:tracePt t="235423" x="8147050" y="2457450"/>
          <p14:tracePt t="235440" x="8134350" y="2451100"/>
          <p14:tracePt t="235457" x="8102600" y="2438400"/>
          <p14:tracePt t="235473" x="8058150" y="2425700"/>
          <p14:tracePt t="235490" x="8007350" y="2419350"/>
          <p14:tracePt t="235506" x="7969250" y="2413000"/>
          <p14:tracePt t="235524" x="7937500" y="2413000"/>
          <p14:tracePt t="235540" x="7918450" y="2413000"/>
          <p14:tracePt t="235557" x="7899400" y="2413000"/>
          <p14:tracePt t="235573" x="7893050" y="2413000"/>
          <p14:tracePt t="235590" x="7880350" y="2419350"/>
          <p14:tracePt t="235607" x="7854950" y="2419350"/>
          <p14:tracePt t="235623" x="7835900" y="2432050"/>
          <p14:tracePt t="235640" x="7804150" y="2432050"/>
          <p14:tracePt t="235656" x="7772400" y="2438400"/>
          <p14:tracePt t="235673" x="7740650" y="2438400"/>
          <p14:tracePt t="235689" x="7734300" y="2444750"/>
          <p14:tracePt t="235706" x="7727950" y="2451100"/>
          <p14:tracePt t="235723" x="7708900" y="2457450"/>
          <p14:tracePt t="235740" x="7696200" y="2470150"/>
          <p14:tracePt t="235757" x="7683500" y="2476500"/>
          <p14:tracePt t="235773" x="7677150" y="2489200"/>
          <p14:tracePt t="235790" x="7664450" y="2495550"/>
          <p14:tracePt t="235790" x="7664450" y="2501900"/>
          <p14:tracePt t="235807" x="7664450" y="2514600"/>
          <p14:tracePt t="235847" x="7658100" y="2520950"/>
          <p14:tracePt t="235856" x="7658100" y="2533650"/>
          <p14:tracePt t="235873" x="7658100" y="2552700"/>
          <p14:tracePt t="235889" x="7651750" y="2565400"/>
          <p14:tracePt t="235891" x="7651750" y="2584450"/>
          <p14:tracePt t="235906" x="7651750" y="2597150"/>
          <p14:tracePt t="235923" x="7651750" y="2603500"/>
          <p14:tracePt t="235939" x="7658100" y="2609850"/>
          <p14:tracePt t="235956" x="7677150" y="2622550"/>
          <p14:tracePt t="235973" x="7683500" y="2628900"/>
          <p14:tracePt t="235989" x="7696200" y="2635250"/>
          <p14:tracePt t="236007" x="7696200" y="2647950"/>
          <p14:tracePt t="236023" x="7708900" y="2654300"/>
          <p14:tracePt t="236040" x="7721600" y="2667000"/>
          <p14:tracePt t="236056" x="7740650" y="2673350"/>
          <p14:tracePt t="236073" x="7759700" y="2686050"/>
          <p14:tracePt t="236089" x="7791450" y="2692400"/>
          <p14:tracePt t="236106" x="7810500" y="2698750"/>
          <p14:tracePt t="236123" x="7829550" y="2705100"/>
          <p14:tracePt t="236139" x="7848600" y="2705100"/>
          <p14:tracePt t="236156" x="7861300" y="2705100"/>
          <p14:tracePt t="236173" x="7880350" y="2705100"/>
          <p14:tracePt t="236189" x="7899400" y="2705100"/>
          <p14:tracePt t="236189" x="7905750" y="2705100"/>
          <p14:tracePt t="236206" x="7918450" y="2705100"/>
          <p14:tracePt t="236206" x="7931150" y="2705100"/>
          <p14:tracePt t="236223" x="7956550" y="2705100"/>
          <p14:tracePt t="236239" x="7981950" y="2711450"/>
          <p14:tracePt t="236256" x="8001000" y="2711450"/>
          <p14:tracePt t="236273" x="8020050" y="2711450"/>
          <p14:tracePt t="236289" x="8026400" y="2711450"/>
          <p14:tracePt t="236306" x="8045450" y="2711450"/>
          <p14:tracePt t="236323" x="8051800" y="2711450"/>
          <p14:tracePt t="236339" x="8096250" y="2711450"/>
          <p14:tracePt t="236356" x="8128000" y="2711450"/>
          <p14:tracePt t="236372" x="8147050" y="2711450"/>
          <p14:tracePt t="236389" x="8159750" y="2711450"/>
          <p14:tracePt t="236406" x="8178800" y="2711450"/>
          <p14:tracePt t="236423" x="8178800" y="2705100"/>
          <p14:tracePt t="236463" x="8185150" y="2698750"/>
          <p14:tracePt t="236464" x="8191500" y="2698750"/>
          <p14:tracePt t="236472" x="8197850" y="2698750"/>
          <p14:tracePt t="236489" x="8210550" y="2692400"/>
          <p14:tracePt t="236506" x="8216900" y="2686050"/>
          <p14:tracePt t="236523" x="8229600" y="2679700"/>
          <p14:tracePt t="236558" x="8235950" y="2673350"/>
          <p14:tracePt t="236583" x="8242300" y="2667000"/>
          <p14:tracePt t="236590" x="8248650" y="2660650"/>
          <p14:tracePt t="236598" x="8255000" y="2660650"/>
          <p14:tracePt t="236606" x="8267700" y="2647950"/>
          <p14:tracePt t="236622" x="8286750" y="2628900"/>
          <p14:tracePt t="236639" x="8299450" y="2609850"/>
          <p14:tracePt t="236656" x="8305800" y="2603500"/>
          <p14:tracePt t="236672" x="8312150" y="2597150"/>
          <p14:tracePt t="236689" x="8312150" y="2590800"/>
          <p14:tracePt t="236706" x="8318500" y="2571750"/>
          <p14:tracePt t="236722" x="8318500" y="2565400"/>
          <p14:tracePt t="236739" x="8318500" y="2552700"/>
          <p14:tracePt t="236756" x="8318500" y="2533650"/>
          <p14:tracePt t="236772" x="8318500" y="2520950"/>
          <p14:tracePt t="236789" x="8299450" y="2508250"/>
          <p14:tracePt t="236806" x="8286750" y="2482850"/>
          <p14:tracePt t="236822" x="8255000" y="2457450"/>
          <p14:tracePt t="236839" x="8235950" y="2451100"/>
          <p14:tracePt t="236855" x="8216900" y="2438400"/>
          <p14:tracePt t="236872" x="8210550" y="2432050"/>
          <p14:tracePt t="236889" x="8191500" y="2432050"/>
          <p14:tracePt t="236905" x="8172450" y="2425700"/>
          <p14:tracePt t="236922" x="8147050" y="2419350"/>
          <p14:tracePt t="236938" x="8108950" y="2419350"/>
          <p14:tracePt t="236956" x="8064500" y="2419350"/>
          <p14:tracePt t="236972" x="8020050" y="2419350"/>
          <p14:tracePt t="236989" x="7994650" y="2419350"/>
          <p14:tracePt t="237006" x="7962900" y="2419350"/>
          <p14:tracePt t="237022" x="7931150" y="2419350"/>
          <p14:tracePt t="237039" x="7912100" y="2419350"/>
          <p14:tracePt t="237056" x="7893050" y="2419350"/>
          <p14:tracePt t="237072" x="7874000" y="2419350"/>
          <p14:tracePt t="237089" x="7835900" y="2419350"/>
          <p14:tracePt t="237105" x="7823200" y="2419350"/>
          <p14:tracePt t="237122" x="7810500" y="2425700"/>
          <p14:tracePt t="237138" x="7804150" y="2425700"/>
          <p14:tracePt t="237155" x="7791450" y="2425700"/>
          <p14:tracePt t="237172" x="7785100" y="2438400"/>
          <p14:tracePt t="237188" x="7772400" y="2438400"/>
          <p14:tracePt t="237205" x="7753350" y="2457450"/>
          <p14:tracePt t="237222" x="7727950" y="2470150"/>
          <p14:tracePt t="237239" x="7715250" y="2476500"/>
          <p14:tracePt t="237255" x="7708900" y="2482850"/>
          <p14:tracePt t="237272" x="7708900" y="2489200"/>
          <p14:tracePt t="237289" x="7702550" y="2489200"/>
          <p14:tracePt t="237305" x="7702550" y="2495550"/>
          <p14:tracePt t="237322" x="7696200" y="2495550"/>
          <p14:tracePt t="237338" x="7696200" y="2501900"/>
          <p14:tracePt t="237846" x="7696200" y="2508250"/>
          <p14:tracePt t="243943" x="7689850" y="2520950"/>
          <p14:tracePt t="243950" x="7664450" y="2527300"/>
          <p14:tracePt t="243962" x="7645400" y="2533650"/>
          <p14:tracePt t="243966" x="7575550" y="2546350"/>
          <p14:tracePt t="243985" x="7550150" y="2546350"/>
          <p14:tracePt t="244000" x="7518400" y="2546350"/>
          <p14:tracePt t="244017" x="7486650" y="2546350"/>
          <p14:tracePt t="244019" x="7480300" y="2546350"/>
          <p14:tracePt t="244034" x="7473950" y="2546350"/>
          <p14:tracePt t="244051" x="7467600" y="2546350"/>
          <p14:tracePt t="244068" x="7454900" y="2546350"/>
          <p14:tracePt t="244083" x="7435850" y="2540000"/>
          <p14:tracePt t="244100" x="7404100" y="2520950"/>
          <p14:tracePt t="244117" x="7372350" y="2501900"/>
          <p14:tracePt t="244134" x="7315200" y="2489200"/>
          <p14:tracePt t="244151" x="7283450" y="2489200"/>
          <p14:tracePt t="244168" x="7245350" y="2489200"/>
          <p14:tracePt t="244185" x="7213600" y="2489200"/>
          <p14:tracePt t="244200" x="7181850" y="2489200"/>
          <p14:tracePt t="244218" x="7156450" y="2495550"/>
          <p14:tracePt t="244233" x="7112000" y="2514600"/>
          <p14:tracePt t="244250" x="7061200" y="2540000"/>
          <p14:tracePt t="244267" x="7004050" y="2565400"/>
          <p14:tracePt t="244285" x="6953250" y="2578100"/>
          <p14:tracePt t="244301" x="6934200" y="2590800"/>
          <p14:tracePt t="245023" x="6927850" y="2603500"/>
          <p14:tracePt t="245030" x="6921500" y="2609850"/>
          <p14:tracePt t="245038" x="6902450" y="2622550"/>
          <p14:tracePt t="245050" x="6877050" y="2641600"/>
          <p14:tracePt t="245066" x="6838950" y="2660650"/>
          <p14:tracePt t="245083" x="6788150" y="2686050"/>
          <p14:tracePt t="245100" x="6686550" y="2724150"/>
          <p14:tracePt t="245116" x="6527800" y="2762250"/>
          <p14:tracePt t="245133" x="6362700" y="2794000"/>
          <p14:tracePt t="245149" x="6070600" y="2838450"/>
          <p14:tracePt t="245166" x="5911850" y="2857500"/>
          <p14:tracePt t="245183" x="5772150" y="2876550"/>
          <p14:tracePt t="245199" x="5638800" y="2901950"/>
          <p14:tracePt t="245216" x="5505450" y="2908300"/>
          <p14:tracePt t="245233" x="5353050" y="2914650"/>
          <p14:tracePt t="245249" x="5226050" y="2914650"/>
          <p14:tracePt t="245266" x="5124450" y="2914650"/>
          <p14:tracePt t="245283" x="5048250" y="2914650"/>
          <p14:tracePt t="245299" x="4991100" y="2914650"/>
          <p14:tracePt t="245316" x="4933950" y="2914650"/>
          <p14:tracePt t="245333" x="4889500" y="2914650"/>
          <p14:tracePt t="245349" x="4806950" y="2914650"/>
          <p14:tracePt t="245366" x="4775200" y="2914650"/>
          <p14:tracePt t="245382" x="4749800" y="2914650"/>
          <p14:tracePt t="245399" x="4724400" y="2914650"/>
          <p14:tracePt t="245416" x="4718050" y="2914650"/>
          <p14:tracePt t="245433" x="4705350" y="2908300"/>
          <p14:tracePt t="245449" x="4679950" y="2908300"/>
          <p14:tracePt t="245466" x="4667250" y="2901950"/>
          <p14:tracePt t="245483" x="4654550" y="2901950"/>
          <p14:tracePt t="245500" x="4641850" y="2901950"/>
          <p14:tracePt t="245516" x="4629150" y="2901950"/>
          <p14:tracePt t="245533" x="4610100" y="2901950"/>
          <p14:tracePt t="245549" x="4578350" y="2901950"/>
          <p14:tracePt t="245566" x="4559300" y="2901950"/>
          <p14:tracePt t="245582" x="4540250" y="2914650"/>
          <p14:tracePt t="245599" x="4508500" y="2927350"/>
          <p14:tracePt t="245616" x="4476750" y="2933700"/>
          <p14:tracePt t="245632" x="4438650" y="2933700"/>
          <p14:tracePt t="245649" x="4413250" y="2933700"/>
          <p14:tracePt t="245666" x="4387850" y="2933700"/>
          <p14:tracePt t="245682" x="4362450" y="2933700"/>
          <p14:tracePt t="245699" x="4330700" y="2933700"/>
          <p14:tracePt t="245716" x="4298950" y="2933700"/>
          <p14:tracePt t="245732" x="4292600" y="2933700"/>
          <p14:tracePt t="245749" x="4260850" y="2933700"/>
          <p14:tracePt t="245765" x="4254500" y="2933700"/>
          <p14:tracePt t="245806" x="4248150" y="2933700"/>
          <p14:tracePt t="245822" x="4241800" y="2927350"/>
          <p14:tracePt t="245824" x="4235450" y="2927350"/>
          <p14:tracePt t="245832" x="4229100" y="2927350"/>
          <p14:tracePt t="245870" x="4222750" y="2927350"/>
          <p14:tracePt t="246006" x="4222750" y="2921000"/>
          <p14:tracePt t="246023" x="4222750" y="2914650"/>
          <p14:tracePt t="246038" x="4222750" y="2908300"/>
          <p14:tracePt t="246046" x="4229100" y="2908300"/>
          <p14:tracePt t="246053" x="4235450" y="2908300"/>
          <p14:tracePt t="246065" x="4241800" y="2895600"/>
          <p14:tracePt t="246310" x="4241800" y="2889250"/>
          <p14:tracePt t="246358" x="4241800" y="2882900"/>
          <p14:tracePt t="246880" x="4241800" y="2876550"/>
          <p14:tracePt t="246911" x="4241800" y="2870200"/>
          <p14:tracePt t="246936" x="4241800" y="2863850"/>
          <p14:tracePt t="247190" x="4241800" y="2857500"/>
          <p14:tracePt t="247197" x="4235450" y="2857500"/>
          <p14:tracePt t="247199" x="4229100" y="2851150"/>
          <p14:tracePt t="247215" x="4216400" y="2838450"/>
          <p14:tracePt t="247231" x="4210050" y="2832100"/>
          <p14:tracePt t="247248" x="4191000" y="2825750"/>
          <p14:tracePt t="247265" x="4191000" y="2819400"/>
          <p14:tracePt t="247302" x="4184650" y="2819400"/>
          <p14:tracePt t="247319" x="4178300" y="2819400"/>
          <p14:tracePt t="247342" x="4171950" y="2813050"/>
          <p14:tracePt t="247348" x="4165600" y="2813050"/>
          <p14:tracePt t="247365" x="4159250" y="2806700"/>
          <p14:tracePt t="247367" x="4152900" y="2806700"/>
          <p14:tracePt t="247381" x="4140200" y="2806700"/>
          <p14:tracePt t="247423" x="4140200" y="2800350"/>
          <p14:tracePt t="247424" x="4133850" y="2800350"/>
          <p14:tracePt t="247431" x="4121150" y="2800350"/>
          <p14:tracePt t="247449" x="4108450" y="2800350"/>
          <p14:tracePt t="247466" x="4095750" y="2800350"/>
          <p14:tracePt t="247482" x="4083050" y="2800350"/>
          <p14:tracePt t="247499" x="4064000" y="2800350"/>
          <p14:tracePt t="247515" x="4057650" y="2800350"/>
          <p14:tracePt t="247531" x="4044950" y="2800350"/>
          <p14:tracePt t="247567" x="4038600" y="2800350"/>
          <p14:tracePt t="247568" x="4032250" y="2800350"/>
          <p14:tracePt t="247581" x="4025900" y="2800350"/>
          <p14:tracePt t="247598" x="4019550" y="2800350"/>
          <p14:tracePt t="247614" x="4013200" y="2800350"/>
          <p14:tracePt t="247670" x="4006850" y="2800350"/>
          <p14:tracePt t="247679" x="4006850" y="2806700"/>
          <p14:tracePt t="247680" x="4000500" y="2806700"/>
          <p14:tracePt t="247703" x="3994150" y="2806700"/>
          <p14:tracePt t="247828" x="3994150" y="2813050"/>
          <p14:tracePt t="247854" x="3987800" y="2813050"/>
          <p14:tracePt t="247862" x="3981450" y="2813050"/>
          <p14:tracePt t="247884" x="3975100" y="2813050"/>
          <p14:tracePt t="247912" x="3975100" y="2819400"/>
          <p14:tracePt t="247934" x="3968750" y="2819400"/>
          <p14:tracePt t="247959" x="3962400" y="2819400"/>
          <p14:tracePt t="247976" x="3962400" y="2825750"/>
          <p14:tracePt t="247999" x="3962400" y="2832100"/>
          <p14:tracePt t="248014" x="3956050" y="2832100"/>
          <p14:tracePt t="248046" x="3949700" y="2838450"/>
          <p14:tracePt t="248062" x="3949700" y="2844800"/>
          <p14:tracePt t="248069" x="3943350" y="2844800"/>
          <p14:tracePt t="248081" x="3943350" y="2851150"/>
          <p14:tracePt t="248102" x="3937000" y="2851150"/>
          <p14:tracePt t="248119" x="3937000" y="2857500"/>
          <p14:tracePt t="248132" x="3930650" y="2857500"/>
          <p14:tracePt t="248183" x="3930650" y="2863850"/>
          <p14:tracePt t="248190" x="3924300" y="2863850"/>
          <p14:tracePt t="248287" x="3924300" y="2870200"/>
          <p14:tracePt t="248302" x="3924300" y="2876550"/>
          <p14:tracePt t="248316" x="3917950" y="2882900"/>
          <p14:tracePt t="248350" x="3917950" y="2889250"/>
          <p14:tracePt t="248406" x="3917950" y="2895600"/>
          <p14:tracePt t="248414" x="3917950" y="2901950"/>
          <p14:tracePt t="248414" x="3911600" y="2901950"/>
          <p14:tracePt t="248445" x="3911600" y="2908300"/>
          <p14:tracePt t="248456" x="3911600" y="2914650"/>
          <p14:tracePt t="248487" x="3911600" y="2921000"/>
          <p14:tracePt t="248510" x="3911600" y="2927350"/>
          <p14:tracePt t="248524" x="3911600" y="2933700"/>
          <p14:tracePt t="248550" x="3911600" y="2940050"/>
          <p14:tracePt t="248567" x="3911600" y="2946400"/>
          <p14:tracePt t="248576" x="3911600" y="2952750"/>
          <p14:tracePt t="248599" x="3911600" y="2959100"/>
          <p14:tracePt t="248601" x="3911600" y="2965450"/>
          <p14:tracePt t="248638" x="3911600" y="2971800"/>
          <p14:tracePt t="248671" x="3911600" y="2978150"/>
          <p14:tracePt t="248679" x="3911600" y="2984500"/>
          <p14:tracePt t="248742" x="3917950" y="2990850"/>
          <p14:tracePt t="248774" x="3917950" y="2997200"/>
          <p14:tracePt t="248805" x="3917950" y="3003550"/>
          <p14:tracePt t="248830" x="3924300" y="3003550"/>
          <p14:tracePt t="248847" x="3930650" y="3009900"/>
          <p14:tracePt t="248849" x="3930650" y="3016250"/>
          <p14:tracePt t="248870" x="3937000" y="3016250"/>
          <p14:tracePt t="248894" x="3937000" y="3022600"/>
          <p14:tracePt t="248918" x="3943350" y="3022600"/>
          <p14:tracePt t="248927" x="3943350" y="3028950"/>
          <p14:tracePt t="248950" x="3949700" y="3035300"/>
          <p14:tracePt t="248966" x="3956050" y="3035300"/>
          <p14:tracePt t="248998" x="3956050" y="3041650"/>
          <p14:tracePt t="249014" x="3962400" y="3041650"/>
          <p14:tracePt t="249030" x="3962400" y="3048000"/>
          <p14:tracePt t="249047" x="3968750" y="3048000"/>
          <p14:tracePt t="249048" x="3968750" y="3054350"/>
          <p14:tracePt t="249070" x="3975100" y="3054350"/>
          <p14:tracePt t="249085" x="3981450" y="3060700"/>
          <p14:tracePt t="249103" x="3987800" y="3060700"/>
          <p14:tracePt t="249126" x="3987800" y="3067050"/>
          <p14:tracePt t="249142" x="3994150" y="3067050"/>
          <p14:tracePt t="249158" x="4000500" y="3067050"/>
          <p14:tracePt t="249167" x="4006850" y="3067050"/>
          <p14:tracePt t="249190" x="4013200" y="3067050"/>
          <p14:tracePt t="249207" x="4025900" y="3073400"/>
          <p14:tracePt t="249215" x="4032250" y="3073400"/>
          <p14:tracePt t="249216" x="4044950" y="3079750"/>
          <p14:tracePt t="249230" x="4057650" y="3086100"/>
          <p14:tracePt t="249247" x="4070350" y="3086100"/>
          <p14:tracePt t="249263" x="4083050" y="3086100"/>
          <p14:tracePt t="249280" x="4095750" y="3086100"/>
          <p14:tracePt t="249296" x="4102100" y="3086100"/>
          <p14:tracePt t="249313" x="4121150" y="3086100"/>
          <p14:tracePt t="249350" x="4127500" y="3086100"/>
          <p14:tracePt t="249351" x="4133850" y="3086100"/>
          <p14:tracePt t="249363" x="4140200" y="3079750"/>
          <p14:tracePt t="249380" x="4159250" y="3079750"/>
          <p14:tracePt t="249396" x="4165600" y="3079750"/>
          <p14:tracePt t="249413" x="4171950" y="3067050"/>
          <p14:tracePt t="249430" x="4178300" y="3060700"/>
          <p14:tracePt t="249446" x="4191000" y="3060700"/>
          <p14:tracePt t="249502" x="4197350" y="3054350"/>
          <p14:tracePt t="249510" x="4203700" y="3054350"/>
          <p14:tracePt t="249518" x="4210050" y="3048000"/>
          <p14:tracePt t="249529" x="4216400" y="3041650"/>
          <p14:tracePt t="249546" x="4222750" y="3041650"/>
          <p14:tracePt t="249563" x="4222750" y="3035300"/>
          <p14:tracePt t="249579" x="4222750" y="3028950"/>
          <p14:tracePt t="249596" x="4229100" y="3022600"/>
          <p14:tracePt t="249613" x="4229100" y="3016250"/>
          <p14:tracePt t="249630" x="4235450" y="3003550"/>
          <p14:tracePt t="249646" x="4241800" y="2997200"/>
          <p14:tracePt t="249663" x="4241800" y="2990850"/>
          <p14:tracePt t="249680" x="4241800" y="2984500"/>
          <p14:tracePt t="249696" x="4248150" y="2978150"/>
          <p14:tracePt t="249713" x="4254500" y="2965450"/>
          <p14:tracePt t="249750" x="4254500" y="2959100"/>
          <p14:tracePt t="249766" x="4260850" y="2959100"/>
          <p14:tracePt t="249767" x="4260850" y="2952750"/>
          <p14:tracePt t="249779" x="4260850" y="2946400"/>
          <p14:tracePt t="249796" x="4260850" y="2927350"/>
          <p14:tracePt t="249813" x="4260850" y="2921000"/>
          <p14:tracePt t="249829" x="4248150" y="2901950"/>
          <p14:tracePt t="249878" x="4248150" y="2895600"/>
          <p14:tracePt t="249895" x="4241800" y="2889250"/>
          <p14:tracePt t="249897" x="4241800" y="2882900"/>
          <p14:tracePt t="249912" x="4235450" y="2882900"/>
          <p14:tracePt t="249914" x="4229100" y="2876550"/>
          <p14:tracePt t="249929" x="4216400" y="2870200"/>
          <p14:tracePt t="249946" x="4210050" y="2870200"/>
          <p14:tracePt t="249962" x="4210050" y="2857500"/>
          <p14:tracePt t="249979" x="4197350" y="2851150"/>
          <p14:tracePt t="249996" x="4191000" y="2844800"/>
          <p14:tracePt t="250012" x="4184650" y="2838450"/>
          <p14:tracePt t="250029" x="4171950" y="2832100"/>
          <p14:tracePt t="250046" x="4165600" y="2832100"/>
          <p14:tracePt t="250063" x="4159250" y="2832100"/>
          <p14:tracePt t="250079" x="4152900" y="2832100"/>
          <p14:tracePt t="250096" x="4146550" y="2832100"/>
          <p14:tracePt t="250112" x="4133850" y="2825750"/>
          <p14:tracePt t="250129" x="4127500" y="2819400"/>
          <p14:tracePt t="250146" x="4114800" y="2819400"/>
          <p14:tracePt t="250162" x="4108450" y="2819400"/>
          <p14:tracePt t="250179" x="4095750" y="2819400"/>
          <p14:tracePt t="250214" x="4089400" y="2819400"/>
          <p14:tracePt t="250215" x="4083050" y="2819400"/>
          <p14:tracePt t="250229" x="4070350" y="2819400"/>
          <p14:tracePt t="250246" x="4057650" y="2819400"/>
          <p14:tracePt t="250262" x="4044950" y="2819400"/>
          <p14:tracePt t="250279" x="4038600" y="2819400"/>
          <p14:tracePt t="250382" x="4032250" y="2819400"/>
          <p14:tracePt t="250398" x="4025900" y="2825750"/>
          <p14:tracePt t="250430" x="4019550" y="2832100"/>
          <p14:tracePt t="250438" x="4013200" y="2838450"/>
          <p14:tracePt t="250446" x="4006850" y="2838450"/>
          <p14:tracePt t="250448" x="4000500" y="2844800"/>
          <p14:tracePt t="250462" x="3987800" y="2844800"/>
          <p14:tracePt t="250479" x="3987800" y="2857500"/>
          <p14:tracePt t="250495" x="3975100" y="2863850"/>
          <p14:tracePt t="250512" x="3968750" y="2863850"/>
          <p14:tracePt t="250529" x="3962400" y="2870200"/>
          <p14:tracePt t="250546" x="3962400" y="2876550"/>
          <p14:tracePt t="250583" x="3962400" y="2882900"/>
          <p14:tracePt t="250595" x="3962400" y="2889250"/>
          <p14:tracePt t="250598" x="3956050" y="2895600"/>
          <p14:tracePt t="250629" x="3956050" y="2901950"/>
          <p14:tracePt t="250646" x="3956050" y="2914650"/>
          <p14:tracePt t="250648" x="3956050" y="2921000"/>
          <p14:tracePt t="250662" x="3956050" y="2927350"/>
          <p14:tracePt t="250702" x="3956050" y="2933700"/>
          <p14:tracePt t="250704" x="3956050" y="2940050"/>
          <p14:tracePt t="250712" x="3956050" y="2946400"/>
          <p14:tracePt t="250750" x="3956050" y="2952750"/>
          <p14:tracePt t="250767" x="3956050" y="2959100"/>
          <p14:tracePt t="250769" x="3956050" y="2965450"/>
          <p14:tracePt t="250807" x="3956050" y="2971800"/>
          <p14:tracePt t="254358" x="3962400" y="2971800"/>
          <p14:tracePt t="254366" x="3968750" y="2971800"/>
          <p14:tracePt t="254374" x="3981450" y="2971800"/>
          <p14:tracePt t="254382" x="4000500" y="2971800"/>
          <p14:tracePt t="254395" x="4025900" y="2971800"/>
          <p14:tracePt t="254410" x="4051300" y="2971800"/>
          <p14:tracePt t="254427" x="4064000" y="2971800"/>
          <p14:tracePt t="254444" x="4083050" y="2971800"/>
          <p14:tracePt t="254461" x="4089400" y="2971800"/>
          <p14:tracePt t="254477" x="4102100" y="2971800"/>
          <p14:tracePt t="254542" x="4108450" y="2971800"/>
          <p14:tracePt t="254561" x="4114800" y="2978150"/>
          <p14:tracePt t="254582" x="4121150" y="2978150"/>
          <p14:tracePt t="254718" x="4127500" y="2978150"/>
          <p14:tracePt t="254759" x="4133850" y="2978150"/>
          <p14:tracePt t="254831" x="4140200" y="2978150"/>
          <p14:tracePt t="254849" x="4146550" y="2978150"/>
          <p14:tracePt t="254870" x="4152900" y="2978150"/>
          <p14:tracePt t="254887" x="4159250" y="2978150"/>
          <p14:tracePt t="254902" x="4165600" y="2978150"/>
          <p14:tracePt t="254959" x="4171950" y="2978150"/>
          <p14:tracePt t="254976" x="4178300" y="2978150"/>
          <p14:tracePt t="254999" x="4184650" y="2978150"/>
          <p14:tracePt t="255007" x="4184650" y="2984500"/>
          <p14:tracePt t="255070" x="4191000" y="2984500"/>
          <p14:tracePt t="255087" x="4197350" y="2984500"/>
          <p14:tracePt t="255103" x="4203700" y="2984500"/>
          <p14:tracePt t="255121" x="4222750" y="2984500"/>
          <p14:tracePt t="255135" x="4235450" y="2990850"/>
          <p14:tracePt t="255136" x="4248150" y="2990850"/>
          <p14:tracePt t="255145" x="4267200" y="2990850"/>
          <p14:tracePt t="255162" x="4292600" y="2997200"/>
          <p14:tracePt t="255177" x="4318000" y="2997200"/>
          <p14:tracePt t="255193" x="4330700" y="2997200"/>
          <p14:tracePt t="255211" x="4356100" y="2997200"/>
          <p14:tracePt t="255228" x="4387850" y="2997200"/>
          <p14:tracePt t="255243" x="4425950" y="2997200"/>
          <p14:tracePt t="255260" x="4464050" y="2997200"/>
          <p14:tracePt t="255278" x="4489450" y="2997200"/>
          <p14:tracePt t="255293" x="4508500" y="3009900"/>
          <p14:tracePt t="255311" x="4521200" y="3009900"/>
          <p14:tracePt t="255351" x="4527550" y="3016250"/>
          <p14:tracePt t="255353" x="4533900" y="3016250"/>
          <p14:tracePt t="255359" x="4540250" y="3016250"/>
          <p14:tracePt t="255376" x="4552950" y="3016250"/>
          <p14:tracePt t="255415" x="4559300" y="3016250"/>
          <p14:tracePt t="255416" x="4559300" y="3022600"/>
          <p14:tracePt t="255426" x="4565650" y="3022600"/>
          <p14:tracePt t="255463" x="4572000" y="3022600"/>
          <p14:tracePt t="255487" x="4578350" y="3022600"/>
          <p14:tracePt t="255495" x="4584700" y="3022600"/>
          <p14:tracePt t="255510" x="4591050" y="3022600"/>
          <p14:tracePt t="255528" x="4597400" y="3022600"/>
          <p14:tracePt t="255543" x="4603750" y="3022600"/>
          <p14:tracePt t="255544" x="4610100" y="3022600"/>
          <p14:tracePt t="255560" x="4622800" y="3028950"/>
          <p14:tracePt t="255592" x="4629150" y="3028950"/>
          <p14:tracePt t="255595" x="4635500" y="3035300"/>
          <p14:tracePt t="255610" x="4648200" y="3035300"/>
          <p14:tracePt t="255626" x="4660900" y="3035300"/>
          <p14:tracePt t="255734" x="4667250" y="3035300"/>
          <p14:tracePt t="255753" x="4673600" y="3041650"/>
          <p14:tracePt t="255879" x="4679950" y="3048000"/>
          <p14:tracePt t="255910" x="4686300" y="3048000"/>
          <p14:tracePt t="255918" x="4692650" y="3048000"/>
          <p14:tracePt t="255928" x="4699000" y="3054350"/>
          <p14:tracePt t="255950" x="4705350" y="3054350"/>
          <p14:tracePt t="255966" x="4711700" y="3054350"/>
          <p14:tracePt t="256000" x="4718050" y="3060700"/>
          <p14:tracePt t="256047" x="4718050" y="3067050"/>
          <p14:tracePt t="256078" x="4718050" y="3073400"/>
          <p14:tracePt t="257662" x="4718050" y="3079750"/>
          <p14:tracePt t="257678" x="4718050" y="3086100"/>
          <p14:tracePt t="257702" x="4718050" y="3092450"/>
          <p14:tracePt t="257711" x="4718050" y="3098800"/>
          <p14:tracePt t="257726" x="4718050" y="3105150"/>
          <p14:tracePt t="257728" x="4718050" y="3111500"/>
          <p14:tracePt t="257742" x="4705350" y="3124200"/>
          <p14:tracePt t="257760" x="4705350" y="3136900"/>
          <p14:tracePt t="257776" x="4699000" y="3143250"/>
          <p14:tracePt t="257793" x="4692650" y="3143250"/>
          <p14:tracePt t="257809" x="4686300" y="3149600"/>
          <p14:tracePt t="257824" x="4686300" y="3155950"/>
          <p14:tracePt t="257841" x="4673600" y="3162300"/>
          <p14:tracePt t="257858" x="4660900" y="3175000"/>
          <p14:tracePt t="257876" x="4648200" y="3181350"/>
          <p14:tracePt t="257891" x="4629150" y="3181350"/>
          <p14:tracePt t="257909" x="4616450" y="3181350"/>
          <p14:tracePt t="257926" x="4603750" y="3181350"/>
          <p14:tracePt t="257941" x="4591050" y="3181350"/>
          <p14:tracePt t="257958" x="4552950" y="3181350"/>
          <p14:tracePt t="257976" x="4527550" y="3181350"/>
          <p14:tracePt t="257991" x="4495800" y="3181350"/>
          <p14:tracePt t="258009" x="4451350" y="3181350"/>
          <p14:tracePt t="258025" x="4400550" y="3187700"/>
          <p14:tracePt t="258043" x="4349750" y="3194050"/>
          <p14:tracePt t="258059" x="4305300" y="3194050"/>
          <p14:tracePt t="258075" x="4273550" y="3200400"/>
          <p14:tracePt t="258091" x="4254500" y="3200400"/>
          <p14:tracePt t="258109" x="4235450" y="3200400"/>
          <p14:tracePt t="258124" x="4210050" y="3206750"/>
          <p14:tracePt t="258141" x="4159250" y="3206750"/>
          <p14:tracePt t="258159" x="4127500" y="3206750"/>
          <p14:tracePt t="258176" x="4095750" y="3206750"/>
          <p14:tracePt t="258192" x="4083050" y="3206750"/>
          <p14:tracePt t="258207" x="4070350" y="3206750"/>
          <p14:tracePt t="258224" x="4064000" y="3206750"/>
          <p14:tracePt t="258241" x="4044950" y="3206750"/>
          <p14:tracePt t="258259" x="4025900" y="3206750"/>
          <p14:tracePt t="258274" x="4000500" y="3206750"/>
          <p14:tracePt t="258291" x="3981450" y="3206750"/>
          <p14:tracePt t="258308" x="3962400" y="3206750"/>
          <p14:tracePt t="258324" x="3937000" y="3200400"/>
          <p14:tracePt t="258341" x="3917950" y="3200400"/>
          <p14:tracePt t="258357" x="3892550" y="3200400"/>
          <p14:tracePt t="258357" x="3873500" y="3200400"/>
          <p14:tracePt t="258374" x="3835400" y="3200400"/>
          <p14:tracePt t="258391" x="3803650" y="3194050"/>
          <p14:tracePt t="258407" x="3765550" y="3194050"/>
          <p14:tracePt t="258424" x="3740150" y="3187700"/>
          <p14:tracePt t="258441" x="3702050" y="3181350"/>
          <p14:tracePt t="258457" x="3683000" y="3181350"/>
          <p14:tracePt t="258474" x="3657600" y="3168650"/>
          <p14:tracePt t="258490" x="3638550" y="3162300"/>
          <p14:tracePt t="258507" x="3619500" y="3155950"/>
          <p14:tracePt t="258524" x="3594100" y="3143250"/>
          <p14:tracePt t="258541" x="3581400" y="3136900"/>
          <p14:tracePt t="258557" x="3562350" y="3124200"/>
          <p14:tracePt t="258574" x="3562350" y="3111500"/>
          <p14:tracePt t="258591" x="3556000" y="3105150"/>
          <p14:tracePt t="258607" x="3556000" y="3092450"/>
          <p14:tracePt t="258624" x="3556000" y="3086100"/>
          <p14:tracePt t="258640" x="3556000" y="3079750"/>
          <p14:tracePt t="258657" x="3556000" y="3073400"/>
          <p14:tracePt t="258674" x="3549650" y="3067050"/>
          <p14:tracePt t="258690" x="3549650" y="3060700"/>
          <p14:tracePt t="258707" x="3549650" y="3048000"/>
          <p14:tracePt t="258724" x="3549650" y="3035300"/>
          <p14:tracePt t="258740" x="3549650" y="3028950"/>
          <p14:tracePt t="258798" x="3549650" y="3022600"/>
          <p14:tracePt t="258817" x="3549650" y="3016250"/>
          <p14:tracePt t="258846" x="3549650" y="3009900"/>
          <p14:tracePt t="258862" x="3556000" y="3003550"/>
          <p14:tracePt t="258863" x="3556000" y="2997200"/>
          <p14:tracePt t="258874" x="3562350" y="2997200"/>
          <p14:tracePt t="258890" x="3575050" y="2990850"/>
          <p14:tracePt t="258907" x="3581400" y="2984500"/>
          <p14:tracePt t="258923" x="3594100" y="2978150"/>
          <p14:tracePt t="258941" x="3606800" y="2978150"/>
          <p14:tracePt t="258957" x="3613150" y="2978150"/>
          <p14:tracePt t="258974" x="3632200" y="2978150"/>
          <p14:tracePt t="258991" x="3638550" y="2978150"/>
          <p14:tracePt t="259007" x="3644900" y="2978150"/>
          <p14:tracePt t="259024" x="3651250" y="2978150"/>
          <p14:tracePt t="259041" x="3670300" y="2978150"/>
          <p14:tracePt t="259058" x="3689350" y="2978150"/>
          <p14:tracePt t="259058" x="3752850" y="2978150"/>
          <p14:tracePt t="259142" x="3759200" y="2978150"/>
          <p14:tracePt t="259143" x="3765550" y="2978150"/>
          <p14:tracePt t="259157" x="3784600" y="2978150"/>
          <p14:tracePt t="259173" x="3810000" y="2978150"/>
          <p14:tracePt t="259191" x="3829050" y="2978150"/>
          <p14:tracePt t="259207" x="3848100" y="2978150"/>
          <p14:tracePt t="259224" x="3873500" y="2978150"/>
          <p14:tracePt t="259240" x="3892550" y="2978150"/>
          <p14:tracePt t="259257" x="3911600" y="2978150"/>
          <p14:tracePt t="259273" x="3924300" y="2978150"/>
          <p14:tracePt t="259290" x="3937000" y="2978150"/>
          <p14:tracePt t="259307" x="3943350" y="2978150"/>
          <p14:tracePt t="259323" x="3962400" y="2978150"/>
          <p14:tracePt t="259340" x="3975100" y="2978150"/>
          <p14:tracePt t="259357" x="3994150" y="2978150"/>
          <p14:tracePt t="259373" x="4032250" y="2978150"/>
          <p14:tracePt t="259391" x="4064000" y="2978150"/>
          <p14:tracePt t="259407" x="4089400" y="2978150"/>
          <p14:tracePt t="259424" x="4108450" y="2978150"/>
          <p14:tracePt t="259440" x="4121150" y="2978150"/>
          <p14:tracePt t="259457" x="4133850" y="2978150"/>
          <p14:tracePt t="259473" x="4140200" y="2978150"/>
          <p14:tracePt t="259511" x="4146550" y="2978150"/>
          <p14:tracePt t="259527" x="4152900" y="2978150"/>
          <p14:tracePt t="259528" x="4159250" y="2978150"/>
          <p14:tracePt t="259540" x="4171950" y="2978150"/>
          <p14:tracePt t="259556" x="4184650" y="2978150"/>
          <p14:tracePt t="259573" x="4197350" y="2978150"/>
          <p14:tracePt t="259590" x="4222750" y="2978150"/>
          <p14:tracePt t="259606" x="4235450" y="2978150"/>
          <p14:tracePt t="259624" x="4241800" y="2978150"/>
          <p14:tracePt t="259640" x="4254500" y="2978150"/>
          <p14:tracePt t="259656" x="4267200" y="2978150"/>
          <p14:tracePt t="259673" x="4279900" y="2978150"/>
          <p14:tracePt t="259690" x="4292600" y="2978150"/>
          <p14:tracePt t="259707" x="4298950" y="2978150"/>
          <p14:tracePt t="259723" x="4305300" y="2978150"/>
          <p14:tracePt t="259740" x="4311650" y="2984500"/>
          <p14:tracePt t="259756" x="4318000" y="2984500"/>
          <p14:tracePt t="259773" x="4330700" y="2984500"/>
          <p14:tracePt t="259806" x="4337050" y="2984500"/>
          <p14:tracePt t="259808" x="4343400" y="2984500"/>
          <p14:tracePt t="259824" x="4349750" y="2984500"/>
          <p14:tracePt t="259840" x="4356100" y="2984500"/>
          <p14:tracePt t="259856" x="4362450" y="2984500"/>
          <p14:tracePt t="259874" x="4368800" y="2984500"/>
          <p14:tracePt t="259890" x="4381500" y="2984500"/>
          <p14:tracePt t="259907" x="4387850" y="2984500"/>
          <p14:tracePt t="259923" x="4394200" y="2984500"/>
          <p14:tracePt t="259940" x="4400550" y="2984500"/>
          <p14:tracePt t="259956" x="4406900" y="2984500"/>
          <p14:tracePt t="259973" x="4413250" y="2984500"/>
          <p14:tracePt t="259990" x="4419600" y="2984500"/>
          <p14:tracePt t="260006" x="4432300" y="2984500"/>
          <p14:tracePt t="260023" x="4438650" y="2984500"/>
          <p14:tracePt t="260039" x="4445000" y="2984500"/>
          <p14:tracePt t="260078" x="4451350" y="2984500"/>
          <p14:tracePt t="260079" x="4457700" y="2984500"/>
          <p14:tracePt t="260089" x="4464050" y="2984500"/>
          <p14:tracePt t="260089" x="4610100" y="3022600"/>
          <p14:tracePt t="260518" x="4616450" y="3022600"/>
          <p14:tracePt t="260520" x="4622800" y="3022600"/>
          <p14:tracePt t="260542" x="4629150" y="3022600"/>
          <p14:tracePt t="260559" x="4635500" y="3022600"/>
          <p14:tracePt t="260646" x="4641850" y="3022600"/>
          <p14:tracePt t="260665" x="4648200" y="3022600"/>
          <p14:tracePt t="260672" x="4654550" y="3022600"/>
          <p14:tracePt t="260693" x="4660900" y="3022600"/>
          <p14:tracePt t="260706" x="4667250" y="3028950"/>
          <p14:tracePt t="260708" x="4673600" y="3028950"/>
          <p14:tracePt t="260743" x="4679950" y="3028950"/>
          <p14:tracePt t="260744" x="4679950" y="3035300"/>
          <p14:tracePt t="260757" x="4686300" y="3035300"/>
          <p14:tracePt t="260772" x="4686300" y="3041650"/>
          <p14:tracePt t="260815" x="4686300" y="3048000"/>
          <p14:tracePt t="260822" x="4692650" y="3048000"/>
          <p14:tracePt t="260828" x="4699000" y="3054350"/>
          <p14:tracePt t="260863" x="4705350" y="3054350"/>
          <p14:tracePt t="260902" x="4705350" y="3060700"/>
          <p14:tracePt t="260907" x="4711700" y="3067050"/>
          <p14:tracePt t="260924" x="4711700" y="3073400"/>
          <p14:tracePt t="260926" x="4724400" y="3079750"/>
          <p14:tracePt t="260939" x="4724400" y="3092450"/>
          <p14:tracePt t="260956" x="4730750" y="3105150"/>
          <p14:tracePt t="260972" x="4730750" y="3111500"/>
          <p14:tracePt t="261015" x="4730750" y="3117850"/>
          <p14:tracePt t="261022" x="4730750" y="3124200"/>
          <p14:tracePt t="261027" x="4730750" y="3130550"/>
          <p14:tracePt t="261039" x="4730750" y="3136900"/>
          <p14:tracePt t="261055" x="4730750" y="3143250"/>
          <p14:tracePt t="261119" x="4730750" y="3149600"/>
          <p14:tracePt t="261121" x="4730750" y="3155950"/>
          <p14:tracePt t="261140" x="4730750" y="3162300"/>
          <p14:tracePt t="261143" x="4730750" y="3168650"/>
          <p14:tracePt t="261156" x="4718050" y="3175000"/>
          <p14:tracePt t="261172" x="4718050" y="3181350"/>
          <p14:tracePt t="261189" x="4711700" y="3181350"/>
          <p14:tracePt t="261206" x="4705350" y="3187700"/>
          <p14:tracePt t="261222" x="4692650" y="3194050"/>
          <p14:tracePt t="261238" x="4673600" y="3194050"/>
          <p14:tracePt t="261255" x="4654550" y="3206750"/>
          <p14:tracePt t="261272" x="4635500" y="3206750"/>
          <p14:tracePt t="261288" x="4610100" y="3206750"/>
          <p14:tracePt t="261305" x="4591050" y="3206750"/>
          <p14:tracePt t="261322" x="4572000" y="3206750"/>
          <p14:tracePt t="261339" x="4540250" y="3206750"/>
          <p14:tracePt t="261356" x="4514850" y="3206750"/>
          <p14:tracePt t="261372" x="4483100" y="3206750"/>
          <p14:tracePt t="261389" x="4445000" y="3206750"/>
          <p14:tracePt t="261405" x="4406900" y="3206750"/>
          <p14:tracePt t="261422" x="4330700" y="3194050"/>
          <p14:tracePt t="261439" x="4292600" y="3187700"/>
          <p14:tracePt t="261455" x="4267200" y="3181350"/>
          <p14:tracePt t="261472" x="4235450" y="3175000"/>
          <p14:tracePt t="261488" x="4216400" y="3175000"/>
          <p14:tracePt t="261506" x="4197350" y="3168650"/>
          <p14:tracePt t="261522" x="4171950" y="3168650"/>
          <p14:tracePt t="261538" x="4152900" y="3168650"/>
          <p14:tracePt t="261555" x="4114800" y="3162300"/>
          <p14:tracePt t="261571" x="4083050" y="3155950"/>
          <p14:tracePt t="261588" x="4032250" y="3155950"/>
          <p14:tracePt t="261605" x="4000500" y="3155950"/>
          <p14:tracePt t="261622" x="3930650" y="3155950"/>
          <p14:tracePt t="261639" x="3905250" y="3155950"/>
          <p14:tracePt t="261655" x="3860800" y="3155950"/>
          <p14:tracePt t="261672" x="3822700" y="3149600"/>
          <p14:tracePt t="261688" x="3771900" y="3149600"/>
          <p14:tracePt t="261705" x="3721100" y="3143250"/>
          <p14:tracePt t="261722" x="3683000" y="3130550"/>
          <p14:tracePt t="261738" x="3651250" y="3117850"/>
          <p14:tracePt t="261755" x="3625850" y="3098800"/>
          <p14:tracePt t="261771" x="3594100" y="3092450"/>
          <p14:tracePt t="261788" x="3575050" y="3079750"/>
          <p14:tracePt t="261805" x="3575050" y="3073400"/>
          <p14:tracePt t="261821" x="3562350" y="3048000"/>
          <p14:tracePt t="261839" x="3556000" y="3022600"/>
          <p14:tracePt t="261855" x="3549650" y="2997200"/>
          <p14:tracePt t="261872" x="3543300" y="2965450"/>
          <p14:tracePt t="261892" x="3543300" y="2946400"/>
          <p14:tracePt t="261905" x="3543300" y="2933700"/>
          <p14:tracePt t="261922" x="3549650" y="2914650"/>
          <p14:tracePt t="261938" x="3556000" y="2901950"/>
          <p14:tracePt t="261955" x="3562350" y="2889250"/>
          <p14:tracePt t="261971" x="3581400" y="2876550"/>
          <p14:tracePt t="261988" x="3594100" y="2857500"/>
          <p14:tracePt t="262005" x="3619500" y="2851150"/>
          <p14:tracePt t="262021" x="3651250" y="2844800"/>
          <p14:tracePt t="262038" x="3670300" y="2844800"/>
          <p14:tracePt t="262055" x="3695700" y="2844800"/>
          <p14:tracePt t="262071" x="3727450" y="2844800"/>
          <p14:tracePt t="262088" x="3759200" y="2844800"/>
          <p14:tracePt t="262105" x="3797300" y="2844800"/>
          <p14:tracePt t="262122" x="3835400" y="2844800"/>
          <p14:tracePt t="262138" x="3886200" y="2844800"/>
          <p14:tracePt t="262155" x="3937000" y="2844800"/>
          <p14:tracePt t="262171" x="3981450" y="2844800"/>
          <p14:tracePt t="262188" x="4013200" y="2851150"/>
          <p14:tracePt t="262205" x="4025900" y="2851150"/>
          <p14:tracePt t="262221" x="4051300" y="2851150"/>
          <p14:tracePt t="262239" x="4070350" y="2851150"/>
          <p14:tracePt t="262255" x="4114800" y="2851150"/>
          <p14:tracePt t="262271" x="4159250" y="2851150"/>
          <p14:tracePt t="262288" x="4203700" y="2851150"/>
          <p14:tracePt t="262305" x="4241800" y="2857500"/>
          <p14:tracePt t="262321" x="4267200" y="2857500"/>
          <p14:tracePt t="262338" x="4286250" y="2863850"/>
          <p14:tracePt t="262355" x="4311650" y="2863850"/>
          <p14:tracePt t="262371" x="4330700" y="2863850"/>
          <p14:tracePt t="262388" x="4356100" y="2863850"/>
          <p14:tracePt t="262405" x="4394200" y="2870200"/>
          <p14:tracePt t="262421" x="4425950" y="2870200"/>
          <p14:tracePt t="262438" x="4432300" y="2876550"/>
          <p14:tracePt t="262583" x="4425950" y="2876550"/>
          <p14:tracePt t="262590" x="4406900" y="2876550"/>
          <p14:tracePt t="262604" x="4394200" y="2876550"/>
          <p14:tracePt t="262606" x="4349750" y="2870200"/>
          <p14:tracePt t="262621" x="4298950" y="2857500"/>
          <p14:tracePt t="262621" x="4279900" y="2851150"/>
          <p14:tracePt t="262638" x="4229100" y="2844800"/>
          <p14:tracePt t="262654" x="4197350" y="2838450"/>
          <p14:tracePt t="262671" x="4171950" y="2832100"/>
          <p14:tracePt t="262688" x="4140200" y="2825750"/>
          <p14:tracePt t="262704" x="4121150" y="2825750"/>
          <p14:tracePt t="262721" x="4102100" y="2825750"/>
          <p14:tracePt t="262738" x="4083050" y="2825750"/>
          <p14:tracePt t="262755" x="4064000" y="2825750"/>
          <p14:tracePt t="262771" x="4051300" y="2825750"/>
          <p14:tracePt t="262788" x="4025900" y="2825750"/>
          <p14:tracePt t="262804" x="3994150" y="2825750"/>
          <p14:tracePt t="262821" x="3962400" y="2825750"/>
          <p14:tracePt t="262838" x="3930650" y="2825750"/>
          <p14:tracePt t="262854" x="3886200" y="2825750"/>
          <p14:tracePt t="262871" x="3854450" y="2825750"/>
          <p14:tracePt t="262887" x="3822700" y="2825750"/>
          <p14:tracePt t="262905" x="3784600" y="2825750"/>
          <p14:tracePt t="262921" x="3752850" y="2825750"/>
          <p14:tracePt t="262937" x="3721100" y="2825750"/>
          <p14:tracePt t="262954" x="3683000" y="2825750"/>
          <p14:tracePt t="262971" x="3651250" y="2825750"/>
          <p14:tracePt t="262987" x="3625850" y="2825750"/>
          <p14:tracePt t="263004" x="3594100" y="2825750"/>
          <p14:tracePt t="263021" x="3568700" y="2832100"/>
          <p14:tracePt t="263037" x="3536950" y="2832100"/>
          <p14:tracePt t="263054" x="3498850" y="2838450"/>
          <p14:tracePt t="263070" x="3473450" y="2844800"/>
          <p14:tracePt t="263087" x="3454400" y="2857500"/>
          <p14:tracePt t="263126" x="3448050" y="2863850"/>
          <p14:tracePt t="263137" x="3441700" y="2870200"/>
          <p14:tracePt t="263140" x="3435350" y="2876550"/>
          <p14:tracePt t="263154" x="3435350" y="2889250"/>
          <p14:tracePt t="263170" x="3429000" y="2901950"/>
          <p14:tracePt t="263187" x="3422650" y="2914650"/>
          <p14:tracePt t="263204" x="3422650" y="2927350"/>
          <p14:tracePt t="263221" x="3422650" y="2940050"/>
          <p14:tracePt t="263237" x="3422650" y="2959100"/>
          <p14:tracePt t="263255" x="3422650" y="2965450"/>
          <p14:tracePt t="263270" x="3429000" y="2984500"/>
          <p14:tracePt t="263287" x="3429000" y="2997200"/>
          <p14:tracePt t="263304" x="3441700" y="3009900"/>
          <p14:tracePt t="263321" x="3448050" y="3022600"/>
          <p14:tracePt t="263337" x="3454400" y="3028950"/>
          <p14:tracePt t="263354" x="3454400" y="3048000"/>
          <p14:tracePt t="263370" x="3460750" y="3054350"/>
          <p14:tracePt t="263387" x="3467100" y="3067050"/>
          <p14:tracePt t="263404" x="3473450" y="3079750"/>
          <p14:tracePt t="263421" x="3486150" y="3086100"/>
          <p14:tracePt t="263437" x="3492500" y="3111500"/>
          <p14:tracePt t="263454" x="3517900" y="3143250"/>
          <p14:tracePt t="263471" x="3524250" y="3155950"/>
          <p14:tracePt t="263487" x="3536950" y="3162300"/>
          <p14:tracePt t="263507" x="3543300" y="3168650"/>
          <p14:tracePt t="263520" x="3556000" y="3181350"/>
          <p14:tracePt t="263537" x="3568700" y="3187700"/>
          <p14:tracePt t="263554" x="3600450" y="3200400"/>
          <p14:tracePt t="263571" x="3625850" y="3219450"/>
          <p14:tracePt t="263587" x="3657600" y="3232150"/>
          <p14:tracePt t="263604" x="3689350" y="3251200"/>
          <p14:tracePt t="263620" x="3714750" y="3257550"/>
          <p14:tracePt t="263637" x="3746500" y="3270250"/>
          <p14:tracePt t="263654" x="3771900" y="3276600"/>
          <p14:tracePt t="263670" x="3816350" y="3282950"/>
          <p14:tracePt t="263687" x="3854450" y="3289300"/>
          <p14:tracePt t="263703" x="3892550" y="3289300"/>
          <p14:tracePt t="263720" x="3943350" y="3289300"/>
          <p14:tracePt t="263737" x="3994150" y="3289300"/>
          <p14:tracePt t="263753" x="4038600" y="3289300"/>
          <p14:tracePt t="263770" x="4089400" y="3289300"/>
          <p14:tracePt t="263787" x="4133850" y="3289300"/>
          <p14:tracePt t="263804" x="4178300" y="3289300"/>
          <p14:tracePt t="263820" x="4229100" y="3289300"/>
          <p14:tracePt t="263837" x="4279900" y="3289300"/>
          <p14:tracePt t="263853" x="4318000" y="3289300"/>
          <p14:tracePt t="263870" x="4394200" y="3289300"/>
          <p14:tracePt t="263887" x="4432300" y="3289300"/>
          <p14:tracePt t="263903" x="4470400" y="3289300"/>
          <p14:tracePt t="263920" x="4483100" y="3289300"/>
          <p14:tracePt t="263937" x="4495800" y="3289300"/>
          <p14:tracePt t="263953" x="4514850" y="3289300"/>
          <p14:tracePt t="263970" x="4527550" y="3289300"/>
          <p14:tracePt t="263986" x="4546600" y="3282950"/>
          <p14:tracePt t="264003" x="4572000" y="3276600"/>
          <p14:tracePt t="264020" x="4597400" y="3276600"/>
          <p14:tracePt t="264037" x="4622800" y="3263900"/>
          <p14:tracePt t="264053" x="4641850" y="3244850"/>
          <p14:tracePt t="264070" x="4673600" y="3232150"/>
          <p14:tracePt t="264087" x="4686300" y="3219450"/>
          <p14:tracePt t="264103" x="4692650" y="3213100"/>
          <p14:tracePt t="264120" x="4705350" y="3194050"/>
          <p14:tracePt t="264137" x="4711700" y="3181350"/>
          <p14:tracePt t="264153" x="4711700" y="3162300"/>
          <p14:tracePt t="264170" x="4711700" y="3143250"/>
          <p14:tracePt t="264186" x="4711700" y="3130550"/>
          <p14:tracePt t="264203" x="4711700" y="3124200"/>
          <p14:tracePt t="264220" x="4705350" y="3105150"/>
          <p14:tracePt t="264236" x="4699000" y="3092450"/>
          <p14:tracePt t="264253" x="4692650" y="3079750"/>
          <p14:tracePt t="264270" x="4667250" y="3028950"/>
          <p14:tracePt t="264286" x="4648200" y="3009900"/>
          <p14:tracePt t="264303" x="4622800" y="2984500"/>
          <p14:tracePt t="264319" x="4578350" y="2952750"/>
          <p14:tracePt t="264336" x="4540250" y="2933700"/>
          <p14:tracePt t="264353" x="4508500" y="2901950"/>
          <p14:tracePt t="264370" x="4457700" y="2876550"/>
          <p14:tracePt t="264386" x="4406900" y="2857500"/>
          <p14:tracePt t="264403" x="4356100" y="2844800"/>
          <p14:tracePt t="264420" x="4305300" y="2838450"/>
          <p14:tracePt t="264436" x="4254500" y="2832100"/>
          <p14:tracePt t="264453" x="4203700" y="2825750"/>
          <p14:tracePt t="264453" x="4178300" y="2819400"/>
          <p14:tracePt t="264470" x="4133850" y="2819400"/>
          <p14:tracePt t="264486" x="4114800" y="2813050"/>
          <p14:tracePt t="264503" x="4064000" y="2806700"/>
          <p14:tracePt t="264519" x="4032250" y="2806700"/>
          <p14:tracePt t="264536" x="3994150" y="2806700"/>
          <p14:tracePt t="264552" x="3956050" y="2806700"/>
          <p14:tracePt t="264569" x="3930650" y="2806700"/>
          <p14:tracePt t="264586" x="3892550" y="2806700"/>
          <p14:tracePt t="264603" x="3867150" y="2806700"/>
          <p14:tracePt t="264619" x="3841750" y="2806700"/>
          <p14:tracePt t="264636" x="3810000" y="2813050"/>
          <p14:tracePt t="264653" x="3790950" y="2819400"/>
          <p14:tracePt t="264669" x="3771900" y="2825750"/>
          <p14:tracePt t="264686" x="3740150" y="2851150"/>
          <p14:tracePt t="264703" x="3721100" y="2870200"/>
          <p14:tracePt t="264719" x="3702050" y="2876550"/>
          <p14:tracePt t="264736" x="3695700" y="2895600"/>
          <p14:tracePt t="264753" x="3676650" y="2908300"/>
          <p14:tracePt t="264769" x="3663950" y="2927350"/>
          <p14:tracePt t="264787" x="3657600" y="2933700"/>
          <p14:tracePt t="264803" x="3657600" y="2946400"/>
          <p14:tracePt t="264819" x="3651250" y="2959100"/>
          <p14:tracePt t="264836" x="3651250" y="2965450"/>
          <p14:tracePt t="264853" x="3651250" y="2984500"/>
          <p14:tracePt t="264853" x="3644900" y="2984500"/>
          <p14:tracePt t="264870" x="3644900" y="2990850"/>
          <p14:tracePt t="264886" x="3644900" y="3003550"/>
          <p14:tracePt t="264903" x="3644900" y="3009900"/>
          <p14:tracePt t="264919" x="3644900" y="3022600"/>
          <p14:tracePt t="264935" x="3651250" y="3022600"/>
          <p14:tracePt t="264953" x="3651250" y="3035300"/>
          <p14:tracePt t="264969" x="3657600" y="3035300"/>
          <p14:tracePt t="264986" x="3676650" y="3054350"/>
          <p14:tracePt t="265003" x="3695700" y="3067050"/>
          <p14:tracePt t="265019" x="3714750" y="3079750"/>
          <p14:tracePt t="265036" x="3752850" y="3086100"/>
          <p14:tracePt t="265052" x="3778250" y="3098800"/>
          <p14:tracePt t="265069" x="3810000" y="3111500"/>
          <p14:tracePt t="265086" x="3886200" y="3136900"/>
          <p14:tracePt t="265103" x="3968750" y="3149600"/>
          <p14:tracePt t="265119" x="4057650" y="3168650"/>
          <p14:tracePt t="265136" x="4171950" y="3181350"/>
          <p14:tracePt t="265152" x="4279900" y="3187700"/>
          <p14:tracePt t="265169" x="4337050" y="3187700"/>
          <p14:tracePt t="265186" x="4502150" y="3187700"/>
          <p14:tracePt t="265202" x="4610100" y="3187700"/>
          <p14:tracePt t="265219" x="4737100" y="3187700"/>
          <p14:tracePt t="265236" x="4883150" y="3187700"/>
          <p14:tracePt t="265252" x="5029200" y="3187700"/>
          <p14:tracePt t="265252" x="5105400" y="3187700"/>
          <p14:tracePt t="265270" x="5181600" y="3187700"/>
          <p14:tracePt t="265286" x="5378450" y="3187700"/>
          <p14:tracePt t="265303" x="5454650" y="3187700"/>
          <p14:tracePt t="265319" x="5499100" y="3187700"/>
          <p14:tracePt t="265335" x="5524500" y="3187700"/>
          <p14:tracePt t="265352" x="5543550" y="3187700"/>
          <p14:tracePt t="265398" x="5549900" y="3181350"/>
          <p14:tracePt t="265411" x="5556250" y="3181350"/>
          <p14:tracePt t="265414" x="5556250" y="3175000"/>
          <p14:tracePt t="265435" x="5568950" y="3175000"/>
          <p14:tracePt t="265437" x="5575300" y="3175000"/>
          <p14:tracePt t="265452" x="5581650" y="3162300"/>
          <p14:tracePt t="265469" x="5581650" y="3155950"/>
          <p14:tracePt t="265485" x="5594350" y="3149600"/>
          <p14:tracePt t="265502" x="5594350" y="3136900"/>
          <p14:tracePt t="265519" x="5594350" y="3124200"/>
          <p14:tracePt t="265535" x="5600700" y="3105150"/>
          <p14:tracePt t="265552" x="5607050" y="3086100"/>
          <p14:tracePt t="265569" x="5607050" y="3054350"/>
          <p14:tracePt t="265586" x="5600700" y="3028950"/>
          <p14:tracePt t="265602" x="5600700" y="3009900"/>
          <p14:tracePt t="265619" x="5594350" y="2997200"/>
          <p14:tracePt t="265636" x="5588000" y="2984500"/>
          <p14:tracePt t="265652" x="5588000" y="2965450"/>
          <p14:tracePt t="265669" x="5581650" y="2952750"/>
          <p14:tracePt t="265685" x="5575300" y="2933700"/>
          <p14:tracePt t="265702" x="5562600" y="2921000"/>
          <p14:tracePt t="265719" x="5556250" y="2908300"/>
          <p14:tracePt t="265735" x="5549900" y="2901950"/>
          <p14:tracePt t="265774" x="5549900" y="2895600"/>
          <p14:tracePt t="265776" x="5543550" y="2895600"/>
          <p14:tracePt t="265785" x="5530850" y="2889250"/>
          <p14:tracePt t="265802" x="5511800" y="2882900"/>
          <p14:tracePt t="265818" x="5486400" y="2870200"/>
          <p14:tracePt t="265835" x="5461000" y="2863850"/>
          <p14:tracePt t="265852" x="5441950" y="2863850"/>
          <p14:tracePt t="265869" x="5410200" y="2863850"/>
          <p14:tracePt t="265885" x="5372100" y="2863850"/>
          <p14:tracePt t="265903" x="5359400" y="2863850"/>
          <p14:tracePt t="265919" x="5346700" y="2870200"/>
          <p14:tracePt t="265935" x="5340350" y="2876550"/>
          <p14:tracePt t="265952" x="5334000" y="2889250"/>
          <p14:tracePt t="265968" x="5327650" y="2895600"/>
          <p14:tracePt t="265986" x="5327650" y="2908300"/>
          <p14:tracePt t="266002" x="5327650" y="2927350"/>
          <p14:tracePt t="266018" x="5327650" y="2940050"/>
          <p14:tracePt t="266035" x="5327650" y="2946400"/>
          <p14:tracePt t="266051" x="5346700" y="2959100"/>
          <p14:tracePt t="266069" x="5353050" y="2971800"/>
          <p14:tracePt t="266085" x="5365750" y="2971800"/>
          <p14:tracePt t="266102" x="5384800" y="2978150"/>
          <p14:tracePt t="266119" x="5397500" y="2978150"/>
          <p14:tracePt t="266135" x="5410200" y="2978150"/>
          <p14:tracePt t="266152" x="5429250" y="2978150"/>
          <p14:tracePt t="266168" x="5467350" y="2978150"/>
          <p14:tracePt t="266185" x="5492750" y="2978150"/>
          <p14:tracePt t="266201" x="5524500" y="2978150"/>
          <p14:tracePt t="266218" x="5537200" y="2978150"/>
          <p14:tracePt t="266235" x="5549900" y="2971800"/>
          <p14:tracePt t="266251" x="5562600" y="2965450"/>
          <p14:tracePt t="266269" x="5562600" y="2959100"/>
          <p14:tracePt t="266285" x="5568950" y="2940050"/>
          <p14:tracePt t="266301" x="5568950" y="2908300"/>
          <p14:tracePt t="266318" x="5568950" y="2895600"/>
          <p14:tracePt t="266335" x="5568950" y="2882900"/>
          <p14:tracePt t="266351" x="5568950" y="2863850"/>
          <p14:tracePt t="266368" x="5568950" y="2857500"/>
          <p14:tracePt t="266385" x="5568950" y="2851150"/>
          <p14:tracePt t="266401" x="5556250" y="2844800"/>
          <p14:tracePt t="266418" x="5537200" y="2838450"/>
          <p14:tracePt t="266436" x="5499100" y="2832100"/>
          <p14:tracePt t="266451" x="5461000" y="2832100"/>
          <p14:tracePt t="266468" x="5422900" y="2832100"/>
          <p14:tracePt t="266485" x="5384800" y="2832100"/>
          <p14:tracePt t="266501" x="5334000" y="2832100"/>
          <p14:tracePt t="266519" x="5321300" y="2832100"/>
          <p14:tracePt t="266582" x="5314950" y="2832100"/>
          <p14:tracePt t="266598" x="5314950" y="2838450"/>
          <p14:tracePt t="266605" x="5314950" y="2844800"/>
          <p14:tracePt t="266614" x="5308600" y="2851150"/>
          <p14:tracePt t="266622" x="5302250" y="2863850"/>
          <p14:tracePt t="266635" x="5302250" y="2870200"/>
          <p14:tracePt t="266651" x="5302250" y="2876550"/>
          <p14:tracePt t="266668" x="5302250" y="2889250"/>
          <p14:tracePt t="266685" x="5302250" y="2901950"/>
          <p14:tracePt t="266701" x="5302250" y="2921000"/>
          <p14:tracePt t="266718" x="5302250" y="2927350"/>
          <p14:tracePt t="266766" x="5302250" y="2933700"/>
          <p14:tracePt t="266778" x="5302250" y="2940050"/>
          <p14:tracePt t="266798" x="5302250" y="2946400"/>
          <p14:tracePt t="266802" x="5302250" y="2952750"/>
          <p14:tracePt t="266818" x="5302250" y="2959100"/>
          <p14:tracePt t="266820" x="5289550" y="2971800"/>
          <p14:tracePt t="266835" x="5276850" y="3003550"/>
          <p14:tracePt t="266851" x="5251450" y="3022600"/>
          <p14:tracePt t="266868" x="5232400" y="3035300"/>
          <p14:tracePt t="266884" x="5207000" y="3054350"/>
          <p14:tracePt t="266901" x="5194300" y="3073400"/>
          <p14:tracePt t="266918" x="5175250" y="3092450"/>
          <p14:tracePt t="266935" x="5162550" y="3098800"/>
          <p14:tracePt t="266951" x="5143500" y="3105150"/>
          <p14:tracePt t="266968" x="5124450" y="3111500"/>
          <p14:tracePt t="267062" x="5124450" y="3117850"/>
          <p14:tracePt t="267079" x="5118100" y="3117850"/>
          <p14:tracePt t="267166" x="5124450" y="3124200"/>
          <p14:tracePt t="267174" x="5130800" y="3124200"/>
          <p14:tracePt t="267182" x="5137150" y="3130550"/>
          <p14:tracePt t="267184" x="5149850" y="3130550"/>
          <p14:tracePt t="267201" x="5162550" y="3136900"/>
          <p14:tracePt t="267217" x="5187950" y="3149600"/>
          <p14:tracePt t="267234" x="5213350" y="3155950"/>
          <p14:tracePt t="267251" x="5251450" y="3168650"/>
          <p14:tracePt t="267268" x="5276850" y="3168650"/>
          <p14:tracePt t="267284" x="5314950" y="3175000"/>
          <p14:tracePt t="267301" x="5340350" y="3181350"/>
          <p14:tracePt t="267301" x="5353050" y="3181350"/>
          <p14:tracePt t="267318" x="5378450" y="3187700"/>
          <p14:tracePt t="267334" x="5416550" y="3187700"/>
          <p14:tracePt t="267351" x="5467350" y="3187700"/>
          <p14:tracePt t="267367" x="5511800" y="3194050"/>
          <p14:tracePt t="267385" x="5556250" y="3200400"/>
          <p14:tracePt t="267401" x="5588000" y="3206750"/>
          <p14:tracePt t="267417" x="5619750" y="3213100"/>
          <p14:tracePt t="267434" x="5638800" y="3213100"/>
          <p14:tracePt t="267451" x="5657850" y="3213100"/>
          <p14:tracePt t="267467" x="5683250" y="3213100"/>
          <p14:tracePt t="267485" x="5689600" y="3213100"/>
          <p14:tracePt t="267500" x="5740400" y="3219450"/>
          <p14:tracePt t="267517" x="5791200" y="3219450"/>
          <p14:tracePt t="267517" x="5816600" y="3219450"/>
          <p14:tracePt t="267534" x="5873750" y="3219450"/>
          <p14:tracePt t="267550" x="5911850" y="3219450"/>
          <p14:tracePt t="267567" x="5937250" y="3219450"/>
          <p14:tracePt t="267678" x="5930900" y="3219450"/>
          <p14:tracePt t="267694" x="5918200" y="3219450"/>
          <p14:tracePt t="267702" x="5911850" y="3219450"/>
          <p14:tracePt t="267710" x="5905500" y="3219450"/>
          <p14:tracePt t="267717" x="5867400" y="3213100"/>
          <p14:tracePt t="267734" x="5822950" y="3213100"/>
          <p14:tracePt t="267751" x="5797550" y="3213100"/>
          <p14:tracePt t="267767" x="5765800" y="3213100"/>
          <p14:tracePt t="267784" x="5734050" y="3213100"/>
          <p14:tracePt t="267801" x="5715000" y="3213100"/>
          <p14:tracePt t="267817" x="5683250" y="3213100"/>
          <p14:tracePt t="267834" x="5651500" y="3213100"/>
          <p14:tracePt t="267850" x="5619750" y="3213100"/>
          <p14:tracePt t="267867" x="5588000" y="3213100"/>
          <p14:tracePt t="267884" x="5556250" y="3213100"/>
          <p14:tracePt t="267900" x="5524500" y="3213100"/>
          <p14:tracePt t="267917" x="5473700" y="3213100"/>
          <p14:tracePt t="267934" x="5403850" y="3206750"/>
          <p14:tracePt t="267950" x="5359400" y="3206750"/>
          <p14:tracePt t="267967" x="5314950" y="3206750"/>
          <p14:tracePt t="267983" x="5270500" y="3206750"/>
          <p14:tracePt t="268001" x="5245100" y="3206750"/>
          <p14:tracePt t="268017" x="5207000" y="3206750"/>
          <p14:tracePt t="268034" x="5181600" y="3206750"/>
          <p14:tracePt t="268050" x="5143500" y="3206750"/>
          <p14:tracePt t="268067" x="5111750" y="3206750"/>
          <p14:tracePt t="268084" x="5073650" y="3206750"/>
          <p14:tracePt t="268100" x="5048250" y="3206750"/>
          <p14:tracePt t="268117" x="5035550" y="3206750"/>
          <p14:tracePt t="268117" x="5029200" y="3206750"/>
          <p14:tracePt t="268134" x="5016500" y="3206750"/>
          <p14:tracePt t="268175" x="5010150" y="3206750"/>
          <p14:tracePt t="268177" x="5003800" y="3206750"/>
          <p14:tracePt t="268184" x="4997450" y="3206750"/>
          <p14:tracePt t="268294" x="5010150" y="3206750"/>
          <p14:tracePt t="268302" x="5035550" y="3206750"/>
          <p14:tracePt t="268319" x="5054600" y="3206750"/>
          <p14:tracePt t="268320" x="5080000" y="3206750"/>
          <p14:tracePt t="268333" x="5168900" y="3213100"/>
          <p14:tracePt t="268350" x="5232400" y="3225800"/>
          <p14:tracePt t="268366" x="5289550" y="3225800"/>
          <p14:tracePt t="268383" x="5340350" y="3232150"/>
          <p14:tracePt t="268400" x="5384800" y="3232150"/>
          <p14:tracePt t="268417" x="5435600" y="3232150"/>
          <p14:tracePt t="268433" x="5486400" y="3232150"/>
          <p14:tracePt t="268450" x="5530850" y="3232150"/>
          <p14:tracePt t="268466" x="5581650" y="3232150"/>
          <p14:tracePt t="268484" x="5613400" y="3232150"/>
          <p14:tracePt t="268500" x="5651500" y="3232150"/>
          <p14:tracePt t="268517" x="5670550" y="3232150"/>
          <p14:tracePt t="268533" x="5715000" y="3232150"/>
          <p14:tracePt t="268550" x="5746750" y="3238500"/>
          <p14:tracePt t="268566" x="5759450" y="3238500"/>
          <p14:tracePt t="268583" x="5765800" y="3244850"/>
          <p14:tracePt t="268941" x="5772150" y="3244850"/>
          <p14:tracePt t="268949" x="5778500" y="3244850"/>
          <p14:tracePt t="268955" x="5816600" y="3244850"/>
          <p14:tracePt t="268966" x="5905500" y="3244850"/>
          <p14:tracePt t="268983" x="6026150" y="3244850"/>
          <p14:tracePt t="269000" x="6178550" y="3244850"/>
          <p14:tracePt t="269016" x="6305550" y="3244850"/>
          <p14:tracePt t="269033" x="6407150" y="3244850"/>
          <p14:tracePt t="269049" x="6483350" y="3244850"/>
          <p14:tracePt t="269066" x="6534150" y="3238500"/>
          <p14:tracePt t="269083" x="6565900" y="3232150"/>
          <p14:tracePt t="269099" x="6604000" y="3225800"/>
          <p14:tracePt t="269116" x="6623050" y="3219450"/>
          <p14:tracePt t="269132" x="6629400" y="3213100"/>
          <p14:tracePt t="269149" x="6635750" y="3213100"/>
          <p14:tracePt t="269230" x="6635750" y="3206750"/>
          <p14:tracePt t="269236" x="6642100" y="3206750"/>
          <p14:tracePt t="269390" x="6642100" y="3213100"/>
          <p14:tracePt t="269422" x="6642100" y="3219450"/>
          <p14:tracePt t="269445" x="6642100" y="3225800"/>
          <p14:tracePt t="269458" x="6648450" y="3238500"/>
          <p14:tracePt t="269466" x="6661150" y="3244850"/>
          <p14:tracePt t="269467" x="6680200" y="3251200"/>
          <p14:tracePt t="269482" x="6718300" y="3270250"/>
          <p14:tracePt t="269499" x="6750050" y="3282950"/>
          <p14:tracePt t="269516" x="6781800" y="3289300"/>
          <p14:tracePt t="269533" x="6813550" y="3289300"/>
          <p14:tracePt t="269549" x="6858000" y="3289300"/>
          <p14:tracePt t="269566" x="6883400" y="3289300"/>
          <p14:tracePt t="269582" x="6908800" y="3289300"/>
          <p14:tracePt t="269599" x="6940550" y="3276600"/>
          <p14:tracePt t="269616" x="6965950" y="3263900"/>
          <p14:tracePt t="269633" x="6985000" y="3257550"/>
          <p14:tracePt t="269650" x="7004050" y="3232150"/>
          <p14:tracePt t="269667" x="7023100" y="3213100"/>
          <p14:tracePt t="269683" x="7029450" y="3194050"/>
          <p14:tracePt t="269700" x="7035800" y="3175000"/>
          <p14:tracePt t="269717" x="7042150" y="3143250"/>
          <p14:tracePt t="269734" x="7042150" y="3117850"/>
          <p14:tracePt t="269750" x="7048500" y="3079750"/>
          <p14:tracePt t="269767" x="7048500" y="3041650"/>
          <p14:tracePt t="269783" x="7048500" y="3022600"/>
          <p14:tracePt t="269800" x="7048500" y="2997200"/>
          <p14:tracePt t="269817" x="7048500" y="2978150"/>
          <p14:tracePt t="269833" x="7048500" y="2959100"/>
          <p14:tracePt t="269850" x="7042150" y="2946400"/>
          <p14:tracePt t="269866" x="7035800" y="2927350"/>
          <p14:tracePt t="269883" x="7029450" y="2921000"/>
          <p14:tracePt t="269900" x="7023100" y="2914650"/>
          <p14:tracePt t="269917" x="7016750" y="2908300"/>
          <p14:tracePt t="269952" x="7010400" y="2901950"/>
          <p14:tracePt t="269953" x="7004050" y="2895600"/>
          <p14:tracePt t="269966" x="6985000" y="2889250"/>
          <p14:tracePt t="269983" x="6978650" y="2882900"/>
          <p14:tracePt t="270000" x="6965950" y="2876550"/>
          <p14:tracePt t="270016" x="6953250" y="2870200"/>
          <p14:tracePt t="270033" x="6940550" y="2870200"/>
          <p14:tracePt t="270050" x="6915150" y="2863850"/>
          <p14:tracePt t="270066" x="6902450" y="2857500"/>
          <p14:tracePt t="270083" x="6889750" y="2857500"/>
          <p14:tracePt t="270100" x="6870700" y="2851150"/>
          <p14:tracePt t="270116" x="6864350" y="2844800"/>
          <p14:tracePt t="270133" x="6845300" y="2844800"/>
          <p14:tracePt t="270150" x="6826250" y="2838450"/>
          <p14:tracePt t="270166" x="6800850" y="2838450"/>
          <p14:tracePt t="270183" x="6775450" y="2838450"/>
          <p14:tracePt t="270200" x="6750050" y="2838450"/>
          <p14:tracePt t="270216" x="6737350" y="2838450"/>
          <p14:tracePt t="270233" x="6718300" y="2838450"/>
          <p14:tracePt t="270250" x="6699250" y="2838450"/>
          <p14:tracePt t="270266" x="6692900" y="2838450"/>
          <p14:tracePt t="270283" x="6667500" y="2838450"/>
          <p14:tracePt t="270299" x="6648450" y="2838450"/>
          <p14:tracePt t="270316" x="6629400" y="2838450"/>
          <p14:tracePt t="270333" x="6604000" y="2838450"/>
          <p14:tracePt t="270350" x="6584950" y="2844800"/>
          <p14:tracePt t="270366" x="6559550" y="2851150"/>
          <p14:tracePt t="270383" x="6546850" y="2851150"/>
          <p14:tracePt t="270399" x="6527800" y="2863850"/>
          <p14:tracePt t="270416" x="6521450" y="2870200"/>
          <p14:tracePt t="270433" x="6496050" y="2882900"/>
          <p14:tracePt t="270449" x="6483350" y="2895600"/>
          <p14:tracePt t="270467" x="6470650" y="2908300"/>
          <p14:tracePt t="270483" x="6470650" y="2921000"/>
          <p14:tracePt t="270500" x="6464300" y="2927350"/>
          <p14:tracePt t="270517" x="6457950" y="2940050"/>
          <p14:tracePt t="270533" x="6451600" y="2952750"/>
          <p14:tracePt t="270550" x="6451600" y="2965450"/>
          <p14:tracePt t="270566" x="6451600" y="2984500"/>
          <p14:tracePt t="270583" x="6451600" y="3003550"/>
          <p14:tracePt t="270599" x="6451600" y="3016250"/>
          <p14:tracePt t="270616" x="6451600" y="3022600"/>
          <p14:tracePt t="270633" x="6451600" y="3041650"/>
          <p14:tracePt t="270649" x="6451600" y="3048000"/>
          <p14:tracePt t="270666" x="6451600" y="3060700"/>
          <p14:tracePt t="270683" x="6451600" y="3073400"/>
          <p14:tracePt t="270699" x="6451600" y="3086100"/>
          <p14:tracePt t="270716" x="6464300" y="3098800"/>
          <p14:tracePt t="270733" x="6470650" y="3111500"/>
          <p14:tracePt t="270749" x="6477000" y="3117850"/>
          <p14:tracePt t="270766" x="6489700" y="3136900"/>
          <p14:tracePt t="270783" x="6496050" y="3143250"/>
          <p14:tracePt t="270799" x="6508750" y="3155950"/>
          <p14:tracePt t="270816" x="6515100" y="3168650"/>
          <p14:tracePt t="270833" x="6540500" y="3187700"/>
          <p14:tracePt t="270849" x="6559550" y="3200400"/>
          <p14:tracePt t="270866" x="6584950" y="3213100"/>
          <p14:tracePt t="270882" x="6597650" y="3219450"/>
          <p14:tracePt t="270899" x="6604000" y="3225800"/>
          <p14:tracePt t="270916" x="6616700" y="3225800"/>
          <p14:tracePt t="270932" x="6623050" y="3232150"/>
          <p14:tracePt t="270950" x="6629400" y="3238500"/>
          <p14:tracePt t="270966" x="6648450" y="3238500"/>
          <p14:tracePt t="270983" x="6667500" y="3238500"/>
          <p14:tracePt t="270999" x="6692900" y="3238500"/>
          <p14:tracePt t="271016" x="6711950" y="3238500"/>
          <p14:tracePt t="271033" x="6731000" y="3244850"/>
          <p14:tracePt t="271049" x="6756400" y="3244850"/>
          <p14:tracePt t="271066" x="6775450" y="3244850"/>
          <p14:tracePt t="271082" x="6800850" y="3244850"/>
          <p14:tracePt t="271099" x="6832600" y="3244850"/>
          <p14:tracePt t="271116" x="6851650" y="3244850"/>
          <p14:tracePt t="271132" x="6870700" y="3244850"/>
          <p14:tracePt t="271150" x="6883400" y="3244850"/>
          <p14:tracePt t="271166" x="6896100" y="3225800"/>
          <p14:tracePt t="271182" x="6902450" y="3219450"/>
          <p14:tracePt t="271199" x="6908800" y="3219450"/>
          <p14:tracePt t="271218" x="6908800" y="3213100"/>
          <p14:tracePt t="272814" x="6915150" y="3213100"/>
          <p14:tracePt t="272822" x="6934200" y="3206750"/>
          <p14:tracePt t="272831" x="6972300" y="3200400"/>
          <p14:tracePt t="272841" x="6997700" y="3194050"/>
          <p14:tracePt t="272849" x="7048500" y="3194050"/>
          <p14:tracePt t="272864" x="7099300" y="3187700"/>
          <p14:tracePt t="272881" x="7143750" y="3187700"/>
          <p14:tracePt t="272899" x="7194550" y="3187700"/>
          <p14:tracePt t="272915" x="7245350" y="3187700"/>
          <p14:tracePt t="272932" x="7308850" y="3181350"/>
          <p14:tracePt t="272947" x="7372350" y="3175000"/>
          <p14:tracePt t="272964" x="7410450" y="3175000"/>
          <p14:tracePt t="272981" x="7467600" y="3175000"/>
          <p14:tracePt t="272999" x="7480300" y="3175000"/>
          <p14:tracePt t="273014" x="7512050" y="3175000"/>
          <p14:tracePt t="273032" x="7518400" y="3175000"/>
          <p14:tracePt t="273048" x="7531100" y="3175000"/>
          <p14:tracePt t="273064" x="7537450" y="3175000"/>
          <p14:tracePt t="273081" x="7543800" y="3175000"/>
          <p14:tracePt t="273098" x="7556500" y="3175000"/>
          <p14:tracePt t="273114" x="7569200" y="3175000"/>
          <p14:tracePt t="273131" x="7588250" y="3175000"/>
          <p14:tracePt t="273148" x="7600950" y="3175000"/>
          <p14:tracePt t="273166" x="7626350" y="3175000"/>
          <p14:tracePt t="273182" x="7658100" y="3175000"/>
          <p14:tracePt t="273198" x="7727950" y="3194050"/>
          <p14:tracePt t="273215" x="7778750" y="3200400"/>
          <p14:tracePt t="273232" x="7816850" y="3206750"/>
          <p14:tracePt t="273249" x="7861300" y="3213100"/>
          <p14:tracePt t="273264" x="7880350" y="3213100"/>
          <p14:tracePt t="273319" x="7886700" y="3213100"/>
          <p14:tracePt t="273582" x="7893050" y="3219450"/>
          <p14:tracePt t="273590" x="7918450" y="3225800"/>
          <p14:tracePt t="273608" x="7969250" y="3232150"/>
          <p14:tracePt t="273615" x="7981950" y="3232150"/>
          <p14:tracePt t="273847" x="7975600" y="3232150"/>
          <p14:tracePt t="273858" x="7969250" y="3232150"/>
          <p14:tracePt t="273870" x="7969250" y="3225800"/>
          <p14:tracePt t="273888" x="7962900" y="3225800"/>
          <p14:tracePt t="273926" x="7956550" y="3225800"/>
          <p14:tracePt t="274134" x="7956550" y="3219450"/>
          <p14:tracePt t="274144" x="7956550" y="3206750"/>
          <p14:tracePt t="274164" x="7956550" y="3194050"/>
          <p14:tracePt t="274165" x="7956550" y="3175000"/>
          <p14:tracePt t="274180" x="7956550" y="3155950"/>
          <p14:tracePt t="274197" x="7956550" y="3149600"/>
          <p14:tracePt t="274213" x="7956550" y="3143250"/>
          <p14:tracePt t="274230" x="7956550" y="3136900"/>
          <p14:tracePt t="274287" x="7956550" y="3130550"/>
          <p14:tracePt t="274296" x="7956550" y="3124200"/>
          <p14:tracePt t="274399" x="7950200" y="3117850"/>
          <p14:tracePt t="274415" x="7943850" y="3117850"/>
          <p14:tracePt t="274448" x="7937500" y="3111500"/>
          <p14:tracePt t="274450" x="7931150" y="3105150"/>
          <p14:tracePt t="274463" x="7924800" y="3098800"/>
          <p14:tracePt t="274480" x="7924800" y="3086100"/>
          <p14:tracePt t="274481" x="7918450" y="3079750"/>
          <p14:tracePt t="274496" x="7899400" y="3060700"/>
          <p14:tracePt t="274535" x="7899400" y="3054350"/>
          <p14:tracePt t="274546" x="7893050" y="3054350"/>
          <p14:tracePt t="274547" x="7880350" y="3041650"/>
          <p14:tracePt t="274563" x="7874000" y="3035300"/>
          <p14:tracePt t="274579" x="7867650" y="3022600"/>
          <p14:tracePt t="274596" x="7861300" y="3022600"/>
          <p14:tracePt t="274613" x="7861300" y="3016250"/>
          <p14:tracePt t="274727" x="7861300" y="3009900"/>
          <p14:tracePt t="274728" x="7867650" y="3003550"/>
          <p14:tracePt t="274746" x="7880350" y="2990850"/>
          <p14:tracePt t="274763" x="7905750" y="2965450"/>
          <p14:tracePt t="274779" x="7924800" y="2946400"/>
          <p14:tracePt t="274781" x="7937500" y="2933700"/>
          <p14:tracePt t="274796" x="7950200" y="2927350"/>
          <p14:tracePt t="274814" x="7962900" y="2914650"/>
          <p14:tracePt t="274830" x="7988300" y="2901950"/>
          <p14:tracePt t="274847" x="8013700" y="2895600"/>
          <p14:tracePt t="274863" x="8051800" y="2889250"/>
          <p14:tracePt t="274880" x="8077200" y="2889250"/>
          <p14:tracePt t="274896" x="8089900" y="2889250"/>
          <p14:tracePt t="274913" x="8096250" y="2889250"/>
          <p14:tracePt t="275039" x="8089900" y="2901950"/>
          <p14:tracePt t="275045" x="8083550" y="2914650"/>
          <p14:tracePt t="275055" x="8070850" y="2921000"/>
          <p14:tracePt t="275057" x="8064500" y="2933700"/>
          <p14:tracePt t="275063" x="8051800" y="2959100"/>
          <p14:tracePt t="275081" x="8039100" y="2978150"/>
          <p14:tracePt t="275096" x="8026400" y="2997200"/>
          <p14:tracePt t="275113" x="8020050" y="3016250"/>
          <p14:tracePt t="275129" x="8013700" y="3028950"/>
          <p14:tracePt t="275146" x="8007350" y="3048000"/>
          <p14:tracePt t="275163" x="7988300" y="3067050"/>
          <p14:tracePt t="275179" x="7975600" y="3098800"/>
          <p14:tracePt t="275196" x="7969250" y="3105150"/>
          <p14:tracePt t="275212" x="7969250" y="3117850"/>
          <p14:tracePt t="275229" x="7962900" y="3117850"/>
          <p14:tracePt t="275350" x="7969250" y="3117850"/>
          <p14:tracePt t="275366" x="7981950" y="3117850"/>
          <p14:tracePt t="275379" x="7988300" y="3117850"/>
          <p14:tracePt t="275380" x="8020050" y="3117850"/>
          <p14:tracePt t="275396" x="8051800" y="3117850"/>
          <p14:tracePt t="275413" x="8096250" y="3117850"/>
          <p14:tracePt t="275429" x="8121650" y="3117850"/>
          <p14:tracePt t="275446" x="8134350" y="3117850"/>
          <p14:tracePt t="275811" x="8128000" y="3117850"/>
          <p14:tracePt t="275823" x="8115300" y="3117850"/>
          <p14:tracePt t="275831" x="8102600" y="3124200"/>
          <p14:tracePt t="275832" x="8089900" y="3124200"/>
          <p14:tracePt t="275845" x="8039100" y="3136900"/>
          <p14:tracePt t="275863" x="8007350" y="3149600"/>
          <p14:tracePt t="275879" x="8001000" y="3155950"/>
          <p14:tracePt t="275896" x="7994650" y="3162300"/>
          <p14:tracePt t="275912" x="7981950" y="3168650"/>
          <p14:tracePt t="275929" x="7981950" y="3175000"/>
          <p14:tracePt t="275946" x="7975600" y="3175000"/>
          <p14:tracePt t="275962" x="7969250" y="3175000"/>
          <p14:tracePt t="275999" x="7969250" y="3181350"/>
          <p14:tracePt t="301612" x="8147050" y="3149600"/>
          <p14:tracePt t="308774" x="-1174750" y="241300"/>
          <p14:tracePt t="308774" x="0" y="0"/>
        </p14:tracePtLst>
        <p14:tracePtLst>
          <p14:tracePt t="329038" x="7962900" y="2844800"/>
          <p14:tracePt t="329061" x="7956550" y="2844800"/>
          <p14:tracePt t="329070" x="7950200" y="2844800"/>
          <p14:tracePt t="329078" x="7937500" y="2844800"/>
          <p14:tracePt t="329079" x="7931150" y="2844800"/>
          <p14:tracePt t="329091" x="7912100" y="2844800"/>
          <p14:tracePt t="329108" x="7886700" y="2844800"/>
          <p14:tracePt t="329126" x="7874000" y="2844800"/>
          <p14:tracePt t="329141" x="7867650" y="2844800"/>
          <p14:tracePt t="329158" x="7848600" y="2844800"/>
          <p14:tracePt t="329191" x="7842250" y="2844800"/>
          <p14:tracePt t="329193" x="7823200" y="2851150"/>
          <p14:tracePt t="329208" x="7816850" y="2857500"/>
          <p14:tracePt t="329226" x="7804150" y="2863850"/>
          <p14:tracePt t="329241" x="7785100" y="2863850"/>
          <p14:tracePt t="329258" x="7766050" y="2876550"/>
          <p14:tracePt t="329295" x="7766050" y="2882900"/>
          <p14:tracePt t="329296" x="7759700" y="2882900"/>
          <p14:tracePt t="329308" x="7747000" y="2889250"/>
          <p14:tracePt t="329325" x="7740650" y="2901950"/>
          <p14:tracePt t="329342" x="7734300" y="2901950"/>
          <p14:tracePt t="329358" x="7727950" y="2908300"/>
          <p14:tracePt t="329375" x="7715250" y="2921000"/>
          <p14:tracePt t="329413" x="7708900" y="2927350"/>
          <p14:tracePt t="329430" x="7702550" y="2933700"/>
          <p14:tracePt t="329446" x="7696200" y="2940050"/>
          <p14:tracePt t="329447" x="7696200" y="2946400"/>
          <p14:tracePt t="329458" x="7689850" y="2952750"/>
          <p14:tracePt t="329475" x="7683500" y="2965450"/>
          <p14:tracePt t="329491" x="7683500" y="2971800"/>
          <p14:tracePt t="329508" x="7683500" y="2984500"/>
          <p14:tracePt t="329525" x="7677150" y="2997200"/>
          <p14:tracePt t="329541" x="7677150" y="3003550"/>
          <p14:tracePt t="329558" x="7677150" y="3016250"/>
          <p14:tracePt t="329574" x="7677150" y="3022600"/>
          <p14:tracePt t="329591" x="7677150" y="3028950"/>
          <p14:tracePt t="329628" x="7677150" y="3035300"/>
          <p14:tracePt t="329725" x="7677150" y="3041650"/>
          <p14:tracePt t="329742" x="7677150" y="3048000"/>
          <p14:tracePt t="329747" x="7677150" y="3054350"/>
          <p14:tracePt t="329758" x="7677150" y="3067050"/>
          <p14:tracePt t="329774" x="7683500" y="3073400"/>
          <p14:tracePt t="330118" x="7689850" y="3079750"/>
          <p14:tracePt t="330125" x="7689850" y="3086100"/>
          <p14:tracePt t="330141" x="7696200" y="3092450"/>
          <p14:tracePt t="330157" x="7702550" y="3098800"/>
          <p14:tracePt t="330533" x="7708900" y="3105150"/>
          <p14:tracePt t="330564" x="7708900" y="3111500"/>
          <p14:tracePt t="330573" x="7715250" y="3111500"/>
          <p14:tracePt t="331469" x="7715250" y="3117850"/>
          <p14:tracePt t="331483" x="7715250" y="3124200"/>
          <p14:tracePt t="331494" x="7715250" y="3130550"/>
          <p14:tracePt t="331496" x="7715250" y="3136900"/>
          <p14:tracePt t="331686" x="7715250" y="3143250"/>
          <p14:tracePt t="331693" x="7715250" y="3149600"/>
          <p14:tracePt t="331709" x="7727950" y="3155950"/>
          <p14:tracePt t="331714" x="7734300" y="3162300"/>
          <p14:tracePt t="331724" x="7747000" y="3181350"/>
          <p14:tracePt t="331739" x="7759700" y="3187700"/>
          <p14:tracePt t="331756" x="7778750" y="3194050"/>
          <p14:tracePt t="331774" x="7791450" y="3194050"/>
          <p14:tracePt t="331791" x="7797800" y="3200400"/>
          <p14:tracePt t="331806" x="7810500" y="3206750"/>
          <p14:tracePt t="331824" x="7823200" y="3206750"/>
          <p14:tracePt t="331841" x="7848600" y="3219450"/>
          <p14:tracePt t="331856" x="7867650" y="3225800"/>
          <p14:tracePt t="331889" x="7880350" y="3232150"/>
          <p14:tracePt t="331893" x="7886700" y="3232150"/>
          <p14:tracePt t="331933" x="7899400" y="3238500"/>
          <p14:tracePt t="331941" x="7905750" y="3238500"/>
          <p14:tracePt t="331949" x="7918450" y="3244850"/>
          <p14:tracePt t="331961" x="7924800" y="3244850"/>
          <p14:tracePt t="331972" x="7943850" y="3251200"/>
          <p14:tracePt t="331990" x="7956550" y="3251200"/>
          <p14:tracePt t="332006" x="7962900" y="3257550"/>
          <p14:tracePt t="332024" x="7981950" y="3263900"/>
          <p14:tracePt t="332040" x="8001000" y="3270250"/>
          <p14:tracePt t="332057" x="8026400" y="3276600"/>
          <p14:tracePt t="332072" x="8045450" y="3276600"/>
          <p14:tracePt t="332090" x="8064500" y="3276600"/>
          <p14:tracePt t="332107" x="8089900" y="3282950"/>
          <p14:tracePt t="332123" x="8108950" y="3289300"/>
          <p14:tracePt t="332139" x="8121650" y="3289300"/>
          <p14:tracePt t="332156" x="8140700" y="3289300"/>
          <p14:tracePt t="332174" x="8153400" y="3289300"/>
          <p14:tracePt t="332190" x="8159750" y="3289300"/>
          <p14:tracePt t="332207" x="8172450" y="3289300"/>
          <p14:tracePt t="332222" x="8178800" y="3289300"/>
          <p14:tracePt t="332269" x="8185150" y="3289300"/>
          <p14:tracePt t="332277" x="8191500" y="3289300"/>
          <p14:tracePt t="332290" x="8191500" y="3282950"/>
          <p14:tracePt t="332292" x="8204200" y="3276600"/>
          <p14:tracePt t="332306" x="8210550" y="3276600"/>
          <p14:tracePt t="332323" x="8223250" y="3263900"/>
          <p14:tracePt t="332339" x="8242300" y="3251200"/>
          <p14:tracePt t="332357" x="8248650" y="3251200"/>
          <p14:tracePt t="332373" x="8255000" y="3238500"/>
          <p14:tracePt t="332373" x="8261350" y="3238500"/>
          <p14:tracePt t="332389" x="8267700" y="3225800"/>
          <p14:tracePt t="332406" x="8274050" y="3219450"/>
          <p14:tracePt t="332422" x="8280400" y="3206750"/>
          <p14:tracePt t="332439" x="8293100" y="3194050"/>
          <p14:tracePt t="332456" x="8305800" y="3181350"/>
          <p14:tracePt t="332472" x="8318500" y="3168650"/>
          <p14:tracePt t="332489" x="8324850" y="3162300"/>
          <p14:tracePt t="332506" x="8324850" y="3143250"/>
          <p14:tracePt t="332522" x="8337550" y="3143250"/>
          <p14:tracePt t="332539" x="8343900" y="3117850"/>
          <p14:tracePt t="332555" x="8343900" y="3098800"/>
          <p14:tracePt t="332555" x="8343900" y="3092450"/>
          <p14:tracePt t="332573" x="8343900" y="3079750"/>
          <p14:tracePt t="332573" x="8343900" y="3067050"/>
          <p14:tracePt t="332589" x="8343900" y="3048000"/>
          <p14:tracePt t="332606" x="8343900" y="3028950"/>
          <p14:tracePt t="332622" x="8343900" y="3016250"/>
          <p14:tracePt t="332639" x="8343900" y="3003550"/>
          <p14:tracePt t="332655" x="8343900" y="2990850"/>
          <p14:tracePt t="332672" x="8331200" y="2971800"/>
          <p14:tracePt t="332689" x="8312150" y="2940050"/>
          <p14:tracePt t="332705" x="8299450" y="2914650"/>
          <p14:tracePt t="332723" x="8286750" y="2889250"/>
          <p14:tracePt t="332739" x="8274050" y="2882900"/>
          <p14:tracePt t="332755" x="8267700" y="2870200"/>
          <p14:tracePt t="332772" x="8255000" y="2870200"/>
          <p14:tracePt t="332789" x="8242300" y="2857500"/>
          <p14:tracePt t="332806" x="8229600" y="2851150"/>
          <p14:tracePt t="332822" x="8197850" y="2825750"/>
          <p14:tracePt t="332839" x="8147050" y="2800350"/>
          <p14:tracePt t="332855" x="8102600" y="2787650"/>
          <p14:tracePt t="332872" x="8064500" y="2774950"/>
          <p14:tracePt t="332889" x="8032750" y="2774950"/>
          <p14:tracePt t="332905" x="8013700" y="2768600"/>
          <p14:tracePt t="332922" x="7994650" y="2768600"/>
          <p14:tracePt t="332938" x="7981950" y="2768600"/>
          <p14:tracePt t="332955" x="7962900" y="2768600"/>
          <p14:tracePt t="332972" x="7943850" y="2768600"/>
          <p14:tracePt t="332989" x="7918450" y="2768600"/>
          <p14:tracePt t="333006" x="7899400" y="2768600"/>
          <p14:tracePt t="333022" x="7874000" y="2768600"/>
          <p14:tracePt t="333038" x="7842250" y="2768600"/>
          <p14:tracePt t="333055" x="7816850" y="2768600"/>
          <p14:tracePt t="333072" x="7804150" y="2768600"/>
          <p14:tracePt t="333089" x="7785100" y="2781300"/>
          <p14:tracePt t="333105" x="7778750" y="2781300"/>
          <p14:tracePt t="333122" x="7766050" y="2787650"/>
          <p14:tracePt t="333138" x="7759700" y="2800350"/>
          <p14:tracePt t="333155" x="7747000" y="2813050"/>
          <p14:tracePt t="333172" x="7727950" y="2825750"/>
          <p14:tracePt t="333188" x="7715250" y="2857500"/>
          <p14:tracePt t="333205" x="7696200" y="2882900"/>
          <p14:tracePt t="333222" x="7683500" y="2908300"/>
          <p14:tracePt t="333238" x="7677150" y="2927350"/>
          <p14:tracePt t="333255" x="7677150" y="2946400"/>
          <p14:tracePt t="333272" x="7664450" y="2971800"/>
          <p14:tracePt t="333288" x="7664450" y="2990850"/>
          <p14:tracePt t="333305" x="7664450" y="3009900"/>
          <p14:tracePt t="333322" x="7664450" y="3028950"/>
          <p14:tracePt t="333339" x="7677150" y="3054350"/>
          <p14:tracePt t="333355" x="7696200" y="3079750"/>
          <p14:tracePt t="333372" x="7708900" y="3092450"/>
          <p14:tracePt t="333388" x="7708900" y="3111500"/>
          <p14:tracePt t="333405" x="7721600" y="3117850"/>
          <p14:tracePt t="333422" x="7734300" y="3136900"/>
          <p14:tracePt t="333438" x="7766050" y="3162300"/>
          <p14:tracePt t="333455" x="7816850" y="3213100"/>
          <p14:tracePt t="333471" x="7867650" y="3238500"/>
          <p14:tracePt t="333488" x="7905750" y="3257550"/>
          <p14:tracePt t="333505" x="7937500" y="3276600"/>
          <p14:tracePt t="333521" x="7956550" y="3282950"/>
          <p14:tracePt t="333538" x="7988300" y="3295650"/>
          <p14:tracePt t="333555" x="8013700" y="3295650"/>
          <p14:tracePt t="333572" x="8058150" y="3302000"/>
          <p14:tracePt t="333588" x="8128000" y="3295650"/>
          <p14:tracePt t="333605" x="8178800" y="3282950"/>
          <p14:tracePt t="333622" x="8216900" y="3263900"/>
          <p14:tracePt t="333638" x="8242300" y="3257550"/>
          <p14:tracePt t="333655" x="8261350" y="3244850"/>
          <p14:tracePt t="333671" x="8267700" y="3238500"/>
          <p14:tracePt t="333688" x="8286750" y="3225800"/>
          <p14:tracePt t="333705" x="8299450" y="3213100"/>
          <p14:tracePt t="333721" x="8324850" y="3187700"/>
          <p14:tracePt t="333738" x="8337550" y="3155950"/>
          <p14:tracePt t="333755" x="8356600" y="3124200"/>
          <p14:tracePt t="333772" x="8356600" y="3105150"/>
          <p14:tracePt t="333788" x="8362950" y="3086100"/>
          <p14:tracePt t="333805" x="8362950" y="3060700"/>
          <p14:tracePt t="333822" x="8369300" y="3041650"/>
          <p14:tracePt t="333838" x="8369300" y="3016250"/>
          <p14:tracePt t="333855" x="8362950" y="2978150"/>
          <p14:tracePt t="333871" x="8343900" y="2940050"/>
          <p14:tracePt t="333888" x="8331200" y="2921000"/>
          <p14:tracePt t="333905" x="8324850" y="2901950"/>
          <p14:tracePt t="333921" x="8305800" y="2889250"/>
          <p14:tracePt t="333938" x="8293100" y="2876550"/>
          <p14:tracePt t="333954" x="8274050" y="2857500"/>
          <p14:tracePt t="333971" x="8255000" y="2838450"/>
          <p14:tracePt t="333988" x="8229600" y="2819400"/>
          <p14:tracePt t="334004" x="8185150" y="2794000"/>
          <p14:tracePt t="334022" x="8153400" y="2781300"/>
          <p14:tracePt t="334038" x="8128000" y="2774950"/>
          <p14:tracePt t="334055" x="8096250" y="2768600"/>
          <p14:tracePt t="334071" x="8064500" y="2762250"/>
          <p14:tracePt t="334088" x="8026400" y="2755900"/>
          <p14:tracePt t="334104" x="7994650" y="2755900"/>
          <p14:tracePt t="334121" x="7950200" y="2755900"/>
          <p14:tracePt t="334138" x="7912100" y="2755900"/>
          <p14:tracePt t="334155" x="7874000" y="2755900"/>
          <p14:tracePt t="334171" x="7848600" y="2755900"/>
          <p14:tracePt t="334188" x="7829550" y="2755900"/>
          <p14:tracePt t="334204" x="7810500" y="2755900"/>
          <p14:tracePt t="334222" x="7791450" y="2755900"/>
          <p14:tracePt t="334238" x="7785100" y="2755900"/>
          <p14:tracePt t="334254" x="7766050" y="2762250"/>
          <p14:tracePt t="334271" x="7759700" y="2768600"/>
          <p14:tracePt t="334288" x="7747000" y="2774950"/>
          <p14:tracePt t="334304" x="7740650" y="2787650"/>
          <p14:tracePt t="334321" x="7721600" y="2800350"/>
          <p14:tracePt t="334338" x="7715250" y="2813050"/>
          <p14:tracePt t="334355" x="7708900" y="2832100"/>
          <p14:tracePt t="334371" x="7696200" y="2851150"/>
          <p14:tracePt t="334388" x="7689850" y="2882900"/>
          <p14:tracePt t="334404" x="7689850" y="2927350"/>
          <p14:tracePt t="334421" x="7683500" y="2959100"/>
          <p14:tracePt t="334437" x="7683500" y="2990850"/>
          <p14:tracePt t="334454" x="7683500" y="3016250"/>
          <p14:tracePt t="334471" x="7683500" y="3041650"/>
          <p14:tracePt t="334487" x="7683500" y="3073400"/>
          <p14:tracePt t="334504" x="7702550" y="3105150"/>
          <p14:tracePt t="334521" x="7727950" y="3124200"/>
          <p14:tracePt t="334538" x="7759700" y="3149600"/>
          <p14:tracePt t="334554" x="7785100" y="3168650"/>
          <p14:tracePt t="334571" x="7810500" y="3181350"/>
          <p14:tracePt t="334588" x="7829550" y="3187700"/>
          <p14:tracePt t="334604" x="7854950" y="3200400"/>
          <p14:tracePt t="334621" x="7880350" y="3206750"/>
          <p14:tracePt t="334637" x="7912100" y="3213100"/>
          <p14:tracePt t="334654" x="7950200" y="3213100"/>
          <p14:tracePt t="334671" x="7994650" y="3225800"/>
          <p14:tracePt t="334687" x="8039100" y="3232150"/>
          <p14:tracePt t="334704" x="8070850" y="3238500"/>
          <p14:tracePt t="334720" x="8096250" y="3238500"/>
          <p14:tracePt t="334738" x="8121650" y="3238500"/>
          <p14:tracePt t="334754" x="8159750" y="3238500"/>
          <p14:tracePt t="334770" x="8185150" y="3238500"/>
          <p14:tracePt t="334787" x="8210550" y="3238500"/>
          <p14:tracePt t="334804" x="8242300" y="3213100"/>
          <p14:tracePt t="334821" x="8267700" y="3181350"/>
          <p14:tracePt t="334837" x="8286750" y="3149600"/>
          <p14:tracePt t="334854" x="8293100" y="3111500"/>
          <p14:tracePt t="334870" x="8299450" y="3060700"/>
          <p14:tracePt t="334887" x="8299450" y="3003550"/>
          <p14:tracePt t="334904" x="8286750" y="2933700"/>
          <p14:tracePt t="334920" x="8255000" y="2870200"/>
          <p14:tracePt t="334938" x="8223250" y="2819400"/>
          <p14:tracePt t="334954" x="8191500" y="2768600"/>
          <p14:tracePt t="334970" x="8147050" y="2749550"/>
          <p14:tracePt t="334988" x="8121650" y="2743200"/>
          <p14:tracePt t="335004" x="8089900" y="2743200"/>
          <p14:tracePt t="335004" x="8083550" y="2743200"/>
          <p14:tracePt t="335021" x="8064500" y="2743200"/>
          <p14:tracePt t="335037" x="8045450" y="2749550"/>
          <p14:tracePt t="335054" x="8026400" y="2774950"/>
          <p14:tracePt t="335070" x="7994650" y="2825750"/>
          <p14:tracePt t="335087" x="7962900" y="2889250"/>
          <p14:tracePt t="335104" x="7924800" y="2952750"/>
          <p14:tracePt t="335120" x="7899400" y="3016250"/>
          <p14:tracePt t="335138" x="7848600" y="3092450"/>
          <p14:tracePt t="335154" x="7810500" y="3162300"/>
          <p14:tracePt t="335170" x="7747000" y="3219450"/>
          <p14:tracePt t="335187" x="7626350" y="3314700"/>
          <p14:tracePt t="335204" x="7467600" y="3384550"/>
          <p14:tracePt t="335204" x="7372350" y="3422650"/>
          <p14:tracePt t="335221" x="7258050" y="3448050"/>
          <p14:tracePt t="335237" x="6883400" y="3524250"/>
          <p14:tracePt t="335254" x="6680200" y="3562350"/>
          <p14:tracePt t="335270" x="6438900" y="3562350"/>
          <p14:tracePt t="335287" x="6203950" y="3562350"/>
          <p14:tracePt t="335304" x="5880100" y="3498850"/>
          <p14:tracePt t="335320" x="5499100" y="3378200"/>
          <p14:tracePt t="335337" x="5080000" y="3181350"/>
          <p14:tracePt t="335355" x="4648200" y="3009900"/>
          <p14:tracePt t="335370" x="4241800" y="2882900"/>
          <p14:tracePt t="335387" x="3892550" y="2787650"/>
          <p14:tracePt t="335404" x="3619500" y="2749550"/>
          <p14:tracePt t="335420" x="3321050" y="2749550"/>
          <p14:tracePt t="335437" x="3155950" y="2749550"/>
          <p14:tracePt t="335453" x="3003550" y="2743200"/>
          <p14:tracePt t="335470" x="2876550" y="2743200"/>
          <p14:tracePt t="335487" x="2774950" y="2724150"/>
          <p14:tracePt t="335504" x="2692400" y="2717800"/>
          <p14:tracePt t="335520" x="2660650" y="2705100"/>
          <p14:tracePt t="335537" x="2616200" y="2686050"/>
          <p14:tracePt t="335554" x="2565400" y="2667000"/>
          <p14:tracePt t="335570" x="2482850" y="2660650"/>
          <p14:tracePt t="335587" x="2362200" y="2641600"/>
          <p14:tracePt t="335603" x="2247900" y="2628900"/>
          <p14:tracePt t="335620" x="2127250" y="2628900"/>
          <p14:tracePt t="335637" x="2076450" y="2654300"/>
          <p14:tracePt t="335653" x="2025650" y="2705100"/>
          <p14:tracePt t="335670" x="1993900" y="2749550"/>
          <p14:tracePt t="335687" x="1955800" y="2800350"/>
          <p14:tracePt t="335703" x="1936750" y="2844800"/>
          <p14:tracePt t="335720" x="1930400" y="2863850"/>
          <p14:tracePt t="335736" x="1924050" y="2870200"/>
          <p14:tracePt t="335853" x="1924050" y="2876550"/>
          <p14:tracePt t="335861" x="1930400" y="2889250"/>
          <p14:tracePt t="335864" x="1943100" y="2895600"/>
          <p14:tracePt t="335870" x="1949450" y="2914650"/>
          <p14:tracePt t="335886" x="1968500" y="2927350"/>
          <p14:tracePt t="335903" x="1987550" y="2946400"/>
          <p14:tracePt t="335920" x="2012950" y="2978150"/>
          <p14:tracePt t="335936" x="2038350" y="2997200"/>
          <p14:tracePt t="335953" x="2044700" y="3003550"/>
          <p14:tracePt t="335970" x="2044700" y="3009900"/>
          <p14:tracePt t="335986" x="2044700" y="3016250"/>
          <p14:tracePt t="336029" x="2038350" y="3016250"/>
          <p14:tracePt t="336053" x="2032000" y="3016250"/>
          <p14:tracePt t="336070" x="2032000" y="3022600"/>
          <p14:tracePt t="336085" x="2025650" y="3022600"/>
          <p14:tracePt t="336125" x="2019300" y="3022600"/>
          <p14:tracePt t="336133" x="2012950" y="3022600"/>
          <p14:tracePt t="336143" x="2000250" y="3009900"/>
          <p14:tracePt t="336153" x="1974850" y="2965450"/>
          <p14:tracePt t="336170" x="1943100" y="2882900"/>
          <p14:tracePt t="336187" x="1924050" y="2800350"/>
          <p14:tracePt t="336203" x="1924050" y="2724150"/>
          <p14:tracePt t="336220" x="1924050" y="2673350"/>
          <p14:tracePt t="336220" x="1924050" y="2654300"/>
          <p14:tracePt t="336237" x="1924050" y="2641600"/>
          <p14:tracePt t="336253" x="1924050" y="2635250"/>
          <p14:tracePt t="336503" x="1924050" y="2616200"/>
          <p14:tracePt t="336507" x="1924050" y="2584450"/>
          <p14:tracePt t="336519" x="1917700" y="2559050"/>
          <p14:tracePt t="336520" x="1898650" y="2508250"/>
          <p14:tracePt t="336536" x="1873250" y="2463800"/>
          <p14:tracePt t="336553" x="1847850" y="2419350"/>
          <p14:tracePt t="336569" x="1828800" y="2393950"/>
          <p14:tracePt t="336586" x="1816100" y="2381250"/>
          <p14:tracePt t="336603" x="1809750" y="2368550"/>
          <p14:tracePt t="336619" x="1790700" y="2355850"/>
          <p14:tracePt t="336636" x="1784350" y="2343150"/>
          <p14:tracePt t="336885" x="1790700" y="2362200"/>
          <p14:tracePt t="336893" x="1803400" y="2387600"/>
          <p14:tracePt t="336902" x="1816100" y="2413000"/>
          <p14:tracePt t="336908" x="1841500" y="2457450"/>
          <p14:tracePt t="336919" x="1860550" y="2482850"/>
          <p14:tracePt t="336935" x="1898650" y="2571750"/>
          <p14:tracePt t="336953" x="1924050" y="2616200"/>
          <p14:tracePt t="336969" x="1949450" y="2641600"/>
          <p14:tracePt t="336986" x="1962150" y="2660650"/>
          <p14:tracePt t="337002" x="1968500" y="2667000"/>
          <p14:tracePt t="337085" x="1968500" y="2673350"/>
          <p14:tracePt t="337093" x="1974850" y="2673350"/>
          <p14:tracePt t="337116" x="1981200" y="2673350"/>
          <p14:tracePt t="337293" x="1974850" y="2673350"/>
          <p14:tracePt t="337301" x="1962150" y="2660650"/>
          <p14:tracePt t="337301" x="1949450" y="2635250"/>
          <p14:tracePt t="337319" x="1930400" y="2616200"/>
          <p14:tracePt t="337320" x="1905000" y="2565400"/>
          <p14:tracePt t="337335" x="1866900" y="2489200"/>
          <p14:tracePt t="337352" x="1841500" y="2444750"/>
          <p14:tracePt t="337369" x="1835150" y="2419350"/>
          <p14:tracePt t="337385" x="1835150" y="2406650"/>
          <p14:tracePt t="337597" x="1835150" y="2413000"/>
          <p14:tracePt t="337613" x="1835150" y="2425700"/>
          <p14:tracePt t="337621" x="1847850" y="2438400"/>
          <p14:tracePt t="337629" x="1854200" y="2451100"/>
          <p14:tracePt t="337635" x="1885950" y="2476500"/>
          <p14:tracePt t="337652" x="1917700" y="2520950"/>
          <p14:tracePt t="337668" x="1993900" y="2603500"/>
          <p14:tracePt t="337685" x="2032000" y="2635250"/>
          <p14:tracePt t="337702" x="2051050" y="2654300"/>
          <p14:tracePt t="337719" x="2063750" y="2667000"/>
          <p14:tracePt t="337735" x="2070100" y="2667000"/>
          <p14:tracePt t="337853" x="2063750" y="2667000"/>
          <p14:tracePt t="337861" x="2057400" y="2667000"/>
          <p14:tracePt t="337981" x="2057400" y="2679700"/>
          <p14:tracePt t="337989" x="2063750" y="2686050"/>
          <p14:tracePt t="338001" x="2070100" y="2686050"/>
          <p14:tracePt t="338003" x="2070100" y="2698750"/>
          <p14:tracePt t="338189" x="2063750" y="2698750"/>
          <p14:tracePt t="338293" x="2063750" y="2705100"/>
          <p14:tracePt t="338301" x="2070100" y="2724150"/>
          <p14:tracePt t="338309" x="2082800" y="2781300"/>
          <p14:tracePt t="338324" x="2095500" y="2882900"/>
          <p14:tracePt t="338335" x="2095500" y="2971800"/>
          <p14:tracePt t="338351" x="2101850" y="3028950"/>
          <p14:tracePt t="338368" x="2108200" y="3073400"/>
          <p14:tracePt t="338384" x="2120900" y="3098800"/>
          <p14:tracePt t="338401" x="2133600" y="3117850"/>
          <p14:tracePt t="338418" x="2139950" y="3124200"/>
          <p14:tracePt t="338434" x="2152650" y="3124200"/>
          <p14:tracePt t="338485" x="2152650" y="3130550"/>
          <p14:tracePt t="338517" x="2159000" y="3130550"/>
          <p14:tracePt t="338605" x="2152650" y="3130550"/>
          <p14:tracePt t="338613" x="2146300" y="3124200"/>
          <p14:tracePt t="338621" x="2139950" y="3111500"/>
          <p14:tracePt t="338637" x="2133600" y="3105150"/>
          <p14:tracePt t="338637" x="2133600" y="3098800"/>
          <p14:tracePt t="338654" x="2127250" y="3092450"/>
          <p14:tracePt t="338669" x="2120900" y="3092450"/>
          <p14:tracePt t="338670" x="2120900" y="3086100"/>
          <p14:tracePt t="338684" x="2108200" y="3079750"/>
          <p14:tracePt t="338701" x="2089150" y="3073400"/>
          <p14:tracePt t="338718" x="2057400" y="3067050"/>
          <p14:tracePt t="338735" x="2019300" y="3060700"/>
          <p14:tracePt t="338751" x="1981200" y="3054350"/>
          <p14:tracePt t="338768" x="1949450" y="3054350"/>
          <p14:tracePt t="338784" x="1917700" y="3054350"/>
          <p14:tracePt t="338801" x="1898650" y="3054350"/>
          <p14:tracePt t="338818" x="1879600" y="3054350"/>
          <p14:tracePt t="338834" x="1854200" y="3054350"/>
          <p14:tracePt t="338851" x="1835150" y="3060700"/>
          <p14:tracePt t="338867" x="1803400" y="3079750"/>
          <p14:tracePt t="338884" x="1765300" y="3111500"/>
          <p14:tracePt t="338902" x="1746250" y="3130550"/>
          <p14:tracePt t="338918" x="1727200" y="3155950"/>
          <p14:tracePt t="338935" x="1720850" y="3181350"/>
          <p14:tracePt t="338951" x="1720850" y="3213100"/>
          <p14:tracePt t="338968" x="1720850" y="3238500"/>
          <p14:tracePt t="338985" x="1733550" y="3270250"/>
          <p14:tracePt t="339001" x="1758950" y="3289300"/>
          <p14:tracePt t="339018" x="1784350" y="3321050"/>
          <p14:tracePt t="339034" x="1809750" y="3333750"/>
          <p14:tracePt t="339051" x="1841500" y="3371850"/>
          <p14:tracePt t="339067" x="1885950" y="3397250"/>
          <p14:tracePt t="339084" x="1955800" y="3435350"/>
          <p14:tracePt t="339102" x="1993900" y="3448050"/>
          <p14:tracePt t="339117" x="2038350" y="3467100"/>
          <p14:tracePt t="339135" x="2082800" y="3473450"/>
          <p14:tracePt t="339151" x="2127250" y="3473450"/>
          <p14:tracePt t="339168" x="2171700" y="3473450"/>
          <p14:tracePt t="339184" x="2247900" y="3473450"/>
          <p14:tracePt t="339200" x="2298700" y="3473450"/>
          <p14:tracePt t="339218" x="2330450" y="3454400"/>
          <p14:tracePt t="339234" x="2343150" y="3441700"/>
          <p14:tracePt t="339250" x="2343150" y="3409950"/>
          <p14:tracePt t="339268" x="2343150" y="3371850"/>
          <p14:tracePt t="339284" x="2343150" y="3314700"/>
          <p14:tracePt t="339301" x="2336800" y="3295650"/>
          <p14:tracePt t="339318" x="2336800" y="3282950"/>
          <p14:tracePt t="339334" x="2330450" y="3263900"/>
          <p14:tracePt t="339351" x="2317750" y="3251200"/>
          <p14:tracePt t="339367" x="2298700" y="3225800"/>
          <p14:tracePt t="339385" x="2273300" y="3194050"/>
          <p14:tracePt t="339400" x="2228850" y="3162300"/>
          <p14:tracePt t="339418" x="2197100" y="3143250"/>
          <p14:tracePt t="339434" x="2152650" y="3124200"/>
          <p14:tracePt t="339450" x="2120900" y="3098800"/>
          <p14:tracePt t="339468" x="2089150" y="3086100"/>
          <p14:tracePt t="339484" x="2057400" y="3073400"/>
          <p14:tracePt t="339501" x="2006600" y="3073400"/>
          <p14:tracePt t="339517" x="1974850" y="3073400"/>
          <p14:tracePt t="339534" x="1943100" y="3098800"/>
          <p14:tracePt t="339550" x="1898650" y="3143250"/>
          <p14:tracePt t="339568" x="1866900" y="3181350"/>
          <p14:tracePt t="339585" x="1847850" y="3213100"/>
          <p14:tracePt t="339601" x="1841500" y="3232150"/>
          <p14:tracePt t="339619" x="1841500" y="3238500"/>
          <p14:tracePt t="339635" x="1841500" y="3244850"/>
          <p14:tracePt t="339651" x="1847850" y="3257550"/>
          <p14:tracePt t="339668" x="1873250" y="3263900"/>
          <p14:tracePt t="339685" x="1911350" y="3263900"/>
          <p14:tracePt t="339702" x="1949450" y="3263900"/>
          <p14:tracePt t="339718" x="1993900" y="3263900"/>
          <p14:tracePt t="339735" x="2070100" y="3238500"/>
          <p14:tracePt t="339751" x="2114550" y="3194050"/>
          <p14:tracePt t="339768" x="2171700" y="3117850"/>
          <p14:tracePt t="339785" x="2209800" y="3022600"/>
          <p14:tracePt t="339801" x="2241550" y="2882900"/>
          <p14:tracePt t="339818" x="2247900" y="2717800"/>
          <p14:tracePt t="339835" x="2260600" y="2584450"/>
          <p14:tracePt t="339851" x="2260600" y="2457450"/>
          <p14:tracePt t="339868" x="2260600" y="2374900"/>
          <p14:tracePt t="339884" x="2260600" y="2286000"/>
          <p14:tracePt t="339884" x="2260600" y="2254250"/>
          <p14:tracePt t="339902" x="2260600" y="2197100"/>
          <p14:tracePt t="339918" x="2260600" y="2152650"/>
          <p14:tracePt t="339934" x="2260600" y="2120900"/>
          <p14:tracePt t="339951" x="2260600" y="2089150"/>
          <p14:tracePt t="339968" x="2260600" y="2082800"/>
          <p14:tracePt t="339984" x="2254250" y="2032000"/>
          <p14:tracePt t="340002" x="2254250" y="1987550"/>
          <p14:tracePt t="340018" x="2247900" y="1955800"/>
          <p14:tracePt t="340034" x="2241550" y="1924050"/>
          <p14:tracePt t="340051" x="2241550" y="1892300"/>
          <p14:tracePt t="340068" x="2241550" y="1854200"/>
          <p14:tracePt t="340084" x="2241550" y="1822450"/>
          <p14:tracePt t="340101" x="2241550" y="1758950"/>
          <p14:tracePt t="340118" x="2222500" y="1714500"/>
          <p14:tracePt t="340134" x="2190750" y="1682750"/>
          <p14:tracePt t="340151" x="2171700" y="1663700"/>
          <p14:tracePt t="340168" x="2159000" y="1663700"/>
          <p14:tracePt t="340185" x="2152650" y="1657350"/>
          <p14:tracePt t="340201" x="2114550" y="1651000"/>
          <p14:tracePt t="340218" x="2089150" y="1651000"/>
          <p14:tracePt t="340234" x="2038350" y="1651000"/>
          <p14:tracePt t="340251" x="2000250" y="1657350"/>
          <p14:tracePt t="340268" x="1968500" y="1670050"/>
          <p14:tracePt t="340284" x="1955800" y="1676400"/>
          <p14:tracePt t="340284" x="1936750" y="1682750"/>
          <p14:tracePt t="340302" x="1930400" y="1689100"/>
          <p14:tracePt t="340317" x="1911350" y="1727200"/>
          <p14:tracePt t="340334" x="1905000" y="1746250"/>
          <p14:tracePt t="340351" x="1905000" y="1771650"/>
          <p14:tracePt t="340367" x="1905000" y="1790700"/>
          <p14:tracePt t="340385" x="1905000" y="1809750"/>
          <p14:tracePt t="340401" x="1917700" y="1828800"/>
          <p14:tracePt t="340417" x="1930400" y="1841500"/>
          <p14:tracePt t="340434" x="1949450" y="1860550"/>
          <p14:tracePt t="340451" x="1993900" y="1879600"/>
          <p14:tracePt t="340467" x="2063750" y="1892300"/>
          <p14:tracePt t="340484" x="2146300" y="1898650"/>
          <p14:tracePt t="340501" x="2222500" y="1898650"/>
          <p14:tracePt t="340517" x="2305050" y="1898650"/>
          <p14:tracePt t="340534" x="2330450" y="1892300"/>
          <p14:tracePt t="340551" x="2343150" y="1879600"/>
          <p14:tracePt t="340567" x="2349500" y="1873250"/>
          <p14:tracePt t="340584" x="2355850" y="1854200"/>
          <p14:tracePt t="340601" x="2362200" y="1828800"/>
          <p14:tracePt t="340617" x="2368550" y="1797050"/>
          <p14:tracePt t="340634" x="2368550" y="1771650"/>
          <p14:tracePt t="340650" x="2362200" y="1752600"/>
          <p14:tracePt t="340668" x="2355850" y="1739900"/>
          <p14:tracePt t="340684" x="2343150" y="1720850"/>
          <p14:tracePt t="340701" x="2324100" y="1695450"/>
          <p14:tracePt t="340717" x="2298700" y="1670050"/>
          <p14:tracePt t="340734" x="2260600" y="1638300"/>
          <p14:tracePt t="340751" x="2228850" y="1619250"/>
          <p14:tracePt t="340767" x="2190750" y="1600200"/>
          <p14:tracePt t="340784" x="2139950" y="1587500"/>
          <p14:tracePt t="340800" x="2089150" y="1574800"/>
          <p14:tracePt t="340817" x="2032000" y="1568450"/>
          <p14:tracePt t="340834" x="1981200" y="1568450"/>
          <p14:tracePt t="340851" x="1949450" y="1568450"/>
          <p14:tracePt t="340868" x="1930400" y="1568450"/>
          <p14:tracePt t="340884" x="1917700" y="1593850"/>
          <p14:tracePt t="340900" x="1905000" y="1644650"/>
          <p14:tracePt t="340917" x="1898650" y="1682750"/>
          <p14:tracePt t="340934" x="1898650" y="1701800"/>
          <p14:tracePt t="340950" x="1898650" y="1714500"/>
          <p14:tracePt t="340967" x="1898650" y="1727200"/>
          <p14:tracePt t="340984" x="1892300" y="1733550"/>
          <p14:tracePt t="341000" x="1892300" y="1746250"/>
          <p14:tracePt t="341017" x="1905000" y="1771650"/>
          <p14:tracePt t="341034" x="1936750" y="1835150"/>
          <p14:tracePt t="341050" x="1968500" y="1879600"/>
          <p14:tracePt t="341068" x="2000250" y="1917700"/>
          <p14:tracePt t="341084" x="2025650" y="1949450"/>
          <p14:tracePt t="341101" x="2044700" y="1974850"/>
          <p14:tracePt t="341117" x="2051050" y="1981200"/>
          <p14:tracePt t="341221" x="2051050" y="1974850"/>
          <p14:tracePt t="341230" x="2051050" y="1955800"/>
          <p14:tracePt t="341238" x="2051050" y="1936750"/>
          <p14:tracePt t="341250" x="2051050" y="1917700"/>
          <p14:tracePt t="341266" x="2051050" y="1885950"/>
          <p14:tracePt t="341268" x="2051050" y="1860550"/>
          <p14:tracePt t="341283" x="2051050" y="1816100"/>
          <p14:tracePt t="341300" x="2051050" y="1790700"/>
          <p14:tracePt t="341300" x="2051050" y="1784350"/>
          <p14:tracePt t="341318" x="2051050" y="1778000"/>
          <p14:tracePt t="341333" x="2051050" y="1771650"/>
          <p14:tracePt t="341413" x="2044700" y="1790700"/>
          <p14:tracePt t="341421" x="2044700" y="1809750"/>
          <p14:tracePt t="341433" x="2044700" y="1835150"/>
          <p14:tracePt t="341434" x="2044700" y="1892300"/>
          <p14:tracePt t="341450" x="2044700" y="1962150"/>
          <p14:tracePt t="341467" x="2044700" y="2025650"/>
          <p14:tracePt t="341483" x="2038350" y="2082800"/>
          <p14:tracePt t="341500" x="2025650" y="2159000"/>
          <p14:tracePt t="341517" x="2006600" y="2216150"/>
          <p14:tracePt t="341533" x="1993900" y="2298700"/>
          <p14:tracePt t="341550" x="1993900" y="2311400"/>
          <p14:tracePt t="341598" x="1993900" y="2317750"/>
          <p14:tracePt t="341719" x="1993900" y="2292350"/>
          <p14:tracePt t="341725" x="2000250" y="2260600"/>
          <p14:tracePt t="341733" x="2019300" y="2178050"/>
          <p14:tracePt t="341743" x="2025650" y="2152650"/>
          <p14:tracePt t="341750" x="2032000" y="2082800"/>
          <p14:tracePt t="341766" x="2032000" y="2038350"/>
          <p14:tracePt t="341783" x="2032000" y="1987550"/>
          <p14:tracePt t="341800" x="2032000" y="1962150"/>
          <p14:tracePt t="341816" x="2032000" y="1955800"/>
          <p14:tracePt t="341941" x="2032000" y="1962150"/>
          <p14:tracePt t="341950" x="2032000" y="1987550"/>
          <p14:tracePt t="341952" x="2038350" y="2038350"/>
          <p14:tracePt t="341966" x="2038350" y="2114550"/>
          <p14:tracePt t="341983" x="2038350" y="2178050"/>
          <p14:tracePt t="342000" x="2038350" y="2241550"/>
          <p14:tracePt t="342017" x="2038350" y="2273300"/>
          <p14:tracePt t="342033" x="2038350" y="2279650"/>
          <p14:tracePt t="342188" x="2038350" y="2273300"/>
          <p14:tracePt t="342198" x="2044700" y="2247900"/>
          <p14:tracePt t="342199" x="2051050" y="2222500"/>
          <p14:tracePt t="342216" x="2057400" y="2197100"/>
          <p14:tracePt t="342217" x="2070100" y="2146300"/>
          <p14:tracePt t="342233" x="2076450" y="2070100"/>
          <p14:tracePt t="342249" x="2076450" y="2019300"/>
          <p14:tracePt t="342266" x="2076450" y="1987550"/>
          <p14:tracePt t="342283" x="2076450" y="1968500"/>
          <p14:tracePt t="342299" x="2076450" y="1962150"/>
          <p14:tracePt t="342422" x="2082800" y="1962150"/>
          <p14:tracePt t="348444" x="0" y="0"/>
        </p14:tracePtLst>
        <p14:tracePtLst>
          <p14:tracePt t="356274" x="6807200" y="2451100"/>
          <p14:tracePt t="356349" x="6800850" y="2451100"/>
          <p14:tracePt t="356367" x="6794500" y="2457450"/>
          <p14:tracePt t="356391" x="6788150" y="2457450"/>
          <p14:tracePt t="356393" x="6775450" y="2457450"/>
          <p14:tracePt t="356404" x="6756400" y="2457450"/>
          <p14:tracePt t="356421" x="6743700" y="2457450"/>
          <p14:tracePt t="356439" x="6731000" y="2457450"/>
          <p14:tracePt t="356445" x="6718300" y="2457450"/>
          <p14:tracePt t="356457" x="6705600" y="2457450"/>
          <p14:tracePt t="356477" x="6692900" y="2457450"/>
          <p14:tracePt t="356490" x="6686550" y="2457450"/>
          <p14:tracePt t="356508" x="6680200" y="2457450"/>
          <p14:tracePt t="356524" x="6673850" y="2457450"/>
          <p14:tracePt t="356540" x="6667500" y="2457450"/>
          <p14:tracePt t="356555" x="6654800" y="2463800"/>
          <p14:tracePt t="356574" x="6642100" y="2470150"/>
          <p14:tracePt t="356590" x="6629400" y="2470150"/>
          <p14:tracePt t="356605" x="6616700" y="2470150"/>
          <p14:tracePt t="356622" x="6610350" y="2470150"/>
          <p14:tracePt t="356640" x="6604000" y="2470150"/>
          <p14:tracePt t="356657" x="6584950" y="2476500"/>
          <p14:tracePt t="356672" x="6578600" y="2482850"/>
          <p14:tracePt t="356690" x="6565900" y="2489200"/>
          <p14:tracePt t="356705" x="6553200" y="2495550"/>
          <p14:tracePt t="356722" x="6546850" y="2508250"/>
          <p14:tracePt t="356722" x="6540500" y="2514600"/>
          <p14:tracePt t="356740" x="6534150" y="2520950"/>
          <p14:tracePt t="356755" x="6527800" y="2546350"/>
          <p14:tracePt t="356774" x="6521450" y="2552700"/>
          <p14:tracePt t="356789" x="6521450" y="2565400"/>
          <p14:tracePt t="356806" x="6521450" y="2571750"/>
          <p14:tracePt t="356845" x="6521450" y="2578100"/>
          <p14:tracePt t="356846" x="6521450" y="2584450"/>
          <p14:tracePt t="356855" x="6521450" y="2590800"/>
          <p14:tracePt t="356873" x="6527800" y="2603500"/>
          <p14:tracePt t="356889" x="6534150" y="2603500"/>
          <p14:tracePt t="356907" x="6534150" y="2609850"/>
          <p14:tracePt t="356923" x="6546850" y="2622550"/>
          <p14:tracePt t="356939" x="6553200" y="2628900"/>
          <p14:tracePt t="356955" x="6565900" y="2635250"/>
          <p14:tracePt t="356972" x="6584950" y="2647950"/>
          <p14:tracePt t="356990" x="6591300" y="2647950"/>
          <p14:tracePt t="357005" x="6616700" y="2660650"/>
          <p14:tracePt t="357024" x="6642100" y="2667000"/>
          <p14:tracePt t="357039" x="6667500" y="2679700"/>
          <p14:tracePt t="357059" x="6711950" y="2698750"/>
          <p14:tracePt t="357073" x="6756400" y="2711450"/>
          <p14:tracePt t="357089" x="6807200" y="2724150"/>
          <p14:tracePt t="357107" x="6858000" y="2730500"/>
          <p14:tracePt t="357123" x="6902450" y="2730500"/>
          <p14:tracePt t="357140" x="6953250" y="2736850"/>
          <p14:tracePt t="357156" x="6997700" y="2743200"/>
          <p14:tracePt t="357173" x="7054850" y="2755900"/>
          <p14:tracePt t="357190" x="7105650" y="2762250"/>
          <p14:tracePt t="357206" x="7156450" y="2768600"/>
          <p14:tracePt t="357223" x="7200900" y="2774950"/>
          <p14:tracePt t="357240" x="7245350" y="2774950"/>
          <p14:tracePt t="357256" x="7296150" y="2774950"/>
          <p14:tracePt t="357273" x="7334250" y="2781300"/>
          <p14:tracePt t="357289" x="7385050" y="2781300"/>
          <p14:tracePt t="357307" x="7429500" y="2787650"/>
          <p14:tracePt t="357322" x="7473950" y="2787650"/>
          <p14:tracePt t="357339" x="7518400" y="2787650"/>
          <p14:tracePt t="357356" x="7550150" y="2787650"/>
          <p14:tracePt t="357373" x="7588250" y="2787650"/>
          <p14:tracePt t="357373" x="7613650" y="2787650"/>
          <p14:tracePt t="357390" x="7645400" y="2787650"/>
          <p14:tracePt t="357406" x="7677150" y="2787650"/>
          <p14:tracePt t="357423" x="7708900" y="2787650"/>
          <p14:tracePt t="357439" x="7734300" y="2787650"/>
          <p14:tracePt t="357456" x="7772400" y="2787650"/>
          <p14:tracePt t="357472" x="7816850" y="2794000"/>
          <p14:tracePt t="357489" x="7861300" y="2794000"/>
          <p14:tracePt t="357506" x="7886700" y="2794000"/>
          <p14:tracePt t="357522" x="7969250" y="2794000"/>
          <p14:tracePt t="357539" x="8007350" y="2794000"/>
          <p14:tracePt t="357556" x="8051800" y="2794000"/>
          <p14:tracePt t="357572" x="8077200" y="2794000"/>
          <p14:tracePt t="357589" x="8108950" y="2794000"/>
          <p14:tracePt t="357606" x="8134350" y="2794000"/>
          <p14:tracePt t="357623" x="8153400" y="2794000"/>
          <p14:tracePt t="357639" x="8172450" y="2781300"/>
          <p14:tracePt t="357656" x="8204200" y="2774950"/>
          <p14:tracePt t="357673" x="8223250" y="2768600"/>
          <p14:tracePt t="357689" x="8242300" y="2762250"/>
          <p14:tracePt t="357706" x="8274050" y="2755900"/>
          <p14:tracePt t="357722" x="8293100" y="2749550"/>
          <p14:tracePt t="357740" x="8318500" y="2743200"/>
          <p14:tracePt t="357755" x="8343900" y="2730500"/>
          <p14:tracePt t="357772" x="8369300" y="2705100"/>
          <p14:tracePt t="357772" x="8388350" y="2705100"/>
          <p14:tracePt t="357789" x="8394700" y="2692400"/>
          <p14:tracePt t="357805" x="8432800" y="2654300"/>
          <p14:tracePt t="357823" x="8445500" y="2635250"/>
          <p14:tracePt t="357839" x="8445500" y="2616200"/>
          <p14:tracePt t="357856" x="8451850" y="2597150"/>
          <p14:tracePt t="357872" x="8458200" y="2565400"/>
          <p14:tracePt t="357889" x="8458200" y="2540000"/>
          <p14:tracePt t="357906" x="8458200" y="2514600"/>
          <p14:tracePt t="357922" x="8458200" y="2495550"/>
          <p14:tracePt t="357939" x="8445500" y="2470150"/>
          <p14:tracePt t="357955" x="8432800" y="2451100"/>
          <p14:tracePt t="357972" x="8407400" y="2432050"/>
          <p14:tracePt t="357989" x="8388350" y="2419350"/>
          <p14:tracePt t="358005" x="8369300" y="2406650"/>
          <p14:tracePt t="358022" x="8356600" y="2400300"/>
          <p14:tracePt t="358039" x="8350250" y="2393950"/>
          <p14:tracePt t="358055" x="8343900" y="2393950"/>
          <p14:tracePt t="358072" x="8337550" y="2393950"/>
          <p14:tracePt t="358089" x="8331200" y="2393950"/>
          <p14:tracePt t="358106" x="8318500" y="2393950"/>
          <p14:tracePt t="358122" x="8299450" y="2387600"/>
          <p14:tracePt t="358139" x="8280400" y="2387600"/>
          <p14:tracePt t="358155" x="8261350" y="2387600"/>
          <p14:tracePt t="358172" x="8242300" y="2387600"/>
          <p14:tracePt t="358189" x="8216900" y="2387600"/>
          <p14:tracePt t="358205" x="8191500" y="2387600"/>
          <p14:tracePt t="358223" x="8166100" y="2387600"/>
          <p14:tracePt t="358239" x="8140700" y="2387600"/>
          <p14:tracePt t="358255" x="8102600" y="2387600"/>
          <p14:tracePt t="358272" x="8070850" y="2387600"/>
          <p14:tracePt t="358289" x="8032750" y="2387600"/>
          <p14:tracePt t="358306" x="8013700" y="2387600"/>
          <p14:tracePt t="358322" x="7994650" y="2387600"/>
          <p14:tracePt t="358338" x="7969250" y="2387600"/>
          <p14:tracePt t="358356" x="7943850" y="2387600"/>
          <p14:tracePt t="358372" x="7912100" y="2387600"/>
          <p14:tracePt t="358389" x="7880350" y="2387600"/>
          <p14:tracePt t="358405" x="7854950" y="2387600"/>
          <p14:tracePt t="358422" x="7848600" y="2387600"/>
          <p14:tracePt t="358439" x="7842250" y="2387600"/>
          <p14:tracePt t="358455" x="7835900" y="2387600"/>
          <p14:tracePt t="358472" x="7829550" y="2387600"/>
          <p14:tracePt t="358488" x="7816850" y="2387600"/>
          <p14:tracePt t="358505" x="7804150" y="2387600"/>
          <p14:tracePt t="358522" x="7785100" y="2387600"/>
          <p14:tracePt t="358538" x="7772400" y="2387600"/>
          <p14:tracePt t="358555" x="7766050" y="2387600"/>
          <p14:tracePt t="358571" x="7759700" y="2387600"/>
          <p14:tracePt t="358589" x="7747000" y="2387600"/>
          <p14:tracePt t="358605" x="7721600" y="2387600"/>
          <p14:tracePt t="358622" x="7696200" y="2387600"/>
          <p14:tracePt t="358638" x="7664450" y="2393950"/>
          <p14:tracePt t="358655" x="7639050" y="2393950"/>
          <p14:tracePt t="358672" x="7607300" y="2393950"/>
          <p14:tracePt t="358688" x="7569200" y="2393950"/>
          <p14:tracePt t="358706" x="7537450" y="2393950"/>
          <p14:tracePt t="358722" x="7493000" y="2393950"/>
          <p14:tracePt t="358738" x="7454900" y="2393950"/>
          <p14:tracePt t="358755" x="7404100" y="2393950"/>
          <p14:tracePt t="358771" x="7353300" y="2393950"/>
          <p14:tracePt t="358789" x="7315200" y="2393950"/>
          <p14:tracePt t="358805" x="7245350" y="2393950"/>
          <p14:tracePt t="358822" x="7213600" y="2393950"/>
          <p14:tracePt t="358838" x="7169150" y="2393950"/>
          <p14:tracePt t="358855" x="7137400" y="2393950"/>
          <p14:tracePt t="358872" x="7105650" y="2393950"/>
          <p14:tracePt t="358888" x="7086600" y="2393950"/>
          <p14:tracePt t="358906" x="7080250" y="2393950"/>
          <p14:tracePt t="358921" x="7061200" y="2393950"/>
          <p14:tracePt t="358938" x="7048500" y="2393950"/>
          <p14:tracePt t="358955" x="7023100" y="2393950"/>
          <p14:tracePt t="358971" x="6985000" y="2393950"/>
          <p14:tracePt t="358988" x="6946900" y="2393950"/>
          <p14:tracePt t="359005" x="6908800" y="2393950"/>
          <p14:tracePt t="359021" x="6858000" y="2393950"/>
          <p14:tracePt t="359039" x="6826250" y="2393950"/>
          <p14:tracePt t="359055" x="6794500" y="2393950"/>
          <p14:tracePt t="359072" x="6756400" y="2393950"/>
          <p14:tracePt t="359088" x="6718300" y="2393950"/>
          <p14:tracePt t="359105" x="6705600" y="2393950"/>
          <p14:tracePt t="359121" x="6686550" y="2400300"/>
          <p14:tracePt t="359138" x="6680200" y="2400300"/>
          <p14:tracePt t="359155" x="6673850" y="2400300"/>
          <p14:tracePt t="359190" x="6667500" y="2400300"/>
          <p14:tracePt t="359191" x="6661150" y="2400300"/>
          <p14:tracePt t="359205" x="6654800" y="2406650"/>
          <p14:tracePt t="359221" x="6642100" y="2406650"/>
          <p14:tracePt t="359238" x="6635750" y="2413000"/>
          <p14:tracePt t="359255" x="6623050" y="2419350"/>
          <p14:tracePt t="359272" x="6610350" y="2432050"/>
          <p14:tracePt t="359288" x="6591300" y="2438400"/>
          <p14:tracePt t="359304" x="6578600" y="2463800"/>
          <p14:tracePt t="359321" x="6559550" y="2482850"/>
          <p14:tracePt t="359338" x="6553200" y="2495550"/>
          <p14:tracePt t="359355" x="6553200" y="2501900"/>
          <p14:tracePt t="359371" x="6553200" y="2508250"/>
          <p14:tracePt t="359388" x="6546850" y="2514600"/>
          <p14:tracePt t="359405" x="6546850" y="2520950"/>
          <p14:tracePt t="359421" x="6540500" y="2520950"/>
          <p14:tracePt t="359541" x="6546850" y="2520950"/>
          <p14:tracePt t="359565" x="6553200" y="2520950"/>
          <p14:tracePt t="359573" x="6565900" y="2520950"/>
          <p14:tracePt t="359581" x="6572250" y="2520950"/>
          <p14:tracePt t="359587" x="6597650" y="2520950"/>
          <p14:tracePt t="359604" x="6623050" y="2514600"/>
          <p14:tracePt t="359621" x="6673850" y="2482850"/>
          <p14:tracePt t="359638" x="6686550" y="2463800"/>
          <p14:tracePt t="359654" x="6699250" y="2438400"/>
          <p14:tracePt t="359671" x="6705600" y="2425700"/>
          <p14:tracePt t="359798" x="6705600" y="2438400"/>
          <p14:tracePt t="359805" x="6705600" y="2444750"/>
          <p14:tracePt t="359813" x="6705600" y="2457450"/>
          <p14:tracePt t="359821" x="6705600" y="2470150"/>
          <p14:tracePt t="359827" x="6705600" y="2476500"/>
          <p14:tracePt t="359837" x="6711950" y="2508250"/>
          <p14:tracePt t="359854" x="6743700" y="2546350"/>
          <p14:tracePt t="359871" x="6769100" y="2559050"/>
          <p14:tracePt t="359887" x="6813550" y="2565400"/>
          <p14:tracePt t="359904" x="6870700" y="2565400"/>
          <p14:tracePt t="359921" x="6934200" y="2565400"/>
          <p14:tracePt t="359937" x="7048500" y="2565400"/>
          <p14:tracePt t="359955" x="7175500" y="2565400"/>
          <p14:tracePt t="359970" x="7308850" y="2565400"/>
          <p14:tracePt t="359988" x="7435850" y="2565400"/>
          <p14:tracePt t="360004" x="7575550" y="2565400"/>
          <p14:tracePt t="360021" x="7702550" y="2565400"/>
          <p14:tracePt t="360038" x="7778750" y="2565400"/>
          <p14:tracePt t="360054" x="7842250" y="2565400"/>
          <p14:tracePt t="360071" x="7893050" y="2565400"/>
          <p14:tracePt t="360087" x="7943850" y="2565400"/>
          <p14:tracePt t="360104" x="7988300" y="2571750"/>
          <p14:tracePt t="360121" x="8039100" y="2571750"/>
          <p14:tracePt t="360137" x="8083550" y="2571750"/>
          <p14:tracePt t="360154" x="8096250" y="2571750"/>
          <p14:tracePt t="360170" x="8102600" y="2571750"/>
          <p14:tracePt t="360309" x="8108950" y="2571750"/>
          <p14:tracePt t="360462" x="8102600" y="2571750"/>
          <p14:tracePt t="360469" x="8083550" y="2571750"/>
          <p14:tracePt t="360477" x="8039100" y="2571750"/>
          <p14:tracePt t="360487" x="7975600" y="2565400"/>
          <p14:tracePt t="360504" x="7886700" y="2565400"/>
          <p14:tracePt t="360521" x="7810500" y="2565400"/>
          <p14:tracePt t="360537" x="7740650" y="2565400"/>
          <p14:tracePt t="360553" x="7696200" y="2565400"/>
          <p14:tracePt t="360571" x="7645400" y="2565400"/>
          <p14:tracePt t="360587" x="7588250" y="2565400"/>
          <p14:tracePt t="360604" x="7531100" y="2565400"/>
          <p14:tracePt t="360620" x="7473950" y="2565400"/>
          <p14:tracePt t="360637" x="7391400" y="2565400"/>
          <p14:tracePt t="360654" x="7340600" y="2565400"/>
          <p14:tracePt t="360670" x="7258050" y="2565400"/>
          <p14:tracePt t="360687" x="7181850" y="2565400"/>
          <p14:tracePt t="360703" x="7124700" y="2565400"/>
          <p14:tracePt t="360721" x="7080250" y="2565400"/>
          <p14:tracePt t="360737" x="7061200" y="2565400"/>
          <p14:tracePt t="360753" x="7023100" y="2565400"/>
          <p14:tracePt t="360771" x="6997700" y="2565400"/>
          <p14:tracePt t="360787" x="6978650" y="2565400"/>
          <p14:tracePt t="360804" x="6953250" y="2565400"/>
          <p14:tracePt t="360820" x="6927850" y="2565400"/>
          <p14:tracePt t="360837" x="6921500" y="2565400"/>
          <p14:tracePt t="360854" x="6915150" y="2565400"/>
          <p14:tracePt t="360901" x="6908800" y="2565400"/>
          <p14:tracePt t="360965" x="6915150" y="2565400"/>
          <p14:tracePt t="360973" x="6921500" y="2565400"/>
          <p14:tracePt t="360981" x="6934200" y="2565400"/>
          <p14:tracePt t="360996" x="6959600" y="2565400"/>
          <p14:tracePt t="361006" x="6978650" y="2565400"/>
          <p14:tracePt t="361007" x="7004050" y="2565400"/>
          <p14:tracePt t="361020" x="7061200" y="2565400"/>
          <p14:tracePt t="361037" x="7150100" y="2571750"/>
          <p14:tracePt t="361054" x="7226300" y="2578100"/>
          <p14:tracePt t="361070" x="7302500" y="2578100"/>
          <p14:tracePt t="361087" x="7391400" y="2578100"/>
          <p14:tracePt t="361103" x="7467600" y="2578100"/>
          <p14:tracePt t="361120" x="7556500" y="2578100"/>
          <p14:tracePt t="361136" x="7639050" y="2578100"/>
          <p14:tracePt t="361153" x="7715250" y="2578100"/>
          <p14:tracePt t="361170" x="7759700" y="2578100"/>
          <p14:tracePt t="361186" x="7797800" y="2584450"/>
          <p14:tracePt t="361204" x="7823200" y="2584450"/>
          <p14:tracePt t="361220" x="7835900" y="2584450"/>
          <p14:tracePt t="361262" x="7842250" y="2584450"/>
          <p14:tracePt t="362245" x="7848600" y="2584450"/>
          <p14:tracePt t="362254" x="7861300" y="2584450"/>
          <p14:tracePt t="362255" x="7867650" y="2584450"/>
          <p14:tracePt t="362269" x="7924800" y="2584450"/>
          <p14:tracePt t="362286" x="7962900" y="2584450"/>
          <p14:tracePt t="362303" x="8007350" y="2584450"/>
          <p14:tracePt t="362319" x="8039100" y="2584450"/>
          <p14:tracePt t="362336" x="8064500" y="2584450"/>
          <p14:tracePt t="362352" x="8083550" y="2584450"/>
          <p14:tracePt t="362369" x="8102600" y="2584450"/>
          <p14:tracePt t="362387" x="8115300" y="2584450"/>
          <p14:tracePt t="362403" x="8128000" y="2578100"/>
          <p14:tracePt t="362419" x="8134350" y="2571750"/>
          <p14:tracePt t="362435" x="8159750" y="2571750"/>
          <p14:tracePt t="362452" x="8172450" y="2565400"/>
          <p14:tracePt t="362469" x="8197850" y="2565400"/>
          <p14:tracePt t="362486" x="8204200" y="2565400"/>
          <p14:tracePt t="362502" x="8223250" y="2565400"/>
          <p14:tracePt t="362520" x="8229600" y="2552700"/>
          <p14:tracePt t="362537" x="8242300" y="2546350"/>
          <p14:tracePt t="362573" x="8242300" y="2540000"/>
          <p14:tracePt t="362590" x="8242300" y="2533650"/>
          <p14:tracePt t="362591" x="8242300" y="2527300"/>
          <p14:tracePt t="362603" x="8242300" y="2514600"/>
          <p14:tracePt t="362619" x="8242300" y="2495550"/>
          <p14:tracePt t="362635" x="8229600" y="2463800"/>
          <p14:tracePt t="362652" x="8216900" y="2438400"/>
          <p14:tracePt t="362669" x="8197850" y="2419350"/>
          <p14:tracePt t="362685" x="8185150" y="2419350"/>
          <p14:tracePt t="362702" x="8178800" y="2413000"/>
          <p14:tracePt t="362719" x="8166100" y="2406650"/>
          <p14:tracePt t="362758" x="8159750" y="2406650"/>
          <p14:tracePt t="362759" x="8153400" y="2406650"/>
          <p14:tracePt t="362768" x="8140700" y="2406650"/>
          <p14:tracePt t="362785" x="8121650" y="2406650"/>
          <p14:tracePt t="362803" x="8089900" y="2406650"/>
          <p14:tracePt t="362820" x="8070850" y="2406650"/>
          <p14:tracePt t="362835" x="8058150" y="2406650"/>
          <p14:tracePt t="362852" x="8039100" y="2406650"/>
          <p14:tracePt t="362892" x="8032750" y="2406650"/>
          <p14:tracePt t="362910" x="8026400" y="2406650"/>
          <p14:tracePt t="362918" x="8020050" y="2406650"/>
          <p14:tracePt t="362935" x="8007350" y="2406650"/>
          <p14:tracePt t="362937" x="7994650" y="2406650"/>
          <p14:tracePt t="362952" x="7975600" y="2406650"/>
          <p14:tracePt t="362968" x="7950200" y="2406650"/>
          <p14:tracePt t="362985" x="7931150" y="2413000"/>
          <p14:tracePt t="363002" x="7912100" y="2419350"/>
          <p14:tracePt t="363019" x="7886700" y="2425700"/>
          <p14:tracePt t="363035" x="7867650" y="2432050"/>
          <p14:tracePt t="363052" x="7842250" y="2432050"/>
          <p14:tracePt t="363068" x="7816850" y="2438400"/>
          <p14:tracePt t="363103" x="7810500" y="2438400"/>
          <p14:tracePt t="363104" x="7797800" y="2444750"/>
          <p14:tracePt t="363118" x="7791450" y="2451100"/>
          <p14:tracePt t="363135" x="7778750" y="2451100"/>
          <p14:tracePt t="363153" x="7766050" y="2451100"/>
          <p14:tracePt t="363168" x="7759700" y="2457450"/>
          <p14:tracePt t="363185" x="7759700" y="2463800"/>
          <p14:tracePt t="363201" x="7747000" y="2470150"/>
          <p14:tracePt t="363277" x="7747000" y="2476500"/>
          <p14:tracePt t="363294" x="7747000" y="2482850"/>
          <p14:tracePt t="363301" x="7740650" y="2489200"/>
          <p14:tracePt t="363303" x="7740650" y="2501900"/>
          <p14:tracePt t="363318" x="7740650" y="2514600"/>
          <p14:tracePt t="363335" x="7740650" y="2527300"/>
          <p14:tracePt t="363352" x="7740650" y="2540000"/>
          <p14:tracePt t="363368" x="7740650" y="2552700"/>
          <p14:tracePt t="363385" x="7740650" y="2559050"/>
          <p14:tracePt t="363401" x="7740650" y="2565400"/>
          <p14:tracePt t="363419" x="7740650" y="2571750"/>
          <p14:tracePt t="363435" x="7740650" y="2578100"/>
          <p14:tracePt t="363451" x="7740650" y="2584450"/>
          <p14:tracePt t="363503" x="7740650" y="2590800"/>
          <p14:tracePt t="363511" x="7740650" y="2597150"/>
          <p14:tracePt t="363518" x="7740650" y="2603500"/>
          <p14:tracePt t="363519" x="7753350" y="2603500"/>
          <p14:tracePt t="363536" x="7759700" y="2616200"/>
          <p14:tracePt t="363551" x="7772400" y="2622550"/>
          <p14:tracePt t="363568" x="7772400" y="2628900"/>
          <p14:tracePt t="363585" x="7778750" y="2635250"/>
          <p14:tracePt t="363621" x="7778750" y="2641600"/>
          <p14:tracePt t="363635" x="7785100" y="2641600"/>
          <p14:tracePt t="363636" x="7791450" y="2641600"/>
          <p14:tracePt t="363651" x="7791450" y="2647950"/>
          <p14:tracePt t="363685" x="7797800" y="2654300"/>
          <p14:tracePt t="363717" x="7804150" y="2654300"/>
          <p14:tracePt t="363758" x="7810500" y="2654300"/>
          <p14:tracePt t="363773" x="7810500" y="2660650"/>
          <p14:tracePt t="363789" x="7816850" y="2667000"/>
          <p14:tracePt t="363805" x="7823200" y="2673350"/>
          <p14:tracePt t="363829" x="7829550" y="2673350"/>
          <p14:tracePt t="363845" x="7835900" y="2673350"/>
          <p14:tracePt t="363862" x="7842250" y="2673350"/>
          <p14:tracePt t="363869" x="7842250" y="2679700"/>
          <p14:tracePt t="363893" x="7848600" y="2679700"/>
          <p14:tracePt t="363902" x="7854950" y="2679700"/>
          <p14:tracePt t="363918" x="7861300" y="2686050"/>
          <p14:tracePt t="363919" x="7867650" y="2686050"/>
          <p14:tracePt t="363935" x="7880350" y="2686050"/>
          <p14:tracePt t="363951" x="7893050" y="2692400"/>
          <p14:tracePt t="363968" x="7905750" y="2692400"/>
          <p14:tracePt t="363985" x="7924800" y="2692400"/>
          <p14:tracePt t="364001" x="7943850" y="2692400"/>
          <p14:tracePt t="364018" x="7956550" y="2692400"/>
          <p14:tracePt t="364034" x="7969250" y="2692400"/>
          <p14:tracePt t="364051" x="7981950" y="2692400"/>
          <p14:tracePt t="364068" x="8001000" y="2692400"/>
          <p14:tracePt t="364084" x="8032750" y="2692400"/>
          <p14:tracePt t="364102" x="8058150" y="2692400"/>
          <p14:tracePt t="364117" x="8077200" y="2692400"/>
          <p14:tracePt t="364134" x="8096250" y="2692400"/>
          <p14:tracePt t="364151" x="8108950" y="2692400"/>
          <p14:tracePt t="364167" x="8115300" y="2692400"/>
          <p14:tracePt t="364206" x="8121650" y="2692400"/>
          <p14:tracePt t="364222" x="8128000" y="2692400"/>
          <p14:tracePt t="364223" x="8134350" y="2692400"/>
          <p14:tracePt t="364234" x="8153400" y="2692400"/>
          <p14:tracePt t="364251" x="8166100" y="2692400"/>
          <p14:tracePt t="364268" x="8178800" y="2692400"/>
          <p14:tracePt t="364284" x="8191500" y="2692400"/>
          <p14:tracePt t="364301" x="8197850" y="2692400"/>
          <p14:tracePt t="364317" x="8204200" y="2692400"/>
          <p14:tracePt t="364334" x="8216900" y="2692400"/>
          <p14:tracePt t="364351" x="8229600" y="2692400"/>
          <p14:tracePt t="364367" x="8235950" y="2692400"/>
          <p14:tracePt t="364384" x="8255000" y="2692400"/>
          <p14:tracePt t="364401" x="8261350" y="2679700"/>
          <p14:tracePt t="364417" x="8267700" y="2679700"/>
          <p14:tracePt t="364454" x="8267700" y="2673350"/>
          <p14:tracePt t="364455" x="8274050" y="2673350"/>
          <p14:tracePt t="364467" x="8280400" y="2673350"/>
          <p14:tracePt t="364484" x="8286750" y="2660650"/>
          <p14:tracePt t="364501" x="8293100" y="2647950"/>
          <p14:tracePt t="364517" x="8293100" y="2635250"/>
          <p14:tracePt t="364534" x="8299450" y="2628900"/>
          <p14:tracePt t="364550" x="8299450" y="2616200"/>
          <p14:tracePt t="364567" x="8299450" y="2609850"/>
          <p14:tracePt t="364584" x="8299450" y="2603500"/>
          <p14:tracePt t="364601" x="8299450" y="2590800"/>
          <p14:tracePt t="364617" x="8299450" y="2578100"/>
          <p14:tracePt t="364634" x="8299450" y="2565400"/>
          <p14:tracePt t="364650" x="8299450" y="2552700"/>
          <p14:tracePt t="364668" x="8299450" y="2546350"/>
          <p14:tracePt t="364684" x="8299450" y="2533650"/>
          <p14:tracePt t="364719" x="8293100" y="2527300"/>
          <p14:tracePt t="364721" x="8293100" y="2520950"/>
          <p14:tracePt t="364734" x="8280400" y="2514600"/>
          <p14:tracePt t="364751" x="8274050" y="2495550"/>
          <p14:tracePt t="364767" x="8261350" y="2482850"/>
          <p14:tracePt t="364785" x="8235950" y="2470150"/>
          <p14:tracePt t="364800" x="8216900" y="2457450"/>
          <p14:tracePt t="364817" x="8210550" y="2451100"/>
          <p14:tracePt t="364834" x="8197850" y="2444750"/>
          <p14:tracePt t="364869" x="8191500" y="2444750"/>
          <p14:tracePt t="364884" x="8178800" y="2438400"/>
          <p14:tracePt t="364885" x="8166100" y="2432050"/>
          <p14:tracePt t="364901" x="8134350" y="2432050"/>
          <p14:tracePt t="364917" x="8089900" y="2425700"/>
          <p14:tracePt t="364934" x="8064500" y="2419350"/>
          <p14:tracePt t="364951" x="8045450" y="2419350"/>
          <p14:tracePt t="364967" x="8039100" y="2419350"/>
          <p14:tracePt t="364984" x="8026400" y="2419350"/>
          <p14:tracePt t="365000" x="8013700" y="2419350"/>
          <p14:tracePt t="365017" x="8001000" y="2419350"/>
          <p14:tracePt t="365034" x="7975600" y="2419350"/>
          <p14:tracePt t="365050" x="7943850" y="2425700"/>
          <p14:tracePt t="365067" x="7924800" y="2425700"/>
          <p14:tracePt t="365083" x="7899400" y="2425700"/>
          <p14:tracePt t="365101" x="7893050" y="2425700"/>
          <p14:tracePt t="365117" x="7880350" y="2432050"/>
          <p14:tracePt t="365134" x="7867650" y="2432050"/>
          <p14:tracePt t="365150" x="7854950" y="2432050"/>
          <p14:tracePt t="365167" x="7842250" y="2432050"/>
          <p14:tracePt t="365184" x="7823200" y="2438400"/>
          <p14:tracePt t="365200" x="7804150" y="2444750"/>
          <p14:tracePt t="365217" x="7797800" y="2451100"/>
          <p14:tracePt t="365234" x="7791450" y="2457450"/>
          <p14:tracePt t="365270" x="7785100" y="2457450"/>
          <p14:tracePt t="365271" x="7778750" y="2457450"/>
          <p14:tracePt t="365283" x="7778750" y="2463800"/>
          <p14:tracePt t="365300" x="7766050" y="2476500"/>
          <p14:tracePt t="365300" x="7759700" y="2476500"/>
          <p14:tracePt t="365317" x="7740650" y="2482850"/>
          <p14:tracePt t="365333" x="7734300" y="2495550"/>
          <p14:tracePt t="365351" x="7721600" y="2495550"/>
          <p14:tracePt t="365367" x="7721600" y="2508250"/>
          <p14:tracePt t="365384" x="7715250" y="2514600"/>
          <p14:tracePt t="365400" x="7708900" y="2527300"/>
          <p14:tracePt t="365417" x="7696200" y="2559050"/>
          <p14:tracePt t="365434" x="7696200" y="2584450"/>
          <p14:tracePt t="365450" x="7696200" y="2628900"/>
          <p14:tracePt t="365467" x="7696200" y="2647950"/>
          <p14:tracePt t="365483" x="7696200" y="2673350"/>
          <p14:tracePt t="365500" x="7715250" y="2692400"/>
          <p14:tracePt t="365517" x="7721600" y="2698750"/>
          <p14:tracePt t="365533" x="7734300" y="2705100"/>
          <p14:tracePt t="365551" x="7740650" y="2711450"/>
          <p14:tracePt t="365566" x="7753350" y="2711450"/>
          <p14:tracePt t="365583" x="7759700" y="2711450"/>
          <p14:tracePt t="365600" x="7772400" y="2717800"/>
          <p14:tracePt t="365616" x="7778750" y="2724150"/>
          <p14:tracePt t="365633" x="7791450" y="2730500"/>
          <p14:tracePt t="365650" x="7797800" y="2730500"/>
          <p14:tracePt t="365667" x="7810500" y="2736850"/>
          <p14:tracePt t="365683" x="7823200" y="2743200"/>
          <p14:tracePt t="365700" x="7829550" y="2749550"/>
          <p14:tracePt t="365717" x="7842250" y="2749550"/>
          <p14:tracePt t="365733" x="7880350" y="2762250"/>
          <p14:tracePt t="365750" x="7899400" y="2762250"/>
          <p14:tracePt t="365766" x="7924800" y="2762250"/>
          <p14:tracePt t="365783" x="7943850" y="2762250"/>
          <p14:tracePt t="365799" x="7962900" y="2762250"/>
          <p14:tracePt t="365816" x="7981950" y="2762250"/>
          <p14:tracePt t="365833" x="7994650" y="2762250"/>
          <p14:tracePt t="365850" x="8013700" y="2762250"/>
          <p14:tracePt t="365867" x="8026400" y="2762250"/>
          <p14:tracePt t="365883" x="8058150" y="2762250"/>
          <p14:tracePt t="365899" x="8083550" y="2762250"/>
          <p14:tracePt t="365917" x="8115300" y="2762250"/>
          <p14:tracePt t="365933" x="8140700" y="2762250"/>
          <p14:tracePt t="365950" x="8166100" y="2762250"/>
          <p14:tracePt t="365966" x="8185150" y="2762250"/>
          <p14:tracePt t="365983" x="8197850" y="2762250"/>
          <p14:tracePt t="366000" x="8216900" y="2762250"/>
          <p14:tracePt t="366038" x="8223250" y="2762250"/>
          <p14:tracePt t="366413" x="8204200" y="2762250"/>
          <p14:tracePt t="366421" x="8185150" y="2755900"/>
          <p14:tracePt t="366429" x="8172450" y="2755900"/>
          <p14:tracePt t="366435" x="8134350" y="2755900"/>
          <p14:tracePt t="366449" x="8077200" y="2755900"/>
          <p14:tracePt t="366466" x="8039100" y="2749550"/>
          <p14:tracePt t="366483" x="7994650" y="2743200"/>
          <p14:tracePt t="366499" x="7950200" y="2736850"/>
          <p14:tracePt t="366516" x="7893050" y="2736850"/>
          <p14:tracePt t="366533" x="7791450" y="2730500"/>
          <p14:tracePt t="366549" x="7740650" y="2730500"/>
          <p14:tracePt t="366566" x="7708900" y="2730500"/>
          <p14:tracePt t="366582" x="7696200" y="2730500"/>
          <p14:tracePt t="366599" x="7683500" y="2730500"/>
          <p14:tracePt t="366616" x="7677150" y="2730500"/>
          <p14:tracePt t="367317" x="7670800" y="2717800"/>
          <p14:tracePt t="367326" x="7658100" y="2692400"/>
          <p14:tracePt t="367333" x="7639050" y="2654300"/>
          <p14:tracePt t="367334" x="7626350" y="2622550"/>
          <p14:tracePt t="367348" x="7569200" y="2514600"/>
          <p14:tracePt t="367365" x="7531100" y="2444750"/>
          <p14:tracePt t="367382" x="7499350" y="2393950"/>
          <p14:tracePt t="367399" x="7467600" y="2355850"/>
          <p14:tracePt t="367415" x="7448550" y="2330450"/>
          <p14:tracePt t="367432" x="7442200" y="2317750"/>
          <p14:tracePt t="367449" x="7429500" y="2305050"/>
          <p14:tracePt t="367465" x="7410450" y="2292350"/>
          <p14:tracePt t="367482" x="7372350" y="2279650"/>
          <p14:tracePt t="367498" x="7327900" y="2279650"/>
          <p14:tracePt t="367515" x="7289800" y="2266950"/>
          <p14:tracePt t="367532" x="7232650" y="2266950"/>
          <p14:tracePt t="367548" x="7118350" y="2247900"/>
          <p14:tracePt t="367565" x="7035800" y="2247900"/>
          <p14:tracePt t="367582" x="6978650" y="2241550"/>
          <p14:tracePt t="367599" x="6902450" y="2235200"/>
          <p14:tracePt t="367615" x="6819900" y="2228850"/>
          <p14:tracePt t="367631" x="6775450" y="2228850"/>
          <p14:tracePt t="367649" x="6743700" y="2228850"/>
          <p14:tracePt t="367665" x="6731000" y="2228850"/>
          <p14:tracePt t="367682" x="6724650" y="2228850"/>
          <p14:tracePt t="367925" x="6737350" y="2228850"/>
          <p14:tracePt t="367933" x="6750050" y="2228850"/>
          <p14:tracePt t="367941" x="6769100" y="2228850"/>
          <p14:tracePt t="367949" x="6819900" y="2228850"/>
          <p14:tracePt t="367957" x="6851650" y="2228850"/>
          <p14:tracePt t="367965" x="6908800" y="2228850"/>
          <p14:tracePt t="367981" x="6985000" y="2228850"/>
          <p14:tracePt t="367998" x="7073900" y="2228850"/>
          <p14:tracePt t="368015" x="7137400" y="2228850"/>
          <p14:tracePt t="368031" x="7207250" y="2228850"/>
          <p14:tracePt t="368048" x="7283450" y="2228850"/>
          <p14:tracePt t="368064" x="7353300" y="2228850"/>
          <p14:tracePt t="368082" x="7410450" y="2228850"/>
          <p14:tracePt t="368098" x="7454900" y="2228850"/>
          <p14:tracePt t="368115" x="7505700" y="2228850"/>
          <p14:tracePt t="368132" x="7594600" y="2228850"/>
          <p14:tracePt t="368148" x="7683500" y="2228850"/>
          <p14:tracePt t="368148" x="7727950" y="2241550"/>
          <p14:tracePt t="368165" x="7829550" y="2247900"/>
          <p14:tracePt t="368181" x="7886700" y="2254250"/>
          <p14:tracePt t="368198" x="7931150" y="2260600"/>
          <p14:tracePt t="368214" x="7937500" y="2260600"/>
          <p14:tracePt t="368565" x="7937500" y="2266950"/>
          <p14:tracePt t="368574" x="7912100" y="2266950"/>
          <p14:tracePt t="368582" x="7886700" y="2266950"/>
          <p14:tracePt t="368597" x="7835900" y="2266950"/>
          <p14:tracePt t="368599" x="7791450" y="2266950"/>
          <p14:tracePt t="368614" x="7702550" y="2266950"/>
          <p14:tracePt t="368631" x="7639050" y="2266950"/>
          <p14:tracePt t="368647" x="7588250" y="2266950"/>
          <p14:tracePt t="368664" x="7569200" y="2266950"/>
          <p14:tracePt t="368681" x="7550150" y="2266950"/>
          <p14:tracePt t="368697" x="7543800" y="2266950"/>
          <p14:tracePt t="368733" x="7537450" y="2266950"/>
          <p14:tracePt t="368734" x="7531100" y="2266950"/>
          <p14:tracePt t="368747" x="7518400" y="2266950"/>
          <p14:tracePt t="368764" x="7473950" y="2266950"/>
          <p14:tracePt t="368781" x="7435850" y="2266950"/>
          <p14:tracePt t="368797" x="7397750" y="2266950"/>
          <p14:tracePt t="368814" x="7353300" y="2266950"/>
          <p14:tracePt t="368831" x="7315200" y="2266950"/>
          <p14:tracePt t="368847" x="7232650" y="2266950"/>
          <p14:tracePt t="368872" x="7200900" y="2266950"/>
          <p14:tracePt t="368881" x="7118350" y="2266950"/>
          <p14:tracePt t="368898" x="7023100" y="2260600"/>
          <p14:tracePt t="368914" x="6921500" y="2254250"/>
          <p14:tracePt t="368931" x="6845300" y="2254250"/>
          <p14:tracePt t="368947" x="6775450" y="2247900"/>
          <p14:tracePt t="368964" x="6705600" y="2241550"/>
          <p14:tracePt t="368981" x="6680200" y="2241550"/>
          <p14:tracePt t="368997" x="6661150" y="2241550"/>
          <p14:tracePt t="369014" x="6654800" y="2241550"/>
          <p14:tracePt t="369238" x="0" y="0"/>
        </p14:tracePtLst>
        <p14:tracePtLst>
          <p14:tracePt t="408831" x="1784350" y="5035550"/>
          <p14:tracePt t="408965" x="1778000" y="5035550"/>
          <p14:tracePt t="408982" x="1771650" y="5035550"/>
          <p14:tracePt t="408989" x="1765300" y="5035550"/>
          <p14:tracePt t="409014" x="1765300" y="5029200"/>
          <p14:tracePt t="409022" x="1758950" y="5029200"/>
          <p14:tracePt t="409061" x="1752600" y="5029200"/>
          <p14:tracePt t="409109" x="1746250" y="5029200"/>
          <p14:tracePt t="409116" x="1739900" y="5029200"/>
          <p14:tracePt t="409133" x="1733550" y="5029200"/>
          <p14:tracePt t="409141" x="1727200" y="5029200"/>
          <p14:tracePt t="409155" x="1714500" y="5035550"/>
          <p14:tracePt t="409157" x="1708150" y="5041900"/>
          <p14:tracePt t="409169" x="1695450" y="5041900"/>
          <p14:tracePt t="409187" x="1695450" y="5048250"/>
          <p14:tracePt t="409203" x="1689100" y="5048250"/>
          <p14:tracePt t="409237" x="1682750" y="5048250"/>
          <p14:tracePt t="409239" x="1676400" y="5054600"/>
          <p14:tracePt t="409254" x="1676400" y="5060950"/>
          <p14:tracePt t="409270" x="1670050" y="5073650"/>
          <p14:tracePt t="409287" x="1657350" y="5080000"/>
          <p14:tracePt t="409304" x="1657350" y="5086350"/>
          <p14:tracePt t="409321" x="1657350" y="5092700"/>
          <p14:tracePt t="409336" x="1651000" y="5099050"/>
          <p14:tracePt t="409353" x="1651000" y="5105400"/>
          <p14:tracePt t="409371" x="1651000" y="5111750"/>
          <p14:tracePt t="409386" x="1651000" y="5124450"/>
          <p14:tracePt t="409403" x="1651000" y="5137150"/>
          <p14:tracePt t="409419" x="1651000" y="5149850"/>
          <p14:tracePt t="409437" x="1651000" y="5156200"/>
          <p14:tracePt t="409453" x="1651000" y="5168900"/>
          <p14:tracePt t="409470" x="1657350" y="5168900"/>
          <p14:tracePt t="409486" x="1657350" y="5175250"/>
          <p14:tracePt t="409504" x="1670050" y="5181600"/>
          <p14:tracePt t="409543" x="1676400" y="5187950"/>
          <p14:tracePt t="409544" x="1682750" y="5187950"/>
          <p14:tracePt t="409554" x="1689100" y="5194300"/>
          <p14:tracePt t="409570" x="1695450" y="5200650"/>
          <p14:tracePt t="409587" x="1701800" y="5200650"/>
          <p14:tracePt t="409622" x="1701800" y="5207000"/>
          <p14:tracePt t="409623" x="1708150" y="5207000"/>
          <p14:tracePt t="409637" x="1714500" y="5207000"/>
          <p14:tracePt t="409653" x="1720850" y="5207000"/>
          <p14:tracePt t="409671" x="1727200" y="5207000"/>
          <p14:tracePt t="409687" x="1739900" y="5207000"/>
          <p14:tracePt t="409703" x="1746250" y="5207000"/>
          <p14:tracePt t="409721" x="1752600" y="5207000"/>
          <p14:tracePt t="409737" x="1758950" y="5207000"/>
          <p14:tracePt t="409754" x="1765300" y="5207000"/>
          <p14:tracePt t="409770" x="1771650" y="5207000"/>
          <p14:tracePt t="409787" x="1784350" y="5207000"/>
          <p14:tracePt t="409804" x="1797050" y="5207000"/>
          <p14:tracePt t="409820" x="1809750" y="5200650"/>
          <p14:tracePt t="409820" x="1816100" y="5200650"/>
          <p14:tracePt t="409855" x="1822450" y="5200650"/>
          <p14:tracePt t="409878" x="1828800" y="5200650"/>
          <p14:tracePt t="409894" x="1835150" y="5200650"/>
          <p14:tracePt t="409909" x="1835150" y="5194300"/>
          <p14:tracePt t="409920" x="1841500" y="5194300"/>
          <p14:tracePt t="409921" x="1854200" y="5187950"/>
          <p14:tracePt t="409958" x="1860550" y="5187950"/>
          <p14:tracePt t="409959" x="1860550" y="5181600"/>
          <p14:tracePt t="409970" x="1873250" y="5175250"/>
          <p14:tracePt t="409987" x="1873250" y="5168900"/>
          <p14:tracePt t="410004" x="1885950" y="5162550"/>
          <p14:tracePt t="410020" x="1885950" y="5156200"/>
          <p14:tracePt t="410036" x="1892300" y="5149850"/>
          <p14:tracePt t="410036" x="1898650" y="5149850"/>
          <p14:tracePt t="410078" x="1898650" y="5143500"/>
          <p14:tracePt t="410087" x="1898650" y="5137150"/>
          <p14:tracePt t="410088" x="1898650" y="5130800"/>
          <p14:tracePt t="410103" x="1898650" y="5118100"/>
          <p14:tracePt t="410120" x="1898650" y="5105400"/>
          <p14:tracePt t="410137" x="1898650" y="5099050"/>
          <p14:tracePt t="410153" x="1898650" y="5092700"/>
          <p14:tracePt t="410170" x="1898650" y="5086350"/>
          <p14:tracePt t="410186" x="1892300" y="5086350"/>
          <p14:tracePt t="410204" x="1892300" y="5080000"/>
          <p14:tracePt t="410220" x="1885950" y="5080000"/>
          <p14:tracePt t="410237" x="1879600" y="5080000"/>
          <p14:tracePt t="410278" x="1873250" y="5080000"/>
          <p14:tracePt t="410333" x="1866900" y="5080000"/>
          <p14:tracePt t="410341" x="1866900" y="5073650"/>
          <p14:tracePt t="410350" x="1860550" y="5073650"/>
          <p14:tracePt t="410360" x="1860550" y="5067300"/>
          <p14:tracePt t="410370" x="1854200" y="5067300"/>
          <p14:tracePt t="410386" x="1847850" y="5067300"/>
          <p14:tracePt t="410403" x="1841500" y="5067300"/>
          <p14:tracePt t="410436" x="1835150" y="5067300"/>
          <p14:tracePt t="410438" x="1835150" y="5060950"/>
          <p14:tracePt t="410453" x="1828800" y="5060950"/>
          <p14:tracePt t="410469" x="1816100" y="5060950"/>
          <p14:tracePt t="410487" x="1809750" y="5054600"/>
          <p14:tracePt t="410504" x="1803400" y="5054600"/>
          <p14:tracePt t="410520" x="1797050" y="5054600"/>
          <p14:tracePt t="410536" x="1790700" y="5054600"/>
          <p14:tracePt t="410582" x="1784350" y="5054600"/>
          <p14:tracePt t="410606" x="1778000" y="5054600"/>
          <p14:tracePt t="410687" x="1771650" y="5054600"/>
          <p14:tracePt t="410696" x="1765300" y="5054600"/>
          <p14:tracePt t="410702" x="1758950" y="5054600"/>
          <p14:tracePt t="410704" x="1752600" y="5054600"/>
          <p14:tracePt t="410719" x="1739900" y="5054600"/>
          <p14:tracePt t="410774" x="1733550" y="5054600"/>
          <p14:tracePt t="410821" x="1727200" y="5054600"/>
          <p14:tracePt t="410846" x="1727200" y="5060950"/>
          <p14:tracePt t="410877" x="1727200" y="5067300"/>
          <p14:tracePt t="410886" x="1720850" y="5067300"/>
          <p14:tracePt t="410901" x="1720850" y="5073650"/>
          <p14:tracePt t="410912" x="1714500" y="5073650"/>
          <p14:tracePt t="410921" x="1708150" y="5080000"/>
          <p14:tracePt t="410936" x="1708150" y="5086350"/>
          <p14:tracePt t="410937" x="1708150" y="5092700"/>
          <p14:tracePt t="410982" x="1701800" y="5099050"/>
          <p14:tracePt t="410989" x="1701800" y="5105400"/>
          <p14:tracePt t="411013" x="1701800" y="5111750"/>
          <p14:tracePt t="411037" x="1701800" y="5118100"/>
          <p14:tracePt t="411045" x="1695450" y="5118100"/>
          <p14:tracePt t="411055" x="1695450" y="5124450"/>
          <p14:tracePt t="411078" x="1695450" y="5130800"/>
          <p14:tracePt t="411085" x="1695450" y="5137150"/>
          <p14:tracePt t="411102" x="1695450" y="5143500"/>
          <p14:tracePt t="411104" x="1695450" y="5149850"/>
          <p14:tracePt t="411119" x="1695450" y="5156200"/>
          <p14:tracePt t="411136" x="1695450" y="5162550"/>
          <p14:tracePt t="411190" x="1695450" y="5168900"/>
          <p14:tracePt t="411214" x="1695450" y="5175250"/>
          <p14:tracePt t="411255" x="1701800" y="5175250"/>
          <p14:tracePt t="411270" x="1701800" y="5181600"/>
          <p14:tracePt t="411285" x="1708150" y="5181600"/>
          <p14:tracePt t="411303" x="1708150" y="5187950"/>
          <p14:tracePt t="411304" x="1714500" y="5187950"/>
          <p14:tracePt t="411366" x="1720850" y="5187950"/>
          <p14:tracePt t="411405" x="1727200" y="5187950"/>
          <p14:tracePt t="411414" x="1733550" y="5187950"/>
          <p14:tracePt t="411430" x="1733550" y="5194300"/>
          <p14:tracePt t="411454" x="1739900" y="5194300"/>
          <p14:tracePt t="411503" x="1746250" y="5194300"/>
          <p14:tracePt t="411509" x="1752600" y="5194300"/>
          <p14:tracePt t="411528" x="1758950" y="5194300"/>
          <p14:tracePt t="411542" x="1771650" y="5194300"/>
          <p14:tracePt t="411557" x="1784350" y="5194300"/>
          <p14:tracePt t="411569" x="1790700" y="5194300"/>
          <p14:tracePt t="411571" x="1809750" y="5194300"/>
          <p14:tracePt t="411585" x="1816100" y="5194300"/>
          <p14:tracePt t="411602" x="1828800" y="5194300"/>
          <p14:tracePt t="411619" x="1835150" y="5194300"/>
          <p14:tracePt t="411635" x="1847850" y="5194300"/>
          <p14:tracePt t="411670" x="1847850" y="5187950"/>
          <p14:tracePt t="411685" x="1860550" y="5181600"/>
          <p14:tracePt t="411687" x="1866900" y="5175250"/>
          <p14:tracePt t="411702" x="1866900" y="5168900"/>
          <p14:tracePt t="411750" x="1866900" y="5162550"/>
          <p14:tracePt t="411778" x="1866900" y="5156200"/>
          <p14:tracePt t="411785" x="1866900" y="5149850"/>
          <p14:tracePt t="411821" x="1866900" y="5143500"/>
          <p14:tracePt t="411837" x="1866900" y="5137150"/>
          <p14:tracePt t="411846" x="1866900" y="5130800"/>
          <p14:tracePt t="411885" x="1866900" y="5124450"/>
          <p14:tracePt t="411902" x="1866900" y="5118100"/>
          <p14:tracePt t="411917" x="1866900" y="5111750"/>
          <p14:tracePt t="411928" x="1866900" y="5105400"/>
          <p14:tracePt t="411941" x="1866900" y="5099050"/>
          <p14:tracePt t="411957" x="1866900" y="5092700"/>
          <p14:tracePt t="411965" x="1860550" y="5092700"/>
          <p14:tracePt t="411969" x="1860550" y="5080000"/>
          <p14:tracePt t="411985" x="1854200" y="5073650"/>
          <p14:tracePt t="412002" x="1854200" y="5067300"/>
          <p14:tracePt t="412038" x="1854200" y="5060950"/>
          <p14:tracePt t="412039" x="1854200" y="5054600"/>
          <p14:tracePt t="412052" x="1847850" y="5054600"/>
          <p14:tracePt t="412068" x="1841500" y="5048250"/>
          <p14:tracePt t="412085" x="1835150" y="5041900"/>
          <p14:tracePt t="412101" x="1835150" y="5035550"/>
          <p14:tracePt t="412118" x="1828800" y="5035550"/>
          <p14:tracePt t="412161" x="1822450" y="5035550"/>
          <p14:tracePt t="412854" x="1816100" y="5035550"/>
          <p14:tracePt t="412942" x="1809750" y="5035550"/>
          <p14:tracePt t="412966" x="1803400" y="5035550"/>
          <p14:tracePt t="412998" x="1797050" y="5035550"/>
          <p14:tracePt t="416053" x="1790700" y="5035550"/>
          <p14:tracePt t="416061" x="1784350" y="5035550"/>
          <p14:tracePt t="416175" x="1778000" y="5035550"/>
          <p14:tracePt t="416269" x="1771650" y="5035550"/>
          <p14:tracePt t="416517" x="1765300" y="5035550"/>
          <p14:tracePt t="416566" x="1758950" y="5035550"/>
          <p14:tracePt t="416606" x="1752600" y="5035550"/>
          <p14:tracePt t="416710" x="1746250" y="5035550"/>
          <p14:tracePt t="416766" x="1739900" y="5035550"/>
          <p14:tracePt t="416829" x="1733550" y="5035550"/>
          <p14:tracePt t="416854" x="1733550" y="5041900"/>
          <p14:tracePt t="416881" x="1727200" y="5041900"/>
          <p14:tracePt t="416909" x="1727200" y="5048250"/>
          <p14:tracePt t="416917" x="1720850" y="5048250"/>
          <p14:tracePt t="416965" x="1720850" y="5054600"/>
          <p14:tracePt t="417037" x="1714500" y="5060950"/>
          <p14:tracePt t="417069" x="1708150" y="5060950"/>
          <p14:tracePt t="417085" x="1701800" y="5060950"/>
          <p14:tracePt t="417101" x="1701800" y="5067300"/>
          <p14:tracePt t="417134" x="1695450" y="5073650"/>
          <p14:tracePt t="417157" x="1695450" y="5080000"/>
          <p14:tracePt t="417165" x="1689100" y="5086350"/>
          <p14:tracePt t="417189" x="1689100" y="5092700"/>
          <p14:tracePt t="417190" x="1682750" y="5092700"/>
          <p14:tracePt t="417222" x="1682750" y="5099050"/>
          <p14:tracePt t="417223" x="1682750" y="5105400"/>
          <p14:tracePt t="417232" x="1682750" y="5111750"/>
          <p14:tracePt t="417248" x="1682750" y="5118100"/>
          <p14:tracePt t="417265" x="1682750" y="5124450"/>
          <p14:tracePt t="417281" x="1682750" y="5130800"/>
          <p14:tracePt t="417298" x="1682750" y="5137150"/>
          <p14:tracePt t="417315" x="1682750" y="5143500"/>
          <p14:tracePt t="417332" x="1689100" y="5156200"/>
          <p14:tracePt t="417348" x="1695450" y="5168900"/>
          <p14:tracePt t="417365" x="1695450" y="5175250"/>
          <p14:tracePt t="417365" x="1701800" y="5175250"/>
          <p14:tracePt t="417381" x="1708150" y="5181600"/>
          <p14:tracePt t="417398" x="1714500" y="5194300"/>
          <p14:tracePt t="417454" x="1714500" y="5200650"/>
          <p14:tracePt t="417469" x="1720850" y="5200650"/>
          <p14:tracePt t="417485" x="1720850" y="5207000"/>
          <p14:tracePt t="417494" x="1727200" y="5213350"/>
          <p14:tracePt t="417517" x="1733550" y="5213350"/>
          <p14:tracePt t="417525" x="1739900" y="5213350"/>
          <p14:tracePt t="417533" x="1746250" y="5213350"/>
          <p14:tracePt t="417637" x="1752600" y="5213350"/>
          <p14:tracePt t="417649" x="1758950" y="5213350"/>
          <p14:tracePt t="417650" x="1765300" y="5213350"/>
          <p14:tracePt t="417664" x="1784350" y="5213350"/>
          <p14:tracePt t="417681" x="1790700" y="5213350"/>
          <p14:tracePt t="417698" x="1797050" y="5213350"/>
          <p14:tracePt t="417765" x="1803400" y="5213350"/>
          <p14:tracePt t="417767" x="1809750" y="5213350"/>
          <p14:tracePt t="417782" x="1816100" y="5213350"/>
          <p14:tracePt t="417783" x="1822450" y="5213350"/>
          <p14:tracePt t="417797" x="1835150" y="5207000"/>
          <p14:tracePt t="417815" x="1841500" y="5207000"/>
          <p14:tracePt t="417831" x="1847850" y="5200650"/>
          <p14:tracePt t="417894" x="1854200" y="5200650"/>
          <p14:tracePt t="417911" x="1860550" y="5200650"/>
          <p14:tracePt t="417917" x="1860550" y="5194300"/>
          <p14:tracePt t="417925" x="1860550" y="5187950"/>
          <p14:tracePt t="417931" x="1860550" y="5181600"/>
          <p14:tracePt t="417947" x="1866900" y="5181600"/>
          <p14:tracePt t="417964" x="1866900" y="5175250"/>
          <p14:tracePt t="418982" x="1866900" y="5162550"/>
          <p14:tracePt t="418990" x="1873250" y="5156200"/>
          <p14:tracePt t="418997" x="1873250" y="5143500"/>
          <p14:tracePt t="419021" x="1873250" y="5137150"/>
          <p14:tracePt t="419029" x="1873250" y="5130800"/>
          <p14:tracePt t="419069" x="1873250" y="5124450"/>
          <p14:tracePt t="419109" x="1873250" y="5118100"/>
          <p14:tracePt t="419117" x="1873250" y="5111750"/>
          <p14:tracePt t="419149" x="1873250" y="5105400"/>
          <p14:tracePt t="419214" x="1873250" y="5099050"/>
          <p14:tracePt t="419229" x="1873250" y="5092700"/>
          <p14:tracePt t="419245" x="1866900" y="5092700"/>
          <p14:tracePt t="419252" x="1866900" y="5086350"/>
          <p14:tracePt t="419263" x="1860550" y="5086350"/>
          <p14:tracePt t="419265" x="1860550" y="5080000"/>
          <p14:tracePt t="419280" x="1854200" y="5080000"/>
          <p14:tracePt t="419297" x="1847850" y="5080000"/>
          <p14:tracePt t="419313" x="1847850" y="5073650"/>
          <p14:tracePt t="419330" x="1841500" y="5073650"/>
          <p14:tracePt t="419405" x="1835150" y="5073650"/>
          <p14:tracePt t="419421" x="1828800" y="5073650"/>
          <p14:tracePt t="419485" x="1822450" y="5073650"/>
          <p14:tracePt t="420333" x="1816100" y="5073650"/>
          <p14:tracePt t="420365" x="1809750" y="5067300"/>
          <p14:tracePt t="420388" x="1809750" y="5060950"/>
          <p14:tracePt t="420413" x="1809750" y="5054600"/>
          <p14:tracePt t="420557" x="1803400" y="5054600"/>
          <p14:tracePt t="420573" x="1797050" y="5054600"/>
          <p14:tracePt t="420578" x="1790700" y="5054600"/>
          <p14:tracePt t="420613" x="1784350" y="5054600"/>
          <p14:tracePt t="420630" x="1778000" y="5054600"/>
          <p14:tracePt t="420733" x="1771650" y="5054600"/>
          <p14:tracePt t="420741" x="1765300" y="5054600"/>
          <p14:tracePt t="420746" x="1758950" y="5054600"/>
          <p14:tracePt t="420762" x="1752600" y="5054600"/>
          <p14:tracePt t="420779" x="1739900" y="5054600"/>
          <p14:tracePt t="420885" x="1733550" y="5054600"/>
          <p14:tracePt t="420901" x="1727200" y="5054600"/>
          <p14:tracePt t="420965" x="1720850" y="5054600"/>
          <p14:tracePt t="421005" x="1714500" y="5054600"/>
          <p14:tracePt t="421069" x="1708150" y="5054600"/>
          <p14:tracePt t="421085" x="1708150" y="5060950"/>
          <p14:tracePt t="421109" x="1708150" y="5067300"/>
          <p14:tracePt t="421165" x="1701800" y="5073650"/>
          <p14:tracePt t="421190" x="1701800" y="5080000"/>
          <p14:tracePt t="421213" x="1701800" y="5086350"/>
          <p14:tracePt t="421221" x="1695450" y="5086350"/>
          <p14:tracePt t="421301" x="1695450" y="5092700"/>
          <p14:tracePt t="421310" x="1689100" y="5099050"/>
          <p14:tracePt t="421357" x="1689100" y="5105400"/>
          <p14:tracePt t="421405" x="1689100" y="5111750"/>
          <p14:tracePt t="421413" x="1689100" y="5118100"/>
          <p14:tracePt t="421453" x="1689100" y="5124450"/>
          <p14:tracePt t="421493" x="1689100" y="5130800"/>
          <p14:tracePt t="421511" x="1689100" y="5137150"/>
          <p14:tracePt t="421557" x="1689100" y="5143500"/>
          <p14:tracePt t="421589" x="1689100" y="5149850"/>
          <p14:tracePt t="421661" x="1689100" y="5156200"/>
          <p14:tracePt t="421668" x="1689100" y="5162550"/>
          <p14:tracePt t="421678" x="1695450" y="5162550"/>
          <p14:tracePt t="421680" x="1701800" y="5168900"/>
          <p14:tracePt t="421694" x="1701800" y="5175250"/>
          <p14:tracePt t="421730" x="1701800" y="5181600"/>
          <p14:tracePt t="421829" x="1701800" y="5187950"/>
          <p14:tracePt t="422030" x="1708150" y="5187950"/>
          <p14:tracePt t="422061" x="1714500" y="5187950"/>
          <p14:tracePt t="422109" x="1720850" y="5187950"/>
          <p14:tracePt t="422190" x="1727200" y="5187950"/>
          <p14:tracePt t="422207" x="1733550" y="5187950"/>
          <p14:tracePt t="422213" x="1733550" y="5194300"/>
          <p14:tracePt t="422246" x="1739900" y="5194300"/>
          <p14:tracePt t="422253" x="1739900" y="5200650"/>
          <p14:tracePt t="422293" x="1746250" y="5200650"/>
          <p14:tracePt t="422324" x="1752600" y="5200650"/>
          <p14:tracePt t="422349" x="1752600" y="5207000"/>
          <p14:tracePt t="422405" x="1758950" y="5213350"/>
          <p14:tracePt t="422429" x="1765300" y="5213350"/>
          <p14:tracePt t="422469" x="1771650" y="5213350"/>
          <p14:tracePt t="422501" x="1778000" y="5213350"/>
          <p14:tracePt t="422509" x="1784350" y="5213350"/>
          <p14:tracePt t="422513" x="1797050" y="5213350"/>
          <p14:tracePt t="422528" x="1809750" y="5213350"/>
          <p14:tracePt t="422545" x="1828800" y="5213350"/>
          <p14:tracePt t="422561" x="1835150" y="5213350"/>
          <p14:tracePt t="422621" x="1835150" y="5207000"/>
          <p14:tracePt t="422636" x="1835150" y="5200650"/>
          <p14:tracePt t="422646" x="1835150" y="5194300"/>
          <p14:tracePt t="422662" x="1835150" y="5187950"/>
          <p14:tracePt t="422663" x="1835150" y="5175250"/>
          <p14:tracePt t="422678" x="1835150" y="5168900"/>
          <p14:tracePt t="422694" x="1835150" y="5156200"/>
          <p14:tracePt t="422733" x="1841500" y="5156200"/>
          <p14:tracePt t="422745" x="1841500" y="5149850"/>
          <p14:tracePt t="422748" x="1841500" y="5143500"/>
          <p14:tracePt t="422762" x="1847850" y="5137150"/>
          <p14:tracePt t="422798" x="1847850" y="5130800"/>
          <p14:tracePt t="422799" x="1847850" y="5124450"/>
          <p14:tracePt t="422810" x="1847850" y="5118100"/>
          <p14:tracePt t="422827" x="1847850" y="5105400"/>
          <p14:tracePt t="422844" x="1847850" y="5099050"/>
          <p14:tracePt t="422861" x="1847850" y="5086350"/>
          <p14:tracePt t="422949" x="1841500" y="5086350"/>
          <p14:tracePt t="422964" x="1835150" y="5086350"/>
          <p14:tracePt t="422979" x="1835150" y="5080000"/>
          <p14:tracePt t="422995" x="1828800" y="5080000"/>
          <p14:tracePt t="423021" x="1822450" y="5080000"/>
          <p14:tracePt t="423038" x="1816100" y="5073650"/>
          <p14:tracePt t="423045" x="1816100" y="5067300"/>
          <p14:tracePt t="423062" x="1809750" y="5060950"/>
          <p14:tracePt t="423063" x="1803400" y="5054600"/>
          <p14:tracePt t="423101" x="1797050" y="5054600"/>
          <p14:tracePt t="423117" x="1790700" y="5054600"/>
          <p14:tracePt t="423157" x="1784350" y="5054600"/>
          <p14:tracePt t="423197" x="1778000" y="5054600"/>
          <p14:tracePt t="423229" x="1771650" y="5054600"/>
          <p14:tracePt t="423254" x="1765300" y="5054600"/>
          <p14:tracePt t="423310" x="1758950" y="5054600"/>
          <p14:tracePt t="423325" x="1752600" y="5054600"/>
          <p14:tracePt t="423349" x="1746250" y="5054600"/>
          <p14:tracePt t="423365" x="1739900" y="5054600"/>
          <p14:tracePt t="423381" x="1733550" y="5054600"/>
          <p14:tracePt t="423389" x="1733550" y="5060950"/>
          <p14:tracePt t="423413" x="1727200" y="5060950"/>
          <p14:tracePt t="423437" x="1720850" y="5067300"/>
          <p14:tracePt t="423469" x="1714500" y="5080000"/>
          <p14:tracePt t="423486" x="1714500" y="5086350"/>
          <p14:tracePt t="423509" x="1714500" y="5092700"/>
          <p14:tracePt t="423525" x="1714500" y="5099050"/>
          <p14:tracePt t="423549" x="1714500" y="5105400"/>
          <p14:tracePt t="423557" x="1714500" y="5111750"/>
          <p14:tracePt t="423560" x="1714500" y="5124450"/>
          <p14:tracePt t="423577" x="1714500" y="5137150"/>
          <p14:tracePt t="423593" x="1714500" y="5156200"/>
          <p14:tracePt t="423610" x="1714500" y="5162550"/>
          <p14:tracePt t="423626" x="1714500" y="5181600"/>
          <p14:tracePt t="423643" x="1720850" y="5181600"/>
          <p14:tracePt t="423660" x="1727200" y="5187950"/>
          <p14:tracePt t="423677" x="1727200" y="5194300"/>
          <p14:tracePt t="423693" x="1733550" y="5194300"/>
          <p14:tracePt t="423741" x="1739900" y="5194300"/>
          <p14:tracePt t="423765" x="1746250" y="5194300"/>
          <p14:tracePt t="423773" x="1746250" y="5200650"/>
          <p14:tracePt t="423789" x="1752600" y="5200650"/>
          <p14:tracePt t="423797" x="1752600" y="5207000"/>
          <p14:tracePt t="423800" x="1758950" y="5207000"/>
          <p14:tracePt t="423810" x="1765300" y="5207000"/>
          <p14:tracePt t="423826" x="1771650" y="5207000"/>
          <p14:tracePt t="423843" x="1784350" y="5207000"/>
          <p14:tracePt t="423862" x="1790700" y="5213350"/>
          <p14:tracePt t="423876" x="1803400" y="5213350"/>
          <p14:tracePt t="423893" x="1816100" y="5213350"/>
          <p14:tracePt t="423910" x="1822450" y="5213350"/>
          <p14:tracePt t="423927" x="1828800" y="5213350"/>
          <p14:tracePt t="423943" x="1835150" y="5213350"/>
          <p14:tracePt t="423989" x="1841500" y="5213350"/>
          <p14:tracePt t="424002" x="1841500" y="5207000"/>
          <p14:tracePt t="424009" x="1847850" y="5207000"/>
          <p14:tracePt t="424011" x="1847850" y="5200650"/>
          <p14:tracePt t="424026" x="1847850" y="5194300"/>
          <p14:tracePt t="424043" x="1854200" y="5187950"/>
          <p14:tracePt t="424060" x="1860550" y="5181600"/>
          <p14:tracePt t="424076" x="1860550" y="5175250"/>
          <p14:tracePt t="424093" x="1866900" y="5168900"/>
          <p14:tracePt t="424133" x="1866900" y="5162550"/>
          <p14:tracePt t="424143" x="1866900" y="5156200"/>
          <p14:tracePt t="424144" x="1866900" y="5149850"/>
          <p14:tracePt t="424159" x="1866900" y="5137150"/>
          <p14:tracePt t="424177" x="1866900" y="5130800"/>
          <p14:tracePt t="424193" x="1866900" y="5118100"/>
          <p14:tracePt t="424229" x="1866900" y="5111750"/>
          <p14:tracePt t="424246" x="1866900" y="5105400"/>
          <p14:tracePt t="424269" x="1866900" y="5099050"/>
          <p14:tracePt t="424317" x="1866900" y="5092700"/>
          <p14:tracePt t="424333" x="1866900" y="5086350"/>
          <p14:tracePt t="424334" x="1866900" y="5080000"/>
          <p14:tracePt t="424343" x="1860550" y="5080000"/>
          <p14:tracePt t="424359" x="1854200" y="5073650"/>
          <p14:tracePt t="424405" x="1854200" y="5067300"/>
          <p14:tracePt t="428086" x="1841500" y="5067300"/>
          <p14:tracePt t="428093" x="1828800" y="5060950"/>
          <p14:tracePt t="428101" x="1816100" y="5054600"/>
          <p14:tracePt t="428109" x="1784350" y="5048250"/>
          <p14:tracePt t="428125" x="1758950" y="5048250"/>
          <p14:tracePt t="428141" x="1720850" y="5048250"/>
          <p14:tracePt t="428158" x="1695450" y="5048250"/>
          <p14:tracePt t="428174" x="1682750" y="5048250"/>
          <p14:tracePt t="428191" x="1663700" y="5048250"/>
          <p14:tracePt t="428208" x="1644650" y="5048250"/>
          <p14:tracePt t="428225" x="1612900" y="5029200"/>
          <p14:tracePt t="428241" x="1581150" y="5016500"/>
          <p14:tracePt t="428258" x="1555750" y="5010150"/>
          <p14:tracePt t="428275" x="1543050" y="5003800"/>
          <p14:tracePt t="428291" x="1524000" y="5003800"/>
          <p14:tracePt t="428307" x="1511300" y="5003800"/>
          <p14:tracePt t="428324" x="1492250" y="5003800"/>
          <p14:tracePt t="428341" x="1460500" y="5003800"/>
          <p14:tracePt t="428358" x="1422400" y="5003800"/>
          <p14:tracePt t="428375" x="1403350" y="5003800"/>
          <p14:tracePt t="428391" x="1390650" y="5003800"/>
          <p14:tracePt t="428408" x="1371600" y="5003800"/>
          <p14:tracePt t="428424" x="1358900" y="5003800"/>
          <p14:tracePt t="428440" x="1352550" y="5003800"/>
          <p14:tracePt t="428457" x="1327150" y="5003800"/>
          <p14:tracePt t="428474" x="1314450" y="5003800"/>
          <p14:tracePt t="428491" x="1308100" y="5003800"/>
          <p14:tracePt t="428507" x="1295400" y="5003800"/>
          <p14:tracePt t="428524" x="1289050" y="5003800"/>
          <p14:tracePt t="428541" x="1282700" y="5003800"/>
          <p14:tracePt t="428558" x="1276350" y="5003800"/>
          <p14:tracePt t="428621" x="1270000" y="5003800"/>
          <p14:tracePt t="428637" x="1263650" y="5003800"/>
          <p14:tracePt t="428646" x="1257300" y="5003800"/>
          <p14:tracePt t="428662" x="1250950" y="5010150"/>
          <p14:tracePt t="428671" x="1244600" y="5010150"/>
          <p14:tracePt t="428679" x="1238250" y="5010150"/>
          <p14:tracePt t="428690" x="1231900" y="5010150"/>
          <p14:tracePt t="429126" x="1238250" y="5010150"/>
          <p14:tracePt t="429135" x="1244600" y="5010150"/>
          <p14:tracePt t="429142" x="1257300" y="5010150"/>
          <p14:tracePt t="429149" x="1263650" y="5010150"/>
          <p14:tracePt t="429157" x="1289050" y="5010150"/>
          <p14:tracePt t="429157" x="1295400" y="5010150"/>
          <p14:tracePt t="429174" x="1320800" y="5010150"/>
          <p14:tracePt t="429190" x="1333500" y="5010150"/>
          <p14:tracePt t="429207" x="1339850" y="5010150"/>
          <p14:tracePt t="429262" x="1346200" y="5010150"/>
          <p14:tracePt t="429269" x="1352550" y="5010150"/>
          <p14:tracePt t="429277" x="1358900" y="5010150"/>
          <p14:tracePt t="429290" x="1377950" y="5010150"/>
          <p14:tracePt t="429307" x="1390650" y="5010150"/>
          <p14:tracePt t="429324" x="1403350" y="5016500"/>
          <p14:tracePt t="429340" x="1416050" y="5016500"/>
          <p14:tracePt t="429357" x="1435100" y="5016500"/>
          <p14:tracePt t="429401" x="1441450" y="5016500"/>
          <p14:tracePt t="429406" x="1454150" y="5016500"/>
          <p14:tracePt t="429423" x="1473200" y="5016500"/>
          <p14:tracePt t="429425" x="1492250" y="5016500"/>
          <p14:tracePt t="429440" x="1530350" y="5016500"/>
          <p14:tracePt t="429456" x="1574800" y="5016500"/>
          <p14:tracePt t="429473" x="1625600" y="5016500"/>
          <p14:tracePt t="429490" x="1651000" y="5016500"/>
          <p14:tracePt t="429507" x="1701800" y="5016500"/>
          <p14:tracePt t="429524" x="1708150" y="5016500"/>
          <p14:tracePt t="430678" x="1720850" y="5016500"/>
          <p14:tracePt t="430686" x="1739900" y="5016500"/>
          <p14:tracePt t="430688" x="1771650" y="5016500"/>
          <p14:tracePt t="430706" x="1816100" y="5016500"/>
          <p14:tracePt t="430723" x="1854200" y="5016500"/>
          <p14:tracePt t="430739" x="1873250" y="5016500"/>
          <p14:tracePt t="430756" x="1879600" y="5016500"/>
          <p14:tracePt t="430861" x="1885950" y="5016500"/>
          <p14:tracePt t="430901" x="1892300" y="5016500"/>
          <p14:tracePt t="430917" x="1898650" y="5016500"/>
          <p14:tracePt t="430932" x="1911350" y="5016500"/>
          <p14:tracePt t="430941" x="1924050" y="5016500"/>
          <p14:tracePt t="430944" x="1930400" y="5016500"/>
          <p14:tracePt t="430955" x="1949450" y="5016500"/>
          <p14:tracePt t="430972" x="1968500" y="5016500"/>
          <p14:tracePt t="430972" x="1987550" y="5022850"/>
          <p14:tracePt t="430989" x="2006600" y="5022850"/>
          <p14:tracePt t="431007" x="2038350" y="5022850"/>
          <p14:tracePt t="431024" x="2051050" y="5022850"/>
          <p14:tracePt t="431039" x="2063750" y="5029200"/>
          <p14:tracePt t="431055" x="2082800" y="5035550"/>
          <p14:tracePt t="431072" x="2089150" y="5035550"/>
          <p14:tracePt t="431089" x="2101850" y="5041900"/>
          <p14:tracePt t="431106" x="2108200" y="5041900"/>
          <p14:tracePt t="431122" x="2114550" y="5041900"/>
          <p14:tracePt t="431182" x="2120900" y="5041900"/>
          <p14:tracePt t="431190" x="2120900" y="5035550"/>
          <p14:tracePt t="431197" x="2127250" y="5022850"/>
          <p14:tracePt t="431206" x="2127250" y="5016500"/>
          <p14:tracePt t="431213" x="2127250" y="4984750"/>
          <p14:tracePt t="431223" x="2127250" y="4953000"/>
          <p14:tracePt t="431239" x="2127250" y="4921250"/>
          <p14:tracePt t="431255" x="2127250" y="4895850"/>
          <p14:tracePt t="431272" x="2127250" y="4857750"/>
          <p14:tracePt t="431289" x="2114550" y="4813300"/>
          <p14:tracePt t="431305" x="2101850" y="4749800"/>
          <p14:tracePt t="431322" x="2095500" y="4699000"/>
          <p14:tracePt t="431339" x="2095500" y="4667250"/>
          <p14:tracePt t="431356" x="2095500" y="4641850"/>
          <p14:tracePt t="431372" x="2095500" y="4629150"/>
          <p14:tracePt t="431372" x="2095500" y="4622800"/>
          <p14:tracePt t="431542" x="2095500" y="4629150"/>
          <p14:tracePt t="431550" x="2095500" y="4641850"/>
          <p14:tracePt t="431557" x="2095500" y="4654550"/>
          <p14:tracePt t="431572" x="2095500" y="4679950"/>
          <p14:tracePt t="431573" x="2095500" y="4730750"/>
          <p14:tracePt t="431588" x="2095500" y="4768850"/>
          <p14:tracePt t="431605" x="2089150" y="4832350"/>
          <p14:tracePt t="431622" x="2089150" y="4870450"/>
          <p14:tracePt t="431638" x="2082800" y="4908550"/>
          <p14:tracePt t="431655" x="2076450" y="4933950"/>
          <p14:tracePt t="431672" x="2063750" y="4953000"/>
          <p14:tracePt t="431688" x="2051050" y="4965700"/>
          <p14:tracePt t="431706" x="2032000" y="4972050"/>
          <p14:tracePt t="431722" x="2019300" y="4972050"/>
          <p14:tracePt t="431739" x="2012950" y="4972050"/>
          <p14:tracePt t="431755" x="2000250" y="4972050"/>
          <p14:tracePt t="431772" x="1993900" y="4972050"/>
          <p14:tracePt t="431789" x="1981200" y="4972050"/>
          <p14:tracePt t="431805" x="1974850" y="4972050"/>
          <p14:tracePt t="431846" x="1968500" y="4972050"/>
          <p14:tracePt t="431855" x="1962150" y="4972050"/>
          <p14:tracePt t="431872" x="1962150" y="4978400"/>
          <p14:tracePt t="431873" x="1949450" y="4984750"/>
          <p14:tracePt t="431888" x="1943100" y="5010150"/>
          <p14:tracePt t="431905" x="1930400" y="5041900"/>
          <p14:tracePt t="431921" x="1924050" y="5067300"/>
          <p14:tracePt t="431938" x="1924050" y="5086350"/>
          <p14:tracePt t="431955" x="1924050" y="5099050"/>
          <p14:tracePt t="431971" x="1924050" y="5118100"/>
          <p14:tracePt t="431988" x="1930400" y="5156200"/>
          <p14:tracePt t="432005" x="1943100" y="5200650"/>
          <p14:tracePt t="432021" x="1949450" y="5232400"/>
          <p14:tracePt t="432038" x="1955800" y="5257800"/>
          <p14:tracePt t="432055" x="1955800" y="5270500"/>
          <p14:tracePt t="432072" x="1962150" y="5289550"/>
          <p14:tracePt t="432088" x="1968500" y="5302250"/>
          <p14:tracePt t="432105" x="1981200" y="5327650"/>
          <p14:tracePt t="432122" x="1993900" y="5334000"/>
          <p14:tracePt t="432138" x="2006600" y="5346700"/>
          <p14:tracePt t="432155" x="2012950" y="5346700"/>
          <p14:tracePt t="432171" x="2019300" y="5346700"/>
          <p14:tracePt t="432189" x="2032000" y="5353050"/>
          <p14:tracePt t="432205" x="2057400" y="5365750"/>
          <p14:tracePt t="432221" x="2089150" y="5372100"/>
          <p14:tracePt t="432239" x="2108200" y="5384800"/>
          <p14:tracePt t="432255" x="2120900" y="5397500"/>
          <p14:tracePt t="432272" x="2127250" y="5410200"/>
          <p14:tracePt t="432288" x="2127250" y="5422900"/>
          <p14:tracePt t="432305" x="2127250" y="5448300"/>
          <p14:tracePt t="432321" x="2127250" y="5473700"/>
          <p14:tracePt t="432338" x="2127250" y="5511800"/>
          <p14:tracePt t="432355" x="2127250" y="5524500"/>
          <p14:tracePt t="432371" x="2120900" y="5537200"/>
          <p14:tracePt t="432388" x="2114550" y="5549900"/>
          <p14:tracePt t="432404" x="2108200" y="5549900"/>
          <p14:tracePt t="432421" x="2108200" y="5556250"/>
          <p14:tracePt t="432838" x="2108200" y="5549900"/>
          <p14:tracePt t="432847" x="2108200" y="5530850"/>
          <p14:tracePt t="432853" x="2108200" y="5518150"/>
          <p14:tracePt t="432861" x="2101850" y="5486400"/>
          <p14:tracePt t="432871" x="2089150" y="5448300"/>
          <p14:tracePt t="432887" x="2063750" y="5403850"/>
          <p14:tracePt t="432904" x="2038350" y="5365750"/>
          <p14:tracePt t="432921" x="2012950" y="5346700"/>
          <p14:tracePt t="432937" x="2000250" y="5321300"/>
          <p14:tracePt t="432955" x="1981200" y="5308600"/>
          <p14:tracePt t="432971" x="1974850" y="5289550"/>
          <p14:tracePt t="432987" x="1962150" y="5276850"/>
          <p14:tracePt t="433005" x="1955800" y="5270500"/>
          <p14:tracePt t="433021" x="1936750" y="5251450"/>
          <p14:tracePt t="433038" x="1930400" y="5245100"/>
          <p14:tracePt t="433054" x="1924050" y="5232400"/>
          <p14:tracePt t="433071" x="1917700" y="5232400"/>
          <p14:tracePt t="433087" x="1911350" y="5213350"/>
          <p14:tracePt t="433104" x="1905000" y="5207000"/>
          <p14:tracePt t="433121" x="1905000" y="5187950"/>
          <p14:tracePt t="433138" x="1905000" y="5168900"/>
          <p14:tracePt t="433173" x="1905000" y="5156200"/>
          <p14:tracePt t="433174" x="1905000" y="5149850"/>
          <p14:tracePt t="433187" x="1905000" y="5143500"/>
          <p14:tracePt t="433204" x="1905000" y="5124450"/>
          <p14:tracePt t="433220" x="1905000" y="5073650"/>
          <p14:tracePt t="433238" x="1892300" y="5035550"/>
          <p14:tracePt t="433254" x="1873250" y="4991100"/>
          <p14:tracePt t="433271" x="1847850" y="4953000"/>
          <p14:tracePt t="433287" x="1828800" y="4933950"/>
          <p14:tracePt t="433304" x="1797050" y="4921250"/>
          <p14:tracePt t="433321" x="1778000" y="4895850"/>
          <p14:tracePt t="433337" x="1752600" y="4876800"/>
          <p14:tracePt t="433354" x="1720850" y="4864100"/>
          <p14:tracePt t="433370" x="1695450" y="4851400"/>
          <p14:tracePt t="433387" x="1676400" y="4851400"/>
          <p14:tracePt t="433404" x="1670050" y="4845050"/>
          <p14:tracePt t="433420" x="1663700" y="4845050"/>
          <p14:tracePt t="433437" x="1638300" y="4845050"/>
          <p14:tracePt t="433454" x="1619250" y="4845050"/>
          <p14:tracePt t="433471" x="1587500" y="4864100"/>
          <p14:tracePt t="433487" x="1562100" y="4889500"/>
          <p14:tracePt t="433504" x="1543050" y="4902200"/>
          <p14:tracePt t="433521" x="1530350" y="4921250"/>
          <p14:tracePt t="433537" x="1530350" y="4933950"/>
          <p14:tracePt t="433554" x="1530350" y="4940300"/>
          <p14:tracePt t="433570" x="1530350" y="4959350"/>
          <p14:tracePt t="433587" x="1543050" y="4965700"/>
          <p14:tracePt t="433604" x="1549400" y="4972050"/>
          <p14:tracePt t="433620" x="1562100" y="4972050"/>
          <p14:tracePt t="433661" x="1568450" y="4978400"/>
          <p14:tracePt t="433677" x="1581150" y="4978400"/>
          <p14:tracePt t="433693" x="1587500" y="4978400"/>
          <p14:tracePt t="433705" x="1593850" y="4978400"/>
          <p14:tracePt t="433709" x="1606550" y="4972050"/>
          <p14:tracePt t="433720" x="1619250" y="4965700"/>
          <p14:tracePt t="433737" x="1638300" y="4946650"/>
          <p14:tracePt t="433754" x="1644650" y="4940300"/>
          <p14:tracePt t="433770" x="1651000" y="4921250"/>
          <p14:tracePt t="433787" x="1651000" y="4902200"/>
          <p14:tracePt t="433804" x="1651000" y="4883150"/>
          <p14:tracePt t="433820" x="1651000" y="4851400"/>
          <p14:tracePt t="433820" x="1651000" y="4838700"/>
          <p14:tracePt t="433837" x="1644650" y="4813300"/>
          <p14:tracePt t="433853" x="1631950" y="4800600"/>
          <p14:tracePt t="433949" x="1625600" y="4800600"/>
          <p14:tracePt t="433965" x="1612900" y="4800600"/>
          <p14:tracePt t="433973" x="1606550" y="4800600"/>
          <p14:tracePt t="433974" x="1600200" y="4800600"/>
          <p14:tracePt t="433986" x="1587500" y="4800600"/>
          <p14:tracePt t="434004" x="1574800" y="4806950"/>
          <p14:tracePt t="434020" x="1562100" y="4826000"/>
          <p14:tracePt t="434020" x="1555750" y="4826000"/>
          <p14:tracePt t="434037" x="1555750" y="4832350"/>
          <p14:tracePt t="434053" x="1536700" y="4864100"/>
          <p14:tracePt t="434070" x="1530350" y="4902200"/>
          <p14:tracePt t="434087" x="1530350" y="4927600"/>
          <p14:tracePt t="434103" x="1530350" y="4946650"/>
          <p14:tracePt t="434120" x="1530350" y="4978400"/>
          <p14:tracePt t="434136" x="1530350" y="4997450"/>
          <p14:tracePt t="434153" x="1549400" y="5022850"/>
          <p14:tracePt t="434170" x="1568450" y="5035550"/>
          <p14:tracePt t="434186" x="1574800" y="5054600"/>
          <p14:tracePt t="434204" x="1587500" y="5054600"/>
          <p14:tracePt t="434220" x="1593850" y="5054600"/>
          <p14:tracePt t="434237" x="1600200" y="5054600"/>
          <p14:tracePt t="434253" x="1612900" y="5054600"/>
          <p14:tracePt t="434270" x="1625600" y="5054600"/>
          <p14:tracePt t="434287" x="1644650" y="5054600"/>
          <p14:tracePt t="434303" x="1657350" y="5029200"/>
          <p14:tracePt t="434321" x="1689100" y="5010150"/>
          <p14:tracePt t="434336" x="1701800" y="4984750"/>
          <p14:tracePt t="434353" x="1708150" y="4959350"/>
          <p14:tracePt t="434370" x="1708150" y="4933950"/>
          <p14:tracePt t="434386" x="1708150" y="4908550"/>
          <p14:tracePt t="434404" x="1708150" y="4883150"/>
          <p14:tracePt t="434420" x="1689100" y="4851400"/>
          <p14:tracePt t="434420" x="1676400" y="4838700"/>
          <p14:tracePt t="434437" x="1663700" y="4826000"/>
          <p14:tracePt t="434453" x="1644650" y="4806950"/>
          <p14:tracePt t="434470" x="1631950" y="4800600"/>
          <p14:tracePt t="434487" x="1612900" y="4800600"/>
          <p14:tracePt t="434504" x="1593850" y="4800600"/>
          <p14:tracePt t="434520" x="1581150" y="4800600"/>
          <p14:tracePt t="434536" x="1568450" y="4800600"/>
          <p14:tracePt t="434553" x="1562100" y="4800600"/>
          <p14:tracePt t="434570" x="1555750" y="4806950"/>
          <p14:tracePt t="434586" x="1549400" y="4826000"/>
          <p14:tracePt t="434604" x="1549400" y="4838700"/>
          <p14:tracePt t="434619" x="1549400" y="4851400"/>
          <p14:tracePt t="434636" x="1549400" y="4870450"/>
          <p14:tracePt t="434653" x="1549400" y="4883150"/>
          <p14:tracePt t="434669" x="1549400" y="4889500"/>
          <p14:tracePt t="434758" x="1555750" y="4889500"/>
          <p14:tracePt t="434869" x="1562100" y="4902200"/>
          <p14:tracePt t="434879" x="1574800" y="4914900"/>
          <p14:tracePt t="434880" x="1587500" y="4946650"/>
          <p14:tracePt t="434886" x="1612900" y="4991100"/>
          <p14:tracePt t="434903" x="1638300" y="5029200"/>
          <p14:tracePt t="434920" x="1657350" y="5054600"/>
          <p14:tracePt t="434936" x="1676400" y="5073650"/>
          <p14:tracePt t="434952" x="1689100" y="5080000"/>
          <p14:tracePt t="434969" x="1695450" y="5092700"/>
          <p14:tracePt t="434986" x="1708150" y="5099050"/>
          <p14:tracePt t="435003" x="1733550" y="5099050"/>
          <p14:tracePt t="435019" x="1758950" y="5099050"/>
          <p14:tracePt t="435036" x="1784350" y="5086350"/>
          <p14:tracePt t="435052" x="1803400" y="5073650"/>
          <p14:tracePt t="435069" x="1816100" y="5060950"/>
          <p14:tracePt t="435086" x="1822450" y="5054600"/>
          <p14:tracePt t="435102" x="1822450" y="5048250"/>
          <p14:tracePt t="435119" x="1828800" y="5035550"/>
          <p14:tracePt t="435136" x="1828800" y="5029200"/>
          <p14:tracePt t="435152" x="1835150" y="5029200"/>
          <p14:tracePt t="435170" x="1835150" y="5022850"/>
          <p14:tracePt t="435237" x="1841500" y="5022850"/>
          <p14:tracePt t="435239" x="1854200" y="5022850"/>
          <p14:tracePt t="435254" x="1866900" y="5029200"/>
          <p14:tracePt t="435255" x="1879600" y="5035550"/>
          <p14:tracePt t="435269" x="1949450" y="5048250"/>
          <p14:tracePt t="435286" x="2025650" y="5048250"/>
          <p14:tracePt t="435302" x="2076450" y="5048250"/>
          <p14:tracePt t="435319" x="2101850" y="5054600"/>
          <p14:tracePt t="435336" x="2108200" y="5054600"/>
          <p14:tracePt t="436005" x="2101850" y="5054600"/>
          <p14:tracePt t="436021" x="2095500" y="5048250"/>
          <p14:tracePt t="436029" x="2089150" y="5048250"/>
          <p14:tracePt t="436037" x="2082800" y="5041900"/>
          <p14:tracePt t="437742" x="2076450" y="5041900"/>
          <p14:tracePt t="437749" x="2063750" y="5041900"/>
          <p14:tracePt t="437762" x="2051050" y="5048250"/>
          <p14:tracePt t="437765" x="2038350" y="5054600"/>
          <p14:tracePt t="437784" x="2025650" y="5060950"/>
          <p14:tracePt t="437785" x="2019300" y="5060950"/>
          <p14:tracePt t="437802" x="2006600" y="5067300"/>
          <p14:tracePt t="437817" x="2000250" y="5073650"/>
          <p14:tracePt t="437965" x="1993900" y="5073650"/>
          <p14:tracePt t="437973" x="1993900" y="5080000"/>
          <p14:tracePt t="438029" x="1987550" y="5080000"/>
          <p14:tracePt t="438085" x="1981200" y="5080000"/>
          <p14:tracePt t="438110" x="1974850" y="5080000"/>
          <p14:tracePt t="438205" x="1968500" y="5080000"/>
          <p14:tracePt t="438277" x="1968500" y="5073650"/>
          <p14:tracePt t="438285" x="1962150" y="5073650"/>
          <p14:tracePt t="438312" x="1949450" y="5073650"/>
          <p14:tracePt t="438333" x="1943100" y="5067300"/>
          <p14:tracePt t="438341" x="1936750" y="5067300"/>
          <p14:tracePt t="438365" x="1936750" y="5060950"/>
          <p14:tracePt t="438373" x="1930400" y="5060950"/>
          <p14:tracePt t="438385" x="1924050" y="5054600"/>
          <p14:tracePt t="438405" x="1917700" y="5054600"/>
          <p14:tracePt t="438453" x="1911350" y="5048250"/>
          <p14:tracePt t="438821" x="1905000" y="5048250"/>
          <p14:tracePt t="438837" x="1898650" y="5048250"/>
          <p14:tracePt t="438861" x="1892300" y="5048250"/>
          <p14:tracePt t="438869" x="1885950" y="5048250"/>
          <p14:tracePt t="438901" x="1879600" y="5048250"/>
          <p14:tracePt t="439230" x="1873250" y="5048250"/>
          <p14:tracePt t="439245" x="1866900" y="5048250"/>
          <p14:tracePt t="439301" x="1860550" y="5048250"/>
          <p14:tracePt t="439325" x="1854200" y="5048250"/>
          <p14:tracePt t="439333" x="1847850" y="5048250"/>
          <p14:tracePt t="439365" x="1841500" y="5041900"/>
          <p14:tracePt t="439382" x="1835150" y="5041900"/>
          <p14:tracePt t="439385" x="1828800" y="5041900"/>
          <p14:tracePt t="439399" x="1822450" y="5041900"/>
          <p14:tracePt t="439416" x="1816100" y="5035550"/>
          <p14:tracePt t="439433" x="1809750" y="5035550"/>
          <p14:tracePt t="439449" x="1803400" y="5029200"/>
          <p14:tracePt t="439466" x="1797050" y="5029200"/>
          <p14:tracePt t="439482" x="1784350" y="5029200"/>
          <p14:tracePt t="439499" x="1778000" y="5029200"/>
          <p14:tracePt t="439534" x="1771650" y="5029200"/>
          <p14:tracePt t="439637" x="1765300" y="5029200"/>
          <p14:tracePt t="439709" x="1758950" y="5029200"/>
          <p14:tracePt t="439725" x="1752600" y="5029200"/>
          <p14:tracePt t="439742" x="1746250" y="5029200"/>
          <p14:tracePt t="439749" x="1746250" y="5035550"/>
          <p14:tracePt t="439805" x="1739900" y="5035550"/>
          <p14:tracePt t="439821" x="1739900" y="5041900"/>
          <p14:tracePt t="439837" x="1739900" y="5048250"/>
          <p14:tracePt t="439839" x="1727200" y="5048250"/>
          <p14:tracePt t="439849" x="1727200" y="5054600"/>
          <p14:tracePt t="439866" x="1727200" y="5060950"/>
          <p14:tracePt t="439901" x="1720850" y="5060950"/>
          <p14:tracePt t="439917" x="1720850" y="5067300"/>
          <p14:tracePt t="439965" x="1720850" y="5073650"/>
          <p14:tracePt t="439989" x="1720850" y="5080000"/>
          <p14:tracePt t="440021" x="1720850" y="5086350"/>
          <p14:tracePt t="440053" x="1720850" y="5092700"/>
          <p14:tracePt t="440063" x="1720850" y="5099050"/>
          <p14:tracePt t="440085" x="1720850" y="5105400"/>
          <p14:tracePt t="440117" x="1720850" y="5111750"/>
          <p14:tracePt t="440141" x="1720850" y="5118100"/>
          <p14:tracePt t="440165" x="1720850" y="5124450"/>
          <p14:tracePt t="440167" x="1720850" y="5130800"/>
          <p14:tracePt t="440182" x="1720850" y="5137150"/>
          <p14:tracePt t="440205" x="1720850" y="5143500"/>
          <p14:tracePt t="440215" x="1720850" y="5149850"/>
          <p14:tracePt t="440216" x="1720850" y="5156200"/>
          <p14:tracePt t="440349" x="1720850" y="5162550"/>
          <p14:tracePt t="440358" x="1727200" y="5162550"/>
          <p14:tracePt t="440373" x="1733550" y="5162550"/>
          <p14:tracePt t="440389" x="1733550" y="5168900"/>
          <p14:tracePt t="440398" x="1739900" y="5168900"/>
          <p14:tracePt t="440400" x="1746250" y="5168900"/>
          <p14:tracePt t="440415" x="1752600" y="5168900"/>
          <p14:tracePt t="440432" x="1758950" y="5168900"/>
          <p14:tracePt t="440448" x="1765300" y="5175250"/>
          <p14:tracePt t="440465" x="1771650" y="5175250"/>
          <p14:tracePt t="440503" x="1778000" y="5175250"/>
          <p14:tracePt t="440525" x="1784350" y="5175250"/>
          <p14:tracePt t="440613" x="1790700" y="5175250"/>
          <p14:tracePt t="441085" x="1797050" y="5175250"/>
          <p14:tracePt t="441109" x="1803400" y="5175250"/>
          <p14:tracePt t="443645" x="1809750" y="5175250"/>
          <p14:tracePt t="443648" x="1816100" y="5175250"/>
          <p14:tracePt t="443663" x="1822450" y="5175250"/>
          <p14:tracePt t="443664" x="1835150" y="5175250"/>
          <p14:tracePt t="443680" x="1841500" y="5175250"/>
          <p14:tracePt t="443696" x="1847850" y="5175250"/>
          <p14:tracePt t="443713" x="1854200" y="5175250"/>
          <p14:tracePt t="443731" x="1860550" y="5175250"/>
          <p14:tracePt t="443925" x="1866900" y="5175250"/>
          <p14:tracePt t="443957" x="1866900" y="5168900"/>
          <p14:tracePt t="443966" x="1866900" y="5162550"/>
          <p14:tracePt t="443997" x="1866900" y="5156200"/>
          <p14:tracePt t="444005" x="1866900" y="5149850"/>
          <p14:tracePt t="444012" x="1866900" y="5143500"/>
          <p14:tracePt t="444015" x="1866900" y="5130800"/>
          <p14:tracePt t="444029" x="1866900" y="5124450"/>
          <p14:tracePt t="444046" x="1866900" y="5111750"/>
          <p14:tracePt t="444062" x="1866900" y="5099050"/>
          <p14:tracePt t="444079" x="1866900" y="5092700"/>
          <p14:tracePt t="444096" x="1866900" y="5080000"/>
          <p14:tracePt t="444112" x="1873250" y="5067300"/>
          <p14:tracePt t="444130" x="1873250" y="5041900"/>
          <p14:tracePt t="444147" x="1873250" y="5029200"/>
          <p14:tracePt t="444162" x="1873250" y="5016500"/>
          <p14:tracePt t="444179" x="1873250" y="5010150"/>
          <p14:tracePt t="444196" x="1873250" y="4997450"/>
          <p14:tracePt t="444237" x="1873250" y="4991100"/>
          <p14:tracePt t="444285" x="1873250" y="4984750"/>
          <p14:tracePt t="444405" x="1873250" y="4991100"/>
          <p14:tracePt t="444414" x="1873250" y="5003800"/>
          <p14:tracePt t="444429" x="1873250" y="5016500"/>
          <p14:tracePt t="444445" x="1873250" y="5035550"/>
          <p14:tracePt t="444447" x="1873250" y="5054600"/>
          <p14:tracePt t="444463" x="1873250" y="5092700"/>
          <p14:tracePt t="444480" x="1873250" y="5111750"/>
          <p14:tracePt t="444497" x="1873250" y="5137150"/>
          <p14:tracePt t="444513" x="1873250" y="5162550"/>
          <p14:tracePt t="444530" x="1873250" y="5187950"/>
          <p14:tracePt t="444547" x="1873250" y="5207000"/>
          <p14:tracePt t="444563" x="1873250" y="5226050"/>
          <p14:tracePt t="444580" x="1873250" y="5232400"/>
          <p14:tracePt t="444596" x="1879600" y="5238750"/>
          <p14:tracePt t="444614" x="1879600" y="5245100"/>
          <p14:tracePt t="444734" x="1885950" y="5245100"/>
          <p14:tracePt t="444750" x="1892300" y="5245100"/>
          <p14:tracePt t="444766" x="1898650" y="5245100"/>
          <p14:tracePt t="444798" x="1905000" y="5245100"/>
          <p14:tracePt t="444822" x="1911350" y="5245100"/>
          <p14:tracePt t="444869" x="1917700" y="5245100"/>
          <p14:tracePt t="444877" x="1924050" y="5245100"/>
          <p14:tracePt t="444896" x="1930400" y="5232400"/>
          <p14:tracePt t="444913" x="1936750" y="5219700"/>
          <p14:tracePt t="444929" x="1943100" y="5200650"/>
          <p14:tracePt t="444931" x="1949450" y="5175250"/>
          <p14:tracePt t="444946" x="1955800" y="5156200"/>
          <p14:tracePt t="444963" x="1962150" y="5137150"/>
          <p14:tracePt t="444980" x="1962150" y="5118100"/>
          <p14:tracePt t="444996" x="1962150" y="5099050"/>
          <p14:tracePt t="445013" x="1962150" y="5048250"/>
          <p14:tracePt t="445030" x="1962150" y="5022850"/>
          <p14:tracePt t="445077" x="1962150" y="5016500"/>
          <p14:tracePt t="445165" x="1962150" y="5010150"/>
          <p14:tracePt t="445294" x="1962150" y="5016500"/>
          <p14:tracePt t="445310" x="1962150" y="5029200"/>
          <p14:tracePt t="445317" x="1962150" y="5035550"/>
          <p14:tracePt t="445329" x="1962150" y="5041900"/>
          <p14:tracePt t="445334" x="1962150" y="5060950"/>
          <p14:tracePt t="445346" x="1962150" y="5073650"/>
          <p14:tracePt t="445362" x="1962150" y="5092700"/>
          <p14:tracePt t="445380" x="1962150" y="5105400"/>
          <p14:tracePt t="445396" x="1962150" y="5124450"/>
          <p14:tracePt t="445413" x="1962150" y="5143500"/>
          <p14:tracePt t="445413" x="1962150" y="5149850"/>
          <p14:tracePt t="445429" x="1962150" y="5175250"/>
          <p14:tracePt t="445446" x="1962150" y="5187950"/>
          <p14:tracePt t="445463" x="1962150" y="5200650"/>
          <p14:tracePt t="445479" x="1962150" y="5213350"/>
          <p14:tracePt t="445496" x="1962150" y="5226050"/>
          <p14:tracePt t="445513" x="1962150" y="5238750"/>
          <p14:tracePt t="445529" x="1962150" y="5257800"/>
          <p14:tracePt t="445546" x="1962150" y="5270500"/>
          <p14:tracePt t="445562" x="1962150" y="5276850"/>
          <p14:tracePt t="445580" x="1962150" y="5289550"/>
          <p14:tracePt t="445596" x="1962150" y="5295900"/>
          <p14:tracePt t="445783" x="1968500" y="5295900"/>
          <p14:tracePt t="445784" x="1974850" y="5295900"/>
          <p14:tracePt t="445798" x="1974850" y="5289550"/>
          <p14:tracePt t="445799" x="1981200" y="5283200"/>
          <p14:tracePt t="445813" x="1981200" y="5257800"/>
          <p14:tracePt t="445829" x="1981200" y="5232400"/>
          <p14:tracePt t="445845" x="1981200" y="5187950"/>
          <p14:tracePt t="445862" x="1981200" y="5156200"/>
          <p14:tracePt t="445879" x="1981200" y="5137150"/>
          <p14:tracePt t="445895" x="1981200" y="5118100"/>
          <p14:tracePt t="445912" x="1974850" y="5092700"/>
          <p14:tracePt t="445929" x="1968500" y="5073650"/>
          <p14:tracePt t="445946" x="1962150" y="5060950"/>
          <p14:tracePt t="445962" x="1962150" y="5048250"/>
          <p14:tracePt t="445979" x="1955800" y="5035550"/>
          <p14:tracePt t="445996" x="1949450" y="5029200"/>
          <p14:tracePt t="446012" x="1943100" y="5016500"/>
          <p14:tracePt t="446047" x="1943100" y="5010150"/>
          <p14:tracePt t="446048" x="1936750" y="4991100"/>
          <p14:tracePt t="446062" x="1936750" y="4984750"/>
          <p14:tracePt t="446773" x="1936750" y="4978400"/>
          <p14:tracePt t="446781" x="1936750" y="4972050"/>
          <p14:tracePt t="446797" x="1943100" y="4965700"/>
          <p14:tracePt t="446822" x="1949450" y="4959350"/>
          <p14:tracePt t="446845" x="1949450" y="4953000"/>
          <p14:tracePt t="451780" x="0" y="0"/>
        </p14:tracePtLst>
        <p14:tracePtLst>
          <p14:tracePt t="459359" x="4406900" y="4908550"/>
          <p14:tracePt t="459397" x="4400550" y="4914900"/>
          <p14:tracePt t="459405" x="4394200" y="4914900"/>
          <p14:tracePt t="459422" x="4394200" y="4921250"/>
          <p14:tracePt t="459437" x="4381500" y="4921250"/>
          <p14:tracePt t="459469" x="4368800" y="4921250"/>
          <p14:tracePt t="459485" x="4362450" y="4927600"/>
          <p14:tracePt t="459513" x="4356100" y="4927600"/>
          <p14:tracePt t="459517" x="4349750" y="4933950"/>
          <p14:tracePt t="459541" x="4343400" y="4933950"/>
          <p14:tracePt t="459557" x="4343400" y="4940300"/>
          <p14:tracePt t="459605" x="4337050" y="4940300"/>
          <p14:tracePt t="459622" x="4330700" y="4940300"/>
          <p14:tracePt t="459629" x="4324350" y="4940300"/>
          <p14:tracePt t="459637" x="4324350" y="4946650"/>
          <p14:tracePt t="459645" x="4305300" y="4946650"/>
          <p14:tracePt t="459669" x="4292600" y="4946650"/>
          <p14:tracePt t="459685" x="4279900" y="4953000"/>
          <p14:tracePt t="459693" x="4267200" y="4959350"/>
          <p14:tracePt t="459702" x="4260850" y="4959350"/>
          <p14:tracePt t="459718" x="4254500" y="4959350"/>
          <p14:tracePt t="459736" x="4241800" y="4959350"/>
          <p14:tracePt t="459753" x="4235450" y="4959350"/>
          <p14:tracePt t="459768" x="4216400" y="4959350"/>
          <p14:tracePt t="459786" x="4210050" y="4959350"/>
          <p14:tracePt t="459803" x="4191000" y="4959350"/>
          <p14:tracePt t="459819" x="4184650" y="4965700"/>
          <p14:tracePt t="459835" x="4171950" y="4965700"/>
          <p14:tracePt t="459852" x="4152900" y="4965700"/>
          <p14:tracePt t="459869" x="4127500" y="4965700"/>
          <p14:tracePt t="459885" x="4108450" y="4965700"/>
          <p14:tracePt t="459902" x="4095750" y="4965700"/>
          <p14:tracePt t="459918" x="4083050" y="4972050"/>
          <p14:tracePt t="459935" x="4057650" y="4972050"/>
          <p14:tracePt t="459951" x="4038600" y="4972050"/>
          <p14:tracePt t="459968" x="4025900" y="4978400"/>
          <p14:tracePt t="459987" x="4013200" y="4978400"/>
          <p14:tracePt t="460002" x="3987800" y="4978400"/>
          <p14:tracePt t="460019" x="3975100" y="4984750"/>
          <p14:tracePt t="460035" x="3956050" y="4991100"/>
          <p14:tracePt t="460053" x="3937000" y="4991100"/>
          <p14:tracePt t="460068" x="3917950" y="4997450"/>
          <p14:tracePt t="460085" x="3905250" y="5003800"/>
          <p14:tracePt t="460102" x="3892550" y="5003800"/>
          <p14:tracePt t="460118" x="3892550" y="5010150"/>
          <p14:tracePt t="460136" x="3879850" y="5016500"/>
          <p14:tracePt t="460151" x="3867150" y="5035550"/>
          <p14:tracePt t="460169" x="3854450" y="5048250"/>
          <p14:tracePt t="460186" x="3841750" y="5060950"/>
          <p14:tracePt t="460202" x="3829050" y="5067300"/>
          <p14:tracePt t="460219" x="3822700" y="5086350"/>
          <p14:tracePt t="460235" x="3816350" y="5099050"/>
          <p14:tracePt t="460253" x="3816350" y="5105400"/>
          <p14:tracePt t="460268" x="3810000" y="5124450"/>
          <p14:tracePt t="460285" x="3810000" y="5143500"/>
          <p14:tracePt t="460302" x="3810000" y="5156200"/>
          <p14:tracePt t="460318" x="3810000" y="5162550"/>
          <p14:tracePt t="460335" x="3810000" y="5175250"/>
          <p14:tracePt t="460351" x="3810000" y="5181600"/>
          <p14:tracePt t="460368" x="3810000" y="5194300"/>
          <p14:tracePt t="460385" x="3810000" y="5207000"/>
          <p14:tracePt t="460401" x="3810000" y="5219700"/>
          <p14:tracePt t="460435" x="3810000" y="5226050"/>
          <p14:tracePt t="460469" x="3810000" y="5232400"/>
          <p14:tracePt t="460485" x="3810000" y="5238750"/>
          <p14:tracePt t="460493" x="3810000" y="5245100"/>
          <p14:tracePt t="460499" x="3810000" y="5251450"/>
          <p14:tracePt t="460501" x="3810000" y="5276850"/>
          <p14:tracePt t="460518" x="3810000" y="5289550"/>
          <p14:tracePt t="460534" x="3810000" y="5302250"/>
          <p14:tracePt t="460552" x="3810000" y="5314950"/>
          <p14:tracePt t="460568" x="3810000" y="5321300"/>
          <p14:tracePt t="460605" x="3810000" y="5327650"/>
          <p14:tracePt t="460606" x="3816350" y="5334000"/>
          <p14:tracePt t="460618" x="3822700" y="5346700"/>
          <p14:tracePt t="460635" x="3841750" y="5365750"/>
          <p14:tracePt t="460651" x="3848100" y="5365750"/>
          <p14:tracePt t="460668" x="3867150" y="5384800"/>
          <p14:tracePt t="460668" x="3867150" y="5391150"/>
          <p14:tracePt t="460685" x="3873500" y="5391150"/>
          <p14:tracePt t="460702" x="3886200" y="5397500"/>
          <p14:tracePt t="460718" x="3892550" y="5397500"/>
          <p14:tracePt t="460734" x="3905250" y="5403850"/>
          <p14:tracePt t="460751" x="3917950" y="5422900"/>
          <p14:tracePt t="460768" x="3930650" y="5429250"/>
          <p14:tracePt t="460785" x="3943350" y="5435600"/>
          <p14:tracePt t="460801" x="3956050" y="5441950"/>
          <p14:tracePt t="460818" x="3981450" y="5448300"/>
          <p14:tracePt t="460835" x="4000500" y="5448300"/>
          <p14:tracePt t="460851" x="4019550" y="5448300"/>
          <p14:tracePt t="460868" x="4038600" y="5454650"/>
          <p14:tracePt t="460884" x="4057650" y="5454650"/>
          <p14:tracePt t="460901" x="4076700" y="5454650"/>
          <p14:tracePt t="460918" x="4089400" y="5454650"/>
          <p14:tracePt t="460934" x="4102100" y="5454650"/>
          <p14:tracePt t="460952" x="4127500" y="5454650"/>
          <p14:tracePt t="460968" x="4152900" y="5454650"/>
          <p14:tracePt t="460984" x="4178300" y="5454650"/>
          <p14:tracePt t="461002" x="4210050" y="5454650"/>
          <p14:tracePt t="461018" x="4222750" y="5448300"/>
          <p14:tracePt t="461035" x="4235450" y="5441950"/>
          <p14:tracePt t="461051" x="4241800" y="5435600"/>
          <p14:tracePt t="461067" x="4248150" y="5435600"/>
          <p14:tracePt t="461067" x="4254500" y="5435600"/>
          <p14:tracePt t="461085" x="4260850" y="5422900"/>
          <p14:tracePt t="461101" x="4267200" y="5416550"/>
          <p14:tracePt t="461118" x="4286250" y="5391150"/>
          <p14:tracePt t="461134" x="4311650" y="5372100"/>
          <p14:tracePt t="461151" x="4318000" y="5340350"/>
          <p14:tracePt t="461167" x="4324350" y="5321300"/>
          <p14:tracePt t="461184" x="4324350" y="5302250"/>
          <p14:tracePt t="461202" x="4324350" y="5289550"/>
          <p14:tracePt t="461217" x="4324350" y="5276850"/>
          <p14:tracePt t="461235" x="4318000" y="5257800"/>
          <p14:tracePt t="461251" x="4305300" y="5219700"/>
          <p14:tracePt t="461267" x="4286250" y="5194300"/>
          <p14:tracePt t="461284" x="4273550" y="5156200"/>
          <p14:tracePt t="461301" x="4254500" y="5137150"/>
          <p14:tracePt t="461318" x="4248150" y="5118100"/>
          <p14:tracePt t="461334" x="4241800" y="5111750"/>
          <p14:tracePt t="461351" x="4235450" y="5092700"/>
          <p14:tracePt t="461367" x="4222750" y="5086350"/>
          <p14:tracePt t="461384" x="4203700" y="5067300"/>
          <p14:tracePt t="461401" x="4197350" y="5060950"/>
          <p14:tracePt t="461417" x="4191000" y="5054600"/>
          <p14:tracePt t="461435" x="4191000" y="5048250"/>
          <p14:tracePt t="461451" x="4184650" y="5048250"/>
          <p14:tracePt t="461467" x="4184650" y="5041900"/>
          <p14:tracePt t="461484" x="4178300" y="5035550"/>
          <p14:tracePt t="461501" x="4140200" y="5022850"/>
          <p14:tracePt t="461518" x="4127500" y="5016500"/>
          <p14:tracePt t="461534" x="4114800" y="5016500"/>
          <p14:tracePt t="461550" x="4102100" y="5016500"/>
          <p14:tracePt t="461567" x="4083050" y="5016500"/>
          <p14:tracePt t="461584" x="4064000" y="5016500"/>
          <p14:tracePt t="461601" x="4057650" y="5016500"/>
          <p14:tracePt t="461617" x="4044950" y="5016500"/>
          <p14:tracePt t="461634" x="4032250" y="5016500"/>
          <p14:tracePt t="461650" x="4019550" y="5016500"/>
          <p14:tracePt t="461667" x="4006850" y="5016500"/>
          <p14:tracePt t="461684" x="4000500" y="5016500"/>
          <p14:tracePt t="461701" x="3981450" y="5016500"/>
          <p14:tracePt t="461718" x="3975100" y="5016500"/>
          <p14:tracePt t="461733" x="3962400" y="5016500"/>
          <p14:tracePt t="461750" x="3943350" y="5022850"/>
          <p14:tracePt t="461767" x="3930650" y="5035550"/>
          <p14:tracePt t="461784" x="3911600" y="5041900"/>
          <p14:tracePt t="461801" x="3905250" y="5054600"/>
          <p14:tracePt t="461817" x="3892550" y="5067300"/>
          <p14:tracePt t="461835" x="3873500" y="5080000"/>
          <p14:tracePt t="461851" x="3867150" y="5086350"/>
          <p14:tracePt t="461867" x="3848100" y="5105400"/>
          <p14:tracePt t="461884" x="3841750" y="5124450"/>
          <p14:tracePt t="461900" x="3822700" y="5137150"/>
          <p14:tracePt t="461918" x="3822700" y="5156200"/>
          <p14:tracePt t="461934" x="3822700" y="5175250"/>
          <p14:tracePt t="461951" x="3822700" y="5200650"/>
          <p14:tracePt t="461968" x="3822700" y="5238750"/>
          <p14:tracePt t="461984" x="3822700" y="5264150"/>
          <p14:tracePt t="462002" x="3822700" y="5295900"/>
          <p14:tracePt t="462018" x="3829050" y="5308600"/>
          <p14:tracePt t="462034" x="3835400" y="5321300"/>
          <p14:tracePt t="462052" x="3841750" y="5346700"/>
          <p14:tracePt t="462068" x="3860800" y="5359400"/>
          <p14:tracePt t="462085" x="3873500" y="5384800"/>
          <p14:tracePt t="462101" x="3892550" y="5410200"/>
          <p14:tracePt t="462119" x="3911600" y="5416550"/>
          <p14:tracePt t="462134" x="3917950" y="5429250"/>
          <p14:tracePt t="462151" x="3930650" y="5435600"/>
          <p14:tracePt t="462168" x="3943350" y="5448300"/>
          <p14:tracePt t="462184" x="3956050" y="5461000"/>
          <p14:tracePt t="462202" x="3975100" y="5461000"/>
          <p14:tracePt t="462218" x="4000500" y="5473700"/>
          <p14:tracePt t="462235" x="4044950" y="5486400"/>
          <p14:tracePt t="462251" x="4095750" y="5492750"/>
          <p14:tracePt t="462268" x="4127500" y="5499100"/>
          <p14:tracePt t="462285" x="4152900" y="5505450"/>
          <p14:tracePt t="462301" x="4197350" y="5505450"/>
          <p14:tracePt t="462318" x="4216400" y="5505450"/>
          <p14:tracePt t="462334" x="4248150" y="5505450"/>
          <p14:tracePt t="462351" x="4273550" y="5499100"/>
          <p14:tracePt t="462368" x="4311650" y="5473700"/>
          <p14:tracePt t="462384" x="4362450" y="5448300"/>
          <p14:tracePt t="462417" x="4419600" y="5422900"/>
          <p14:tracePt t="462419" x="4445000" y="5403850"/>
          <p14:tracePt t="462434" x="4464050" y="5391150"/>
          <p14:tracePt t="462451" x="4476750" y="5353050"/>
          <p14:tracePt t="462467" x="4483100" y="5321300"/>
          <p14:tracePt t="462485" x="4483100" y="5283200"/>
          <p14:tracePt t="462501" x="4483100" y="5213350"/>
          <p14:tracePt t="462518" x="4483100" y="5168900"/>
          <p14:tracePt t="462534" x="4483100" y="5143500"/>
          <p14:tracePt t="462551" x="4483100" y="5105400"/>
          <p14:tracePt t="462568" x="4476750" y="5080000"/>
          <p14:tracePt t="462584" x="4451350" y="5048250"/>
          <p14:tracePt t="462601" x="4432300" y="5010150"/>
          <p14:tracePt t="462617" x="4394200" y="4965700"/>
          <p14:tracePt t="462634" x="4349750" y="4940300"/>
          <p14:tracePt t="462651" x="4318000" y="4921250"/>
          <p14:tracePt t="462668" x="4292600" y="4914900"/>
          <p14:tracePt t="462685" x="4273550" y="4908550"/>
          <p14:tracePt t="462701" x="4254500" y="4902200"/>
          <p14:tracePt t="462717" x="4222750" y="4895850"/>
          <p14:tracePt t="462735" x="4165600" y="4883150"/>
          <p14:tracePt t="462750" x="4127500" y="4876800"/>
          <p14:tracePt t="462768" x="4102100" y="4876800"/>
          <p14:tracePt t="462784" x="4070350" y="4876800"/>
          <p14:tracePt t="462801" x="4032250" y="4876800"/>
          <p14:tracePt t="462817" x="3981450" y="4876800"/>
          <p14:tracePt t="462834" x="3937000" y="4876800"/>
          <p14:tracePt t="462851" x="3879850" y="4876800"/>
          <p14:tracePt t="462868" x="3829050" y="4883150"/>
          <p14:tracePt t="462885" x="3790950" y="4889500"/>
          <p14:tracePt t="462900" x="3771900" y="4895850"/>
          <p14:tracePt t="462917" x="3746500" y="4927600"/>
          <p14:tracePt t="462934" x="3733800" y="4953000"/>
          <p14:tracePt t="462951" x="3721100" y="4991100"/>
          <p14:tracePt t="462968" x="3714750" y="5048250"/>
          <p14:tracePt t="462984" x="3708400" y="5105400"/>
          <p14:tracePt t="463001" x="3708400" y="5156200"/>
          <p14:tracePt t="463017" x="3708400" y="5207000"/>
          <p14:tracePt t="463034" x="3721100" y="5257800"/>
          <p14:tracePt t="463051" x="3746500" y="5308600"/>
          <p14:tracePt t="463067" x="3771900" y="5365750"/>
          <p14:tracePt t="463084" x="3797300" y="5397500"/>
          <p14:tracePt t="463100" x="3816350" y="5416550"/>
          <p14:tracePt t="463117" x="3841750" y="5448300"/>
          <p14:tracePt t="463150" x="3860800" y="5454650"/>
          <p14:tracePt t="463152" x="3879850" y="5473700"/>
          <p14:tracePt t="463168" x="3905250" y="5486400"/>
          <p14:tracePt t="463184" x="3917950" y="5492750"/>
          <p14:tracePt t="463201" x="3930650" y="5499100"/>
          <p14:tracePt t="463217" x="3949700" y="5499100"/>
          <p14:tracePt t="463234" x="3968750" y="5505450"/>
          <p14:tracePt t="463251" x="4000500" y="5505450"/>
          <p14:tracePt t="463267" x="4032250" y="5505450"/>
          <p14:tracePt t="463284" x="4070350" y="5505450"/>
          <p14:tracePt t="463300" x="4089400" y="5505450"/>
          <p14:tracePt t="463317" x="4140200" y="5505450"/>
          <p14:tracePt t="463334" x="4171950" y="5505450"/>
          <p14:tracePt t="463350" x="4203700" y="5505450"/>
          <p14:tracePt t="463368" x="4222750" y="5499100"/>
          <p14:tracePt t="463383" x="4248150" y="5492750"/>
          <p14:tracePt t="463401" x="4254500" y="5486400"/>
          <p14:tracePt t="463417" x="4260850" y="5480050"/>
          <p14:tracePt t="463434" x="4267200" y="5473700"/>
          <p14:tracePt t="463451" x="4273550" y="5473700"/>
          <p14:tracePt t="463467" x="4286250" y="5467350"/>
          <p14:tracePt t="463484" x="4298950" y="5461000"/>
          <p14:tracePt t="463500" x="4324350" y="5454650"/>
          <p14:tracePt t="463517" x="4387850" y="5441950"/>
          <p14:tracePt t="463534" x="4451350" y="5422900"/>
          <p14:tracePt t="463550" x="4521200" y="5410200"/>
          <p14:tracePt t="463567" x="4629150" y="5384800"/>
          <p14:tracePt t="463583" x="4749800" y="5334000"/>
          <p14:tracePt t="463600" x="4857750" y="5276850"/>
          <p14:tracePt t="463617" x="4972050" y="5238750"/>
          <p14:tracePt t="463633" x="5118100" y="5194300"/>
          <p14:tracePt t="463651" x="5251450" y="5175250"/>
          <p14:tracePt t="463667" x="5372100" y="5162550"/>
          <p14:tracePt t="463684" x="5461000" y="5149850"/>
          <p14:tracePt t="463700" x="5518150" y="5149850"/>
          <p14:tracePt t="463717" x="5549900" y="5130800"/>
          <p14:tracePt t="463942" x="5549900" y="5124450"/>
          <p14:tracePt t="463957" x="5549900" y="5111750"/>
          <p14:tracePt t="463962" x="5549900" y="5092700"/>
          <p14:tracePt t="463967" x="5549900" y="5067300"/>
          <p14:tracePt t="463983" x="5537200" y="5041900"/>
          <p14:tracePt t="464000" x="5524500" y="5029200"/>
          <p14:tracePt t="464017" x="5518150" y="5016500"/>
          <p14:tracePt t="464033" x="5505450" y="5010150"/>
          <p14:tracePt t="464051" x="5473700" y="5003800"/>
          <p14:tracePt t="464066" x="5441950" y="5003800"/>
          <p14:tracePt t="464083" x="5397500" y="5003800"/>
          <p14:tracePt t="464100" x="5353050" y="5003800"/>
          <p14:tracePt t="464116" x="5321300" y="5003800"/>
          <p14:tracePt t="464116" x="5302250" y="5010150"/>
          <p14:tracePt t="464133" x="5276850" y="5010150"/>
          <p14:tracePt t="464150" x="5245100" y="5016500"/>
          <p14:tracePt t="464167" x="5232400" y="5022850"/>
          <p14:tracePt t="464183" x="5213350" y="5041900"/>
          <p14:tracePt t="464199" x="5207000" y="5060950"/>
          <p14:tracePt t="464216" x="5200650" y="5092700"/>
          <p14:tracePt t="464233" x="5194300" y="5118100"/>
          <p14:tracePt t="464250" x="5194300" y="5143500"/>
          <p14:tracePt t="464266" x="5194300" y="5156200"/>
          <p14:tracePt t="464283" x="5194300" y="5175250"/>
          <p14:tracePt t="464300" x="5207000" y="5194300"/>
          <p14:tracePt t="464316" x="5232400" y="5213350"/>
          <p14:tracePt t="464316" x="5245100" y="5226050"/>
          <p14:tracePt t="464333" x="5270500" y="5245100"/>
          <p14:tracePt t="464350" x="5295900" y="5257800"/>
          <p14:tracePt t="464366" x="5314950" y="5270500"/>
          <p14:tracePt t="464383" x="5340350" y="5283200"/>
          <p14:tracePt t="464399" x="5365750" y="5289550"/>
          <p14:tracePt t="464416" x="5397500" y="5289550"/>
          <p14:tracePt t="464433" x="5422900" y="5289550"/>
          <p14:tracePt t="464450" x="5448300" y="5289550"/>
          <p14:tracePt t="464466" x="5480050" y="5270500"/>
          <p14:tracePt t="464483" x="5511800" y="5264150"/>
          <p14:tracePt t="464499" x="5530850" y="5251450"/>
          <p14:tracePt t="464516" x="5543550" y="5232400"/>
          <p14:tracePt t="464533" x="5549900" y="5226050"/>
          <p14:tracePt t="464549" x="5556250" y="5219700"/>
          <p14:tracePt t="464566" x="5562600" y="5200650"/>
          <p14:tracePt t="464583" x="5562600" y="5181600"/>
          <p14:tracePt t="464599" x="5562600" y="5149850"/>
          <p14:tracePt t="464616" x="5562600" y="5118100"/>
          <p14:tracePt t="464633" x="5549900" y="5086350"/>
          <p14:tracePt t="464650" x="5537200" y="5073650"/>
          <p14:tracePt t="464666" x="5530850" y="5060950"/>
          <p14:tracePt t="464682" x="5511800" y="5041900"/>
          <p14:tracePt t="464699" x="5492750" y="5022850"/>
          <p14:tracePt t="464716" x="5461000" y="5003800"/>
          <p14:tracePt t="464733" x="5429250" y="4984750"/>
          <p14:tracePt t="464749" x="5384800" y="4953000"/>
          <p14:tracePt t="464766" x="5353050" y="4940300"/>
          <p14:tracePt t="464783" x="5327650" y="4940300"/>
          <p14:tracePt t="464799" x="5302250" y="4933950"/>
          <p14:tracePt t="464816" x="5283200" y="4933950"/>
          <p14:tracePt t="464833" x="5270500" y="4933950"/>
          <p14:tracePt t="464849" x="5257800" y="4933950"/>
          <p14:tracePt t="464867" x="5251450" y="4953000"/>
          <p14:tracePt t="464884" x="5238750" y="4978400"/>
          <p14:tracePt t="464899" x="5232400" y="5022850"/>
          <p14:tracePt t="464916" x="5226050" y="5054600"/>
          <p14:tracePt t="464932" x="5226050" y="5086350"/>
          <p14:tracePt t="464932" x="5226050" y="5099050"/>
          <p14:tracePt t="464949" x="5226050" y="5130800"/>
          <p14:tracePt t="464966" x="5232400" y="5149850"/>
          <p14:tracePt t="464983" x="5245100" y="5168900"/>
          <p14:tracePt t="464999" x="5251450" y="5175250"/>
          <p14:tracePt t="465016" x="5283200" y="5200650"/>
          <p14:tracePt t="465032" x="5289550" y="5219700"/>
          <p14:tracePt t="465049" x="5321300" y="5226050"/>
          <p14:tracePt t="465066" x="5340350" y="5232400"/>
          <p14:tracePt t="465082" x="5378450" y="5251450"/>
          <p14:tracePt t="465099" x="5410200" y="5257800"/>
          <p14:tracePt t="465116" x="5441950" y="5257800"/>
          <p14:tracePt t="465132" x="5467350" y="5257800"/>
          <p14:tracePt t="465132" x="5486400" y="5257800"/>
          <p14:tracePt t="465149" x="5505450" y="5251450"/>
          <p14:tracePt t="465166" x="5524500" y="5232400"/>
          <p14:tracePt t="465183" x="5530850" y="5207000"/>
          <p14:tracePt t="465199" x="5530850" y="5168900"/>
          <p14:tracePt t="465216" x="5530850" y="5143500"/>
          <p14:tracePt t="465232" x="5530850" y="5130800"/>
          <p14:tracePt t="465249" x="5530850" y="5118100"/>
          <p14:tracePt t="465266" x="5530850" y="5111750"/>
          <p14:tracePt t="465302" x="5524500" y="5111750"/>
          <p14:tracePt t="465342" x="5518150" y="5111750"/>
          <p14:tracePt t="465349" x="5511800" y="5111750"/>
          <p14:tracePt t="465357" x="5505450" y="5118100"/>
          <p14:tracePt t="465365" x="5499100" y="5143500"/>
          <p14:tracePt t="465376" x="5492750" y="5149850"/>
          <p14:tracePt t="465382" x="5480050" y="5181600"/>
          <p14:tracePt t="465399" x="5467350" y="5207000"/>
          <p14:tracePt t="465415" x="5461000" y="5238750"/>
          <p14:tracePt t="465432" x="5448300" y="5270500"/>
          <p14:tracePt t="465449" x="5429250" y="5302250"/>
          <p14:tracePt t="465466" x="5397500" y="5327650"/>
          <p14:tracePt t="465482" x="5353050" y="5346700"/>
          <p14:tracePt t="465500" x="5308600" y="5359400"/>
          <p14:tracePt t="465515" x="5276850" y="5365750"/>
          <p14:tracePt t="465532" x="5257800" y="5365750"/>
          <p14:tracePt t="465549" x="5245100" y="5365750"/>
          <p14:tracePt t="465565" x="5238750" y="5365750"/>
          <p14:tracePt t="465606" x="5232400" y="5372100"/>
          <p14:tracePt t="465622" x="5226050" y="5378450"/>
          <p14:tracePt t="465637" x="5226050" y="5384800"/>
          <p14:tracePt t="465645" x="5219700" y="5384800"/>
          <p14:tracePt t="465669" x="5213350" y="5391150"/>
          <p14:tracePt t="465670" x="5213350" y="5397500"/>
          <p14:tracePt t="465682" x="5213350" y="5403850"/>
          <p14:tracePt t="465699" x="5213350" y="5416550"/>
          <p14:tracePt t="465715" x="5213350" y="5422900"/>
          <p14:tracePt t="465750" x="5219700" y="5422900"/>
          <p14:tracePt t="465751" x="5219700" y="5429250"/>
          <p14:tracePt t="465765" x="5226050" y="5435600"/>
          <p14:tracePt t="465782" x="5232400" y="5435600"/>
          <p14:tracePt t="465798" x="5251450" y="5441950"/>
          <p14:tracePt t="465815" x="5270500" y="5448300"/>
          <p14:tracePt t="465832" x="5295900" y="5448300"/>
          <p14:tracePt t="465848" x="5334000" y="5454650"/>
          <p14:tracePt t="465865" x="5365750" y="5454650"/>
          <p14:tracePt t="465882" x="5403850" y="5454650"/>
          <p14:tracePt t="465899" x="5454650" y="5454650"/>
          <p14:tracePt t="465915" x="5499100" y="5454650"/>
          <p14:tracePt t="465932" x="5549900" y="5454650"/>
          <p14:tracePt t="465948" x="5600700" y="5454650"/>
          <p14:tracePt t="465965" x="5657850" y="5454650"/>
          <p14:tracePt t="465982" x="5683250" y="5448300"/>
          <p14:tracePt t="465998" x="5708650" y="5441950"/>
          <p14:tracePt t="466015" x="5715000" y="5435600"/>
          <p14:tracePt t="466110" x="5702300" y="5435600"/>
          <p14:tracePt t="466117" x="5689600" y="5435600"/>
          <p14:tracePt t="466125" x="5676900" y="5435600"/>
          <p14:tracePt t="466133" x="5638800" y="5435600"/>
          <p14:tracePt t="466148" x="5600700" y="5435600"/>
          <p14:tracePt t="466165" x="5543550" y="5435600"/>
          <p14:tracePt t="466182" x="5505450" y="5435600"/>
          <p14:tracePt t="466198" x="5454650" y="5435600"/>
          <p14:tracePt t="466215" x="5397500" y="5435600"/>
          <p14:tracePt t="466232" x="5340350" y="5435600"/>
          <p14:tracePt t="466248" x="5295900" y="5435600"/>
          <p14:tracePt t="466266" x="5257800" y="5435600"/>
          <p14:tracePt t="466281" x="5245100" y="5435600"/>
          <p14:tracePt t="466299" x="5238750" y="5435600"/>
          <p14:tracePt t="466445" x="5257800" y="5435600"/>
          <p14:tracePt t="466453" x="5276850" y="5435600"/>
          <p14:tracePt t="466464" x="5295900" y="5435600"/>
          <p14:tracePt t="466466" x="5384800" y="5435600"/>
          <p14:tracePt t="466481" x="5518150" y="5435600"/>
          <p14:tracePt t="466498" x="5645150" y="5435600"/>
          <p14:tracePt t="466515" x="5765800" y="5435600"/>
          <p14:tracePt t="466531" x="5835650" y="5435600"/>
          <p14:tracePt t="466548" x="5848350" y="5435600"/>
          <p14:tracePt t="466958" x="5854700" y="5435600"/>
          <p14:tracePt t="466965" x="5886450" y="5410200"/>
          <p14:tracePt t="466981" x="5930900" y="5372100"/>
          <p14:tracePt t="466997" x="5962650" y="5353050"/>
          <p14:tracePt t="466999" x="6045200" y="5302250"/>
          <p14:tracePt t="467014" x="6121400" y="5257800"/>
          <p14:tracePt t="467032" x="6210300" y="5219700"/>
          <p14:tracePt t="467047" x="6311900" y="5168900"/>
          <p14:tracePt t="467064" x="6419850" y="5124450"/>
          <p14:tracePt t="467081" x="6527800" y="5060950"/>
          <p14:tracePt t="467097" x="6610350" y="5022850"/>
          <p14:tracePt t="467115" x="6654800" y="5003800"/>
          <p14:tracePt t="467131" x="6686550" y="4984750"/>
          <p14:tracePt t="467147" x="6692900" y="4984750"/>
          <p14:tracePt t="467581" x="6692900" y="4978400"/>
          <p14:tracePt t="467596" x="6699250" y="4978400"/>
          <p14:tracePt t="467621" x="6705600" y="4978400"/>
          <p14:tracePt t="467653" x="6705600" y="4972050"/>
          <p14:tracePt t="467664" x="6711950" y="4972050"/>
          <p14:tracePt t="467664" x="6718300" y="4972050"/>
          <p14:tracePt t="467669" x="6724650" y="4972050"/>
          <p14:tracePt t="467680" x="6737350" y="4978400"/>
          <p14:tracePt t="467697" x="6750050" y="4978400"/>
          <p14:tracePt t="467714" x="6769100" y="4978400"/>
          <p14:tracePt t="467730" x="6781800" y="4978400"/>
          <p14:tracePt t="468222" x="6788150" y="4978400"/>
          <p14:tracePt t="468229" x="6794500" y="4978400"/>
          <p14:tracePt t="468253" x="6800850" y="4978400"/>
          <p14:tracePt t="468325" x="6807200" y="4978400"/>
          <p14:tracePt t="468349" x="6807200" y="4972050"/>
          <p14:tracePt t="468358" x="6813550" y="4972050"/>
          <p14:tracePt t="468373" x="6819900" y="4972050"/>
          <p14:tracePt t="468389" x="6826250" y="4972050"/>
          <p14:tracePt t="468392" x="6832600" y="4972050"/>
          <p14:tracePt t="468397" x="6838950" y="4972050"/>
          <p14:tracePt t="468413" x="6858000" y="4972050"/>
          <p14:tracePt t="468430" x="6864350" y="4972050"/>
          <p14:tracePt t="468446" x="6877050" y="4972050"/>
          <p14:tracePt t="468464" x="6883400" y="4978400"/>
          <p14:tracePt t="468481" x="6889750" y="4978400"/>
          <p14:tracePt t="468498" x="6896100" y="4978400"/>
          <p14:tracePt t="468513" x="6921500" y="4984750"/>
          <p14:tracePt t="468530" x="6946900" y="4991100"/>
          <p14:tracePt t="468546" x="6978650" y="4997450"/>
          <p14:tracePt t="468563" x="7010400" y="4997450"/>
          <p14:tracePt t="468581" x="7042150" y="5003800"/>
          <p14:tracePt t="468581" x="7054850" y="5003800"/>
          <p14:tracePt t="468597" x="7067550" y="5010150"/>
          <p14:tracePt t="468613" x="7080250" y="5010150"/>
          <p14:tracePt t="468629" x="7086600" y="5010150"/>
          <p14:tracePt t="468949" x="7080250" y="5010150"/>
          <p14:tracePt t="468957" x="7073900" y="5010150"/>
          <p14:tracePt t="468983" x="7067550" y="5010150"/>
          <p14:tracePt t="468989" x="7061200" y="5010150"/>
          <p14:tracePt t="469029" x="7054850" y="5010150"/>
          <p14:tracePt t="469077" x="7048500" y="5010150"/>
          <p14:tracePt t="469086" x="7042150" y="5010150"/>
          <p14:tracePt t="469101" x="7035800" y="5010150"/>
          <p14:tracePt t="469125" x="7029450" y="5010150"/>
          <p14:tracePt t="469141" x="7023100" y="5010150"/>
          <p14:tracePt t="469166" x="7023100" y="5003800"/>
          <p14:tracePt t="469167" x="7016750" y="5003800"/>
          <p14:tracePt t="469189" x="7010400" y="5003800"/>
          <p14:tracePt t="469195" x="7004050" y="5003800"/>
          <p14:tracePt t="469214" x="7004050" y="4997450"/>
          <p14:tracePt t="469215" x="6991350" y="4991100"/>
          <p14:tracePt t="469230" x="6985000" y="4991100"/>
          <p14:tracePt t="469278" x="6985000" y="4984750"/>
          <p14:tracePt t="469309" x="6978650" y="4984750"/>
          <p14:tracePt t="469326" x="6972300" y="4984750"/>
          <p14:tracePt t="469341" x="6965950" y="4984750"/>
          <p14:tracePt t="469366" x="6965950" y="4978400"/>
          <p14:tracePt t="469373" x="6959600" y="4978400"/>
          <p14:tracePt t="469382" x="6953250" y="4972050"/>
          <p14:tracePt t="469404" x="6946900" y="4965700"/>
          <p14:tracePt t="469413" x="6940550" y="4965700"/>
          <p14:tracePt t="469421" x="6934200" y="4965700"/>
          <p14:tracePt t="469429" x="6908800" y="4946650"/>
          <p14:tracePt t="469446" x="6902450" y="4946650"/>
          <p14:tracePt t="469462" x="6889750" y="4946650"/>
          <p14:tracePt t="469479" x="6864350" y="4940300"/>
          <p14:tracePt t="469496" x="6851650" y="4940300"/>
          <p14:tracePt t="469512" x="6845300" y="4933950"/>
          <p14:tracePt t="469529" x="6826250" y="4933950"/>
          <p14:tracePt t="469546" x="6813550" y="4927600"/>
          <p14:tracePt t="469563" x="6800850" y="4927600"/>
          <p14:tracePt t="469579" x="6781800" y="4927600"/>
          <p14:tracePt t="469597" x="6762750" y="4921250"/>
          <p14:tracePt t="469612" x="6743700" y="4914900"/>
          <p14:tracePt t="469629" x="6718300" y="4908550"/>
          <p14:tracePt t="469646" x="6705600" y="4908550"/>
          <p14:tracePt t="469663" x="6686550" y="4902200"/>
          <p14:tracePt t="469680" x="6673850" y="4902200"/>
          <p14:tracePt t="469696" x="6661150" y="4902200"/>
          <p14:tracePt t="469712" x="6654800" y="4902200"/>
          <p14:tracePt t="469729" x="6648450" y="4902200"/>
          <p14:tracePt t="469745" x="6635750" y="4902200"/>
          <p14:tracePt t="469763" x="6629400" y="4902200"/>
          <p14:tracePt t="469779" x="6616700" y="4902200"/>
          <p14:tracePt t="469796" x="6604000" y="4902200"/>
          <p14:tracePt t="469812" x="6597650" y="4902200"/>
          <p14:tracePt t="469829" x="6591300" y="4902200"/>
          <p14:tracePt t="469846" x="6578600" y="4902200"/>
          <p14:tracePt t="469862" x="6572250" y="4902200"/>
          <p14:tracePt t="469880" x="6565900" y="4902200"/>
          <p14:tracePt t="469895" x="6559550" y="4908550"/>
          <p14:tracePt t="469912" x="6553200" y="4914900"/>
          <p14:tracePt t="469929" x="6546850" y="4914900"/>
          <p14:tracePt t="469945" x="6540500" y="4927600"/>
          <p14:tracePt t="469963" x="6534150" y="4927600"/>
          <p14:tracePt t="469979" x="6527800" y="4940300"/>
          <p14:tracePt t="469995" x="6527800" y="4946650"/>
          <p14:tracePt t="470012" x="6521450" y="4953000"/>
          <p14:tracePt t="470029" x="6515100" y="4965700"/>
          <p14:tracePt t="470070" x="6508750" y="4972050"/>
          <p14:tracePt t="470086" x="6508750" y="4978400"/>
          <p14:tracePt t="470087" x="6502400" y="4978400"/>
          <p14:tracePt t="470095" x="6502400" y="4991100"/>
          <p14:tracePt t="470112" x="6496050" y="4997450"/>
          <p14:tracePt t="470157" x="6496050" y="5003800"/>
          <p14:tracePt t="470173" x="6496050" y="5010150"/>
          <p14:tracePt t="470181" x="6496050" y="5016500"/>
          <p14:tracePt t="470197" x="6496050" y="5022850"/>
          <p14:tracePt t="470213" x="6496050" y="5029200"/>
          <p14:tracePt t="470230" x="6496050" y="5035550"/>
          <p14:tracePt t="470231" x="6496050" y="5041900"/>
          <p14:tracePt t="470245" x="6496050" y="5048250"/>
          <p14:tracePt t="470262" x="6496050" y="5054600"/>
          <p14:tracePt t="470278" x="6496050" y="5060950"/>
          <p14:tracePt t="470295" x="6496050" y="5067300"/>
          <p14:tracePt t="470312" x="6496050" y="5080000"/>
          <p14:tracePt t="470329" x="6496050" y="5086350"/>
          <p14:tracePt t="470345" x="6496050" y="5099050"/>
          <p14:tracePt t="470362" x="6496050" y="5105400"/>
          <p14:tracePt t="470378" x="6502400" y="5111750"/>
          <p14:tracePt t="470395" x="6508750" y="5118100"/>
          <p14:tracePt t="470412" x="6515100" y="5130800"/>
          <p14:tracePt t="470428" x="6527800" y="5143500"/>
          <p14:tracePt t="470445" x="6540500" y="5162550"/>
          <p14:tracePt t="470461" x="6559550" y="5168900"/>
          <p14:tracePt t="470479" x="6565900" y="5181600"/>
          <p14:tracePt t="470495" x="6578600" y="5181600"/>
          <p14:tracePt t="470512" x="6591300" y="5194300"/>
          <p14:tracePt t="470529" x="6604000" y="5200650"/>
          <p14:tracePt t="470545" x="6616700" y="5219700"/>
          <p14:tracePt t="470562" x="6629400" y="5226050"/>
          <p14:tracePt t="470578" x="6654800" y="5232400"/>
          <p14:tracePt t="470595" x="6667500" y="5238750"/>
          <p14:tracePt t="470612" x="6686550" y="5238750"/>
          <p14:tracePt t="470628" x="6705600" y="5238750"/>
          <p14:tracePt t="470645" x="6731000" y="5238750"/>
          <p14:tracePt t="470661" x="6743700" y="5238750"/>
          <p14:tracePt t="470678" x="6769100" y="5238750"/>
          <p14:tracePt t="470695" x="6800850" y="5232400"/>
          <p14:tracePt t="470711" x="6819900" y="5226050"/>
          <p14:tracePt t="470729" x="6832600" y="5219700"/>
          <p14:tracePt t="470745" x="6838950" y="5213350"/>
          <p14:tracePt t="470762" x="6845300" y="5200650"/>
          <p14:tracePt t="470778" x="6845300" y="5194300"/>
          <p14:tracePt t="470795" x="6858000" y="5175250"/>
          <p14:tracePt t="470812" x="6864350" y="5168900"/>
          <p14:tracePt t="470828" x="6870700" y="5149850"/>
          <p14:tracePt t="470845" x="6877050" y="5130800"/>
          <p14:tracePt t="470862" x="6883400" y="5111750"/>
          <p14:tracePt t="470878" x="6889750" y="5105400"/>
          <p14:tracePt t="470895" x="6889750" y="5086350"/>
          <p14:tracePt t="470911" x="6889750" y="5080000"/>
          <p14:tracePt t="470928" x="6889750" y="5067300"/>
          <p14:tracePt t="470945" x="6889750" y="5054600"/>
          <p14:tracePt t="470961" x="6889750" y="5048250"/>
          <p14:tracePt t="470978" x="6883400" y="5035550"/>
          <p14:tracePt t="470995" x="6877050" y="5029200"/>
          <p14:tracePt t="471011" x="6877050" y="5022850"/>
          <p14:tracePt t="471028" x="6870700" y="5016500"/>
          <p14:tracePt t="471045" x="6864350" y="5010150"/>
          <p14:tracePt t="471062" x="6858000" y="5003800"/>
          <p14:tracePt t="471078" x="6851650" y="4991100"/>
          <p14:tracePt t="471095" x="6845300" y="4991100"/>
          <p14:tracePt t="471111" x="6838950" y="4991100"/>
          <p14:tracePt t="471128" x="6832600" y="4984750"/>
          <p14:tracePt t="471145" x="6826250" y="4978400"/>
          <p14:tracePt t="471161" x="6813550" y="4978400"/>
          <p14:tracePt t="471179" x="6800850" y="4978400"/>
          <p14:tracePt t="471194" x="6794500" y="4972050"/>
          <p14:tracePt t="471211" x="6781800" y="4965700"/>
          <p14:tracePt t="471228" x="6775450" y="4959350"/>
          <p14:tracePt t="471293" x="6769100" y="4959350"/>
          <p14:tracePt t="471304" x="6762750" y="4959350"/>
          <p14:tracePt t="471306" x="6756400" y="4953000"/>
          <p14:tracePt t="471311" x="6750050" y="4953000"/>
          <p14:tracePt t="471328" x="6737350" y="4953000"/>
          <p14:tracePt t="471345" x="6718300" y="4953000"/>
          <p14:tracePt t="471361" x="6705600" y="4953000"/>
          <p14:tracePt t="471378" x="6692900" y="4953000"/>
          <p14:tracePt t="471394" x="6673850" y="4953000"/>
          <p14:tracePt t="471412" x="6654800" y="4953000"/>
          <p14:tracePt t="471427" x="6642100" y="4959350"/>
          <p14:tracePt t="471444" x="6616700" y="4965700"/>
          <p14:tracePt t="471461" x="6604000" y="4972050"/>
          <p14:tracePt t="471478" x="6572250" y="4997450"/>
          <p14:tracePt t="471495" x="6565900" y="5010150"/>
          <p14:tracePt t="471511" x="6559550" y="5016500"/>
          <p14:tracePt t="471527" x="6553200" y="5022850"/>
          <p14:tracePt t="471544" x="6553200" y="5029200"/>
          <p14:tracePt t="471561" x="6553200" y="5041900"/>
          <p14:tracePt t="471578" x="6553200" y="5048250"/>
          <p14:tracePt t="471594" x="6546850" y="5054600"/>
          <p14:tracePt t="471611" x="6546850" y="5060950"/>
          <p14:tracePt t="471646" x="6546850" y="5067300"/>
          <p14:tracePt t="471647" x="6546850" y="5073650"/>
          <p14:tracePt t="471661" x="6546850" y="5080000"/>
          <p14:tracePt t="471677" x="6546850" y="5092700"/>
          <p14:tracePt t="471717" x="6546850" y="5099050"/>
          <p14:tracePt t="471727" x="6546850" y="5105400"/>
          <p14:tracePt t="471729" x="6546850" y="5111750"/>
          <p14:tracePt t="471744" x="6546850" y="5124450"/>
          <p14:tracePt t="471761" x="6553200" y="5130800"/>
          <p14:tracePt t="471778" x="6559550" y="5143500"/>
          <p14:tracePt t="471794" x="6559550" y="5149850"/>
          <p14:tracePt t="471811" x="6565900" y="5162550"/>
          <p14:tracePt t="471827" x="6572250" y="5168900"/>
          <p14:tracePt t="471844" x="6578600" y="5181600"/>
          <p14:tracePt t="471844" x="6584950" y="5181600"/>
          <p14:tracePt t="471861" x="6597650" y="5194300"/>
          <p14:tracePt t="471877" x="6604000" y="5200650"/>
          <p14:tracePt t="471894" x="6616700" y="5207000"/>
          <p14:tracePt t="471911" x="6629400" y="5207000"/>
          <p14:tracePt t="471927" x="6635750" y="5213350"/>
          <p14:tracePt t="471944" x="6642100" y="5213350"/>
          <p14:tracePt t="471960" x="6654800" y="5213350"/>
          <p14:tracePt t="472005" x="6661150" y="5207000"/>
          <p14:tracePt t="472029" x="6661150" y="5200650"/>
          <p14:tracePt t="472045" x="6661150" y="5181600"/>
          <p14:tracePt t="472062" x="6654800" y="5181600"/>
          <p14:tracePt t="472063" x="6629400" y="5156200"/>
          <p14:tracePt t="472077" x="6572250" y="5118100"/>
          <p14:tracePt t="472094" x="6432550" y="5048250"/>
          <p14:tracePt t="472110" x="6254750" y="4972050"/>
          <p14:tracePt t="472127" x="5943600" y="4864100"/>
          <p14:tracePt t="472144" x="5549900" y="4762500"/>
          <p14:tracePt t="472160" x="5016500" y="4667250"/>
          <p14:tracePt t="472177" x="4476750" y="4559300"/>
          <p14:tracePt t="472194" x="4032250" y="4495800"/>
          <p14:tracePt t="472210" x="3689350" y="4483100"/>
          <p14:tracePt t="472227" x="3435350" y="4470400"/>
          <p14:tracePt t="472243" x="3251200" y="4464050"/>
          <p14:tracePt t="472261" x="3105150" y="4464050"/>
          <p14:tracePt t="472277" x="3060700" y="4464050"/>
          <p14:tracePt t="472294" x="3035300" y="4464050"/>
          <p14:tracePt t="472310" x="2997200" y="4464050"/>
          <p14:tracePt t="472327" x="2959100" y="4464050"/>
          <p14:tracePt t="472344" x="2933700" y="4464050"/>
          <p14:tracePt t="472360" x="2895600" y="4464050"/>
          <p14:tracePt t="472378" x="2857500" y="4457700"/>
          <p14:tracePt t="472393" x="2774950" y="4457700"/>
          <p14:tracePt t="472410" x="2647950" y="4457700"/>
          <p14:tracePt t="472427" x="2514600" y="4457700"/>
          <p14:tracePt t="472443" x="2387600" y="4457700"/>
          <p14:tracePt t="472461" x="2254250" y="4457700"/>
          <p14:tracePt t="472477" x="2070100" y="4457700"/>
          <p14:tracePt t="472493" x="1981200" y="4451350"/>
          <p14:tracePt t="472510" x="1930400" y="4445000"/>
          <p14:tracePt t="472527" x="1917700" y="4445000"/>
          <p14:tracePt t="472573" x="1917700" y="4438650"/>
          <p14:tracePt t="473350" x="1924050" y="4438650"/>
          <p14:tracePt t="473357" x="1936750" y="4438650"/>
          <p14:tracePt t="473363" x="1949450" y="4438650"/>
          <p14:tracePt t="473373" x="1962150" y="4438650"/>
          <p14:tracePt t="473381" x="2006600" y="4445000"/>
          <p14:tracePt t="473393" x="2057400" y="4457700"/>
          <p14:tracePt t="473409" x="2101850" y="4457700"/>
          <p14:tracePt t="473427" x="2133600" y="4464050"/>
          <p14:tracePt t="473443" x="2152650" y="4464050"/>
          <p14:tracePt t="473459" x="2178050" y="4470400"/>
          <p14:tracePt t="473476" x="2197100" y="4470400"/>
          <p14:tracePt t="473493" x="2228850" y="4476750"/>
          <p14:tracePt t="473510" x="2266950" y="4476750"/>
          <p14:tracePt t="473526" x="2298700" y="4483100"/>
          <p14:tracePt t="473543" x="2343150" y="4495800"/>
          <p14:tracePt t="473559" x="2387600" y="4514850"/>
          <p14:tracePt t="473576" x="2438400" y="4546600"/>
          <p14:tracePt t="473593" x="2482850" y="4572000"/>
          <p14:tracePt t="473609" x="2514600" y="4584700"/>
          <p14:tracePt t="473626" x="2533650" y="4603750"/>
          <p14:tracePt t="473642" x="2552700" y="4622800"/>
          <p14:tracePt t="473659" x="2565400" y="4641850"/>
          <p14:tracePt t="473677" x="2578100" y="4673600"/>
          <p14:tracePt t="473692" x="2584450" y="4711700"/>
          <p14:tracePt t="473710" x="2584450" y="4743450"/>
          <p14:tracePt t="473726" x="2584450" y="4787900"/>
          <p14:tracePt t="473743" x="2584450" y="4832350"/>
          <p14:tracePt t="473759" x="2571750" y="4883150"/>
          <p14:tracePt t="473776" x="2552700" y="4933950"/>
          <p14:tracePt t="473793" x="2540000" y="4984750"/>
          <p14:tracePt t="473809" x="2527300" y="5035550"/>
          <p14:tracePt t="473826" x="2508250" y="5080000"/>
          <p14:tracePt t="473842" x="2495550" y="5130800"/>
          <p14:tracePt t="473859" x="2489200" y="5181600"/>
          <p14:tracePt t="473859" x="2476500" y="5207000"/>
          <p14:tracePt t="473877" x="2470150" y="5226050"/>
          <p14:tracePt t="473892" x="2451100" y="5302250"/>
          <p14:tracePt t="473910" x="2438400" y="5353050"/>
          <p14:tracePt t="473926" x="2419350" y="5397500"/>
          <p14:tracePt t="473942" x="2400300" y="5429250"/>
          <p14:tracePt t="473959" x="2374900" y="5454650"/>
          <p14:tracePt t="473976" x="2362200" y="5473700"/>
          <p14:tracePt t="473993" x="2343150" y="5499100"/>
          <p14:tracePt t="474010" x="2324100" y="5518150"/>
          <p14:tracePt t="474026" x="2292350" y="5549900"/>
          <p14:tracePt t="474043" x="2260600" y="5588000"/>
          <p14:tracePt t="474059" x="2222500" y="5619750"/>
          <p14:tracePt t="474076" x="2209800" y="5638800"/>
          <p14:tracePt t="474092" x="2184400" y="5664200"/>
          <p14:tracePt t="474110" x="2178050" y="5683250"/>
          <p14:tracePt t="474126" x="2171700" y="5708650"/>
          <p14:tracePt t="474142" x="2152650" y="5740400"/>
          <p14:tracePt t="474159" x="2139950" y="5753100"/>
          <p14:tracePt t="474175" x="2133600" y="5765800"/>
          <p14:tracePt t="474193" x="2120900" y="5772150"/>
          <p14:tracePt t="474209" x="2114550" y="5784850"/>
          <p14:tracePt t="474225" x="2108200" y="5791200"/>
          <p14:tracePt t="474242" x="2095500" y="5797550"/>
          <p14:tracePt t="474259" x="2089150" y="5803900"/>
          <p14:tracePt t="474501" x="2082800" y="5803900"/>
          <p14:tracePt t="475005" x="2089150" y="5803900"/>
          <p14:tracePt t="475013" x="2101850" y="5803900"/>
          <p14:tracePt t="475021" x="2114550" y="5803900"/>
          <p14:tracePt t="475028" x="2159000" y="5803900"/>
          <p14:tracePt t="475042" x="2235200" y="5803900"/>
          <p14:tracePt t="475058" x="2311400" y="5803900"/>
          <p14:tracePt t="475075" x="2400300" y="5797550"/>
          <p14:tracePt t="475092" x="2444750" y="5784850"/>
          <p14:tracePt t="475092" x="2514600" y="5778500"/>
          <p14:tracePt t="475109" x="2717800" y="5746750"/>
          <p14:tracePt t="475125" x="3041650" y="5715000"/>
          <p14:tracePt t="475141" x="3302000" y="5689600"/>
          <p14:tracePt t="475158" x="3632200" y="5657850"/>
          <p14:tracePt t="475175" x="3962400" y="5626100"/>
          <p14:tracePt t="475192" x="4394200" y="5600700"/>
          <p14:tracePt t="475208" x="4819650" y="5588000"/>
          <p14:tracePt t="475225" x="5270500" y="5562600"/>
          <p14:tracePt t="475241" x="5695950" y="5486400"/>
          <p14:tracePt t="475258" x="6096000" y="5422900"/>
          <p14:tracePt t="475275" x="6337300" y="5384800"/>
          <p14:tracePt t="475291" x="6515100" y="5353050"/>
          <p14:tracePt t="475291" x="6591300" y="5327650"/>
          <p14:tracePt t="475309" x="6648450" y="5314950"/>
          <p14:tracePt t="475325" x="6750050" y="5276850"/>
          <p14:tracePt t="475341" x="6800850" y="5264150"/>
          <p14:tracePt t="475358" x="6826250" y="5257800"/>
          <p14:tracePt t="475375" x="6838950" y="5251450"/>
          <p14:tracePt t="475422" x="6845300" y="5245100"/>
          <p14:tracePt t="475434" x="6851650" y="5245100"/>
          <p14:tracePt t="475445" x="6858000" y="5245100"/>
          <p14:tracePt t="475458" x="6870700" y="5238750"/>
          <p14:tracePt t="475459" x="6883400" y="5232400"/>
          <p14:tracePt t="475475" x="6896100" y="5226050"/>
          <p14:tracePt t="475491" x="6921500" y="5226050"/>
          <p14:tracePt t="475508" x="6940550" y="5226050"/>
          <p14:tracePt t="475508" x="6959600" y="5226050"/>
          <p14:tracePt t="475525" x="6991350" y="5226050"/>
          <p14:tracePt t="475541" x="7023100" y="5226050"/>
          <p14:tracePt t="475558" x="7029450" y="5232400"/>
          <p14:tracePt t="475574" x="7035800" y="5238750"/>
          <p14:tracePt t="475592" x="7048500" y="5238750"/>
          <p14:tracePt t="475608" x="7054850" y="5251450"/>
          <p14:tracePt t="475624" x="7067550" y="5257800"/>
          <p14:tracePt t="475641" x="7092950" y="5257800"/>
          <p14:tracePt t="475658" x="7131050" y="5257800"/>
          <p14:tracePt t="475675" x="7181850" y="5257800"/>
          <p14:tracePt t="475691" x="7232650" y="5251450"/>
          <p14:tracePt t="475708" x="7296150" y="5238750"/>
          <p14:tracePt t="475724" x="7385050" y="5226050"/>
          <p14:tracePt t="475741" x="7435850" y="5226050"/>
          <p14:tracePt t="475758" x="7467600" y="5226050"/>
          <p14:tracePt t="475774" x="7499350" y="5226050"/>
          <p14:tracePt t="475792" x="7512050" y="5226050"/>
          <p14:tracePt t="475808" x="7531100" y="5226050"/>
          <p14:tracePt t="475824" x="7550150" y="5226050"/>
          <p14:tracePt t="475842" x="7581900" y="5226050"/>
          <p14:tracePt t="475857" x="7613650" y="5226050"/>
          <p14:tracePt t="475874" x="7645400" y="5226050"/>
          <p14:tracePt t="475891" x="7670800" y="5226050"/>
          <p14:tracePt t="475908" x="7689850" y="5226050"/>
          <p14:tracePt t="475908" x="7708900" y="5226050"/>
          <p14:tracePt t="475925" x="7740650" y="5226050"/>
          <p14:tracePt t="475941" x="7778750" y="5226050"/>
          <p14:tracePt t="475958" x="7804150" y="5226050"/>
          <p14:tracePt t="475975" x="7842250" y="5219700"/>
          <p14:tracePt t="475991" x="7874000" y="5213350"/>
          <p14:tracePt t="476008" x="7905750" y="5207000"/>
          <p14:tracePt t="476024" x="7918450" y="5207000"/>
          <p14:tracePt t="476041" x="7931150" y="5207000"/>
          <p14:tracePt t="476058" x="7956550" y="5207000"/>
          <p14:tracePt t="476074" x="7969250" y="5207000"/>
          <p14:tracePt t="476091" x="7981950" y="5207000"/>
          <p14:tracePt t="476107" x="8001000" y="5207000"/>
          <p14:tracePt t="476124" x="8007350" y="5200650"/>
          <p14:tracePt t="476141" x="8013700" y="5200650"/>
          <p14:tracePt t="476189" x="8020050" y="5200650"/>
          <p14:tracePt t="476200" x="8020050" y="5194300"/>
          <p14:tracePt t="476207" x="8026400" y="5194300"/>
          <p14:tracePt t="476209" x="8045450" y="5187950"/>
          <p14:tracePt t="476224" x="8064500" y="5187950"/>
          <p14:tracePt t="476241" x="8083550" y="5181600"/>
          <p14:tracePt t="476257" x="8108950" y="5181600"/>
          <p14:tracePt t="476274" x="8134350" y="5181600"/>
          <p14:tracePt t="476291" x="8153400" y="5181600"/>
          <p14:tracePt t="476307" x="8172450" y="5181600"/>
          <p14:tracePt t="476307" x="8185150" y="5181600"/>
          <p14:tracePt t="476325" x="8191500" y="5181600"/>
          <p14:tracePt t="476340" x="8229600" y="5181600"/>
          <p14:tracePt t="476357" x="8255000" y="5181600"/>
          <p14:tracePt t="476374" x="8267700" y="5175250"/>
          <p14:tracePt t="476391" x="8274050" y="5175250"/>
          <p14:tracePt t="476408" x="8286750" y="5168900"/>
          <p14:tracePt t="476424" x="8293100" y="5168900"/>
          <p14:tracePt t="476440" x="8305800" y="5162550"/>
          <p14:tracePt t="476457" x="8318500" y="5149850"/>
          <p14:tracePt t="476474" x="8331200" y="5143500"/>
          <p14:tracePt t="476491" x="8337550" y="5130800"/>
          <p14:tracePt t="476507" x="8337550" y="5124450"/>
          <p14:tracePt t="476525" x="8343900" y="5111750"/>
          <p14:tracePt t="476540" x="8343900" y="5105400"/>
          <p14:tracePt t="476557" x="8350250" y="5092700"/>
          <p14:tracePt t="476574" x="8350250" y="5080000"/>
          <p14:tracePt t="476590" x="8350250" y="5067300"/>
          <p14:tracePt t="476607" x="8343900" y="5054600"/>
          <p14:tracePt t="476624" x="8343900" y="5048250"/>
          <p14:tracePt t="476640" x="8331200" y="5041900"/>
          <p14:tracePt t="476657" x="8331200" y="5035550"/>
          <p14:tracePt t="476674" x="8324850" y="5035550"/>
          <p14:tracePt t="476725" x="8318500" y="5029200"/>
          <p14:tracePt t="476733" x="8312150" y="5029200"/>
          <p14:tracePt t="476749" x="8305800" y="5029200"/>
          <p14:tracePt t="476757" x="8293100" y="5022850"/>
          <p14:tracePt t="476763" x="8267700" y="5010150"/>
          <p14:tracePt t="476773" x="8248650" y="4991100"/>
          <p14:tracePt t="476790" x="8223250" y="4984750"/>
          <p14:tracePt t="476829" x="8216900" y="4978400"/>
          <p14:tracePt t="476830" x="8210550" y="4978400"/>
          <p14:tracePt t="476840" x="8210550" y="4972050"/>
          <p14:tracePt t="476981" x="8204200" y="4972050"/>
          <p14:tracePt t="476989" x="8197850" y="4972050"/>
          <p14:tracePt t="476997" x="8185150" y="4972050"/>
          <p14:tracePt t="477007" x="8178800" y="4972050"/>
          <p14:tracePt t="477013" x="8147050" y="4972050"/>
          <p14:tracePt t="477024" x="8115300" y="4972050"/>
          <p14:tracePt t="477040" x="8077200" y="4959350"/>
          <p14:tracePt t="477057" x="8058150" y="4959350"/>
          <p14:tracePt t="477074" x="8039100" y="4959350"/>
          <p14:tracePt t="477090" x="8020050" y="4959350"/>
          <p14:tracePt t="477107" x="8013700" y="4959350"/>
          <p14:tracePt t="477123" x="7994650" y="4959350"/>
          <p14:tracePt t="477140" x="7975600" y="4959350"/>
          <p14:tracePt t="477157" x="7956550" y="4959350"/>
          <p14:tracePt t="477173" x="7937500" y="4959350"/>
          <p14:tracePt t="477190" x="7924800" y="4959350"/>
          <p14:tracePt t="477207" x="7912100" y="4965700"/>
          <p14:tracePt t="477224" x="7899400" y="4965700"/>
          <p14:tracePt t="477240" x="7893050" y="4972050"/>
          <p14:tracePt t="477257" x="7880350" y="4972050"/>
          <p14:tracePt t="477273" x="7874000" y="4978400"/>
          <p14:tracePt t="477290" x="7854950" y="4991100"/>
          <p14:tracePt t="477307" x="7848600" y="4991100"/>
          <p14:tracePt t="477323" x="7842250" y="5003800"/>
          <p14:tracePt t="477323" x="7835900" y="5010150"/>
          <p14:tracePt t="477358" x="7829550" y="5016500"/>
          <p14:tracePt t="477359" x="7823200" y="5029200"/>
          <p14:tracePt t="477374" x="7816850" y="5035550"/>
          <p14:tracePt t="477390" x="7810500" y="5041900"/>
          <p14:tracePt t="477406" x="7810500" y="5048250"/>
          <p14:tracePt t="477423" x="7804150" y="5067300"/>
          <p14:tracePt t="477440" x="7804150" y="5073650"/>
          <p14:tracePt t="477457" x="7804150" y="5080000"/>
          <p14:tracePt t="477473" x="7804150" y="5086350"/>
          <p14:tracePt t="477490" x="7804150" y="5092700"/>
          <p14:tracePt t="477506" x="7804150" y="5099050"/>
          <p14:tracePt t="477565" x="7804150" y="5105400"/>
          <p14:tracePt t="477573" x="7804150" y="5111750"/>
          <p14:tracePt t="477589" x="7804150" y="5118100"/>
          <p14:tracePt t="477591" x="7810500" y="5118100"/>
          <p14:tracePt t="477606" x="7810500" y="5124450"/>
          <p14:tracePt t="477623" x="7816850" y="5130800"/>
          <p14:tracePt t="477640" x="7823200" y="5137150"/>
          <p14:tracePt t="477656" x="7829550" y="5143500"/>
          <p14:tracePt t="477673" x="7835900" y="5143500"/>
          <p14:tracePt t="477690" x="7848600" y="5149850"/>
          <p14:tracePt t="477706" x="7861300" y="5149850"/>
          <p14:tracePt t="477723" x="7880350" y="5149850"/>
          <p14:tracePt t="477740" x="7905750" y="5149850"/>
          <p14:tracePt t="477756" x="7969250" y="5156200"/>
          <p14:tracePt t="477773" x="8007350" y="5156200"/>
          <p14:tracePt t="477790" x="8051800" y="5156200"/>
          <p14:tracePt t="477806" x="8083550" y="5156200"/>
          <p14:tracePt t="477823" x="8115300" y="5156200"/>
          <p14:tracePt t="477840" x="8140700" y="5156200"/>
          <p14:tracePt t="477857" x="8153400" y="5156200"/>
          <p14:tracePt t="477873" x="8166100" y="5156200"/>
          <p14:tracePt t="477890" x="8178800" y="5156200"/>
          <p14:tracePt t="477907" x="8191500" y="5156200"/>
          <p14:tracePt t="477923" x="8204200" y="5156200"/>
          <p14:tracePt t="477957" x="8210550" y="5156200"/>
          <p14:tracePt t="478021" x="8216900" y="5149850"/>
          <p14:tracePt t="478949" x="8210550" y="5156200"/>
          <p14:tracePt t="478957" x="8204200" y="5156200"/>
          <p14:tracePt t="478965" x="8197850" y="5156200"/>
          <p14:tracePt t="478973" x="8191500" y="5156200"/>
          <p14:tracePt t="478989" x="8178800" y="5162550"/>
          <p14:tracePt t="479237" x="8172450" y="5162550"/>
          <p14:tracePt t="479293" x="8166100" y="5168900"/>
          <p14:tracePt t="479333" x="8159750" y="5168900"/>
          <p14:tracePt t="479389" x="8159750" y="5175250"/>
          <p14:tracePt t="479404" x="8153400" y="5175250"/>
          <p14:tracePt t="479462" x="8147050" y="5175250"/>
          <p14:tracePt t="480748" x="8147050" y="5181600"/>
          <p14:tracePt t="480758" x="8134350" y="5181600"/>
          <p14:tracePt t="480759" x="8108950" y="5181600"/>
          <p14:tracePt t="480773" x="8058150" y="5181600"/>
          <p14:tracePt t="480788" x="8020050" y="5181600"/>
          <p14:tracePt t="480805" x="7937500" y="5175250"/>
          <p14:tracePt t="480822" x="7867650" y="5175250"/>
          <p14:tracePt t="480840" x="7778750" y="5175250"/>
          <p14:tracePt t="480856" x="7683500" y="5175250"/>
          <p14:tracePt t="480872" x="7562850" y="5168900"/>
          <p14:tracePt t="480888" x="7454900" y="5168900"/>
          <p14:tracePt t="480905" x="7353300" y="5156200"/>
          <p14:tracePt t="480922" x="7251700" y="5156200"/>
          <p14:tracePt t="480939" x="7175500" y="5149850"/>
          <p14:tracePt t="480955" x="7092950" y="5149850"/>
          <p14:tracePt t="480972" x="7061200" y="5143500"/>
          <p14:tracePt t="480988" x="7048500" y="5143500"/>
          <p14:tracePt t="481005" x="7035800" y="5143500"/>
          <p14:tracePt t="481023" x="7029450" y="5143500"/>
          <p14:tracePt t="481078" x="7023100" y="5143500"/>
          <p14:tracePt t="481086" x="7016750" y="5143500"/>
          <p14:tracePt t="481098" x="7010400" y="5143500"/>
          <p14:tracePt t="481101" x="7004050" y="5143500"/>
          <p14:tracePt t="481107" x="6991350" y="5143500"/>
          <p14:tracePt t="481122" x="6985000" y="5143500"/>
          <p14:tracePt t="481139" x="6978650" y="5143500"/>
          <p14:tracePt t="481155" x="6972300" y="5143500"/>
          <p14:tracePt t="481173" x="6965950" y="5130800"/>
          <p14:tracePt t="481189" x="6946900" y="5118100"/>
          <p14:tracePt t="481207" x="6934200" y="5105400"/>
          <p14:tracePt t="481221" x="6915150" y="5092700"/>
          <p14:tracePt t="481238" x="6902450" y="5080000"/>
          <p14:tracePt t="481255" x="6896100" y="5067300"/>
          <p14:tracePt t="481273" x="6889750" y="5060950"/>
          <p14:tracePt t="481309" x="6883400" y="5060950"/>
          <p14:tracePt t="481310" x="6883400" y="5054600"/>
          <p14:tracePt t="481321" x="6870700" y="5048250"/>
          <p14:tracePt t="481338" x="6870700" y="5041900"/>
          <p14:tracePt t="481356" x="6864350" y="5029200"/>
          <p14:tracePt t="481372" x="6858000" y="5016500"/>
          <p14:tracePt t="481388" x="6851650" y="5003800"/>
          <p14:tracePt t="481405" x="6845300" y="4991100"/>
          <p14:tracePt t="481421" x="6832600" y="4978400"/>
          <p14:tracePt t="481438" x="6819900" y="4965700"/>
          <p14:tracePt t="481455" x="6794500" y="4959350"/>
          <p14:tracePt t="481471" x="6762750" y="4946650"/>
          <p14:tracePt t="481488" x="6724650" y="4933950"/>
          <p14:tracePt t="481504" x="6699250" y="4921250"/>
          <p14:tracePt t="481522" x="6667500" y="4914900"/>
          <p14:tracePt t="481538" x="6648450" y="4908550"/>
          <p14:tracePt t="481555" x="6629400" y="4908550"/>
          <p14:tracePt t="481571" x="6610350" y="4908550"/>
          <p14:tracePt t="481588" x="6597650" y="4908550"/>
          <p14:tracePt t="481605" x="6578600" y="4908550"/>
          <p14:tracePt t="481621" x="6553200" y="4908550"/>
          <p14:tracePt t="481638" x="6546850" y="4914900"/>
          <p14:tracePt t="481654" x="6534150" y="4927600"/>
          <p14:tracePt t="481671" x="6527800" y="4940300"/>
          <p14:tracePt t="481688" x="6515100" y="4959350"/>
          <p14:tracePt t="481705" x="6508750" y="4972050"/>
          <p14:tracePt t="481721" x="6502400" y="4984750"/>
          <p14:tracePt t="481738" x="6502400" y="5010150"/>
          <p14:tracePt t="481755" x="6502400" y="5029200"/>
          <p14:tracePt t="481771" x="6515100" y="5048250"/>
          <p14:tracePt t="481788" x="6521450" y="5067300"/>
          <p14:tracePt t="481805" x="6534150" y="5086350"/>
          <p14:tracePt t="481821" x="6578600" y="5111750"/>
          <p14:tracePt t="481838" x="6597650" y="5130800"/>
          <p14:tracePt t="481854" x="6616700" y="5137150"/>
          <p14:tracePt t="481871" x="6629400" y="5149850"/>
          <p14:tracePt t="481888" x="6654800" y="5162550"/>
          <p14:tracePt t="481904" x="6686550" y="5168900"/>
          <p14:tracePt t="481921" x="6731000" y="5175250"/>
          <p14:tracePt t="481938" x="6781800" y="5181600"/>
          <p14:tracePt t="481954" x="6813550" y="5187950"/>
          <p14:tracePt t="481971" x="6845300" y="5187950"/>
          <p14:tracePt t="481988" x="6870700" y="5181600"/>
          <p14:tracePt t="482004" x="6889750" y="5175250"/>
          <p14:tracePt t="482021" x="6896100" y="5162550"/>
          <p14:tracePt t="482038" x="6896100" y="5137150"/>
          <p14:tracePt t="482054" x="6896100" y="5111750"/>
          <p14:tracePt t="482071" x="6896100" y="5092700"/>
          <p14:tracePt t="482087" x="6896100" y="5073650"/>
          <p14:tracePt t="482104" x="6896100" y="5054600"/>
          <p14:tracePt t="482121" x="6896100" y="5035550"/>
          <p14:tracePt t="482137" x="6896100" y="5029200"/>
          <p14:tracePt t="482154" x="6889750" y="5010150"/>
          <p14:tracePt t="482170" x="6883400" y="5003800"/>
          <p14:tracePt t="482187" x="6870700" y="4991100"/>
          <p14:tracePt t="482204" x="6858000" y="4972050"/>
          <p14:tracePt t="482221" x="6819900" y="4946650"/>
          <p14:tracePt t="482238" x="6794500" y="4933950"/>
          <p14:tracePt t="482254" x="6781800" y="4927600"/>
          <p14:tracePt t="482271" x="6731000" y="4908550"/>
          <p14:tracePt t="482287" x="6711950" y="4902200"/>
          <p14:tracePt t="482304" x="6692900" y="4895850"/>
          <p14:tracePt t="482321" x="6661150" y="4889500"/>
          <p14:tracePt t="482337" x="6648450" y="4889500"/>
          <p14:tracePt t="482354" x="6635750" y="4889500"/>
          <p14:tracePt t="482370" x="6629400" y="4889500"/>
          <p14:tracePt t="482387" x="6610350" y="4895850"/>
          <p14:tracePt t="482404" x="6597650" y="4902200"/>
          <p14:tracePt t="482420" x="6584950" y="4914900"/>
          <p14:tracePt t="482420" x="6578600" y="4914900"/>
          <p14:tracePt t="482437" x="6572250" y="4927600"/>
          <p14:tracePt t="482454" x="6572250" y="4940300"/>
          <p14:tracePt t="482471" x="6559550" y="4953000"/>
          <p14:tracePt t="482488" x="6553200" y="4972050"/>
          <p14:tracePt t="482504" x="6546850" y="5003800"/>
          <p14:tracePt t="482521" x="6546850" y="5035550"/>
          <p14:tracePt t="482537" x="6546850" y="5073650"/>
          <p14:tracePt t="482554" x="6546850" y="5092700"/>
          <p14:tracePt t="482570" x="6553200" y="5118100"/>
          <p14:tracePt t="482587" x="6572250" y="5137150"/>
          <p14:tracePt t="482604" x="6578600" y="5149850"/>
          <p14:tracePt t="482620" x="6591300" y="5175250"/>
          <p14:tracePt t="482620" x="6604000" y="5187950"/>
          <p14:tracePt t="482638" x="6616700" y="5194300"/>
          <p14:tracePt t="482654" x="6623050" y="5207000"/>
          <p14:tracePt t="482670" x="6642100" y="5207000"/>
          <p14:tracePt t="482687" x="6654800" y="5213350"/>
          <p14:tracePt t="482704" x="6673850" y="5219700"/>
          <p14:tracePt t="482721" x="6699250" y="5226050"/>
          <p14:tracePt t="482737" x="6731000" y="5226050"/>
          <p14:tracePt t="482754" x="6762750" y="5226050"/>
          <p14:tracePt t="482770" x="6788150" y="5226050"/>
          <p14:tracePt t="482787" x="6819900" y="5219700"/>
          <p14:tracePt t="482803" x="6838950" y="5194300"/>
          <p14:tracePt t="482820" x="6858000" y="5175250"/>
          <p14:tracePt t="482837" x="6864350" y="5143500"/>
          <p14:tracePt t="482859" x="6864350" y="5105400"/>
          <p14:tracePt t="482870" x="6864350" y="5080000"/>
          <p14:tracePt t="482887" x="6864350" y="5048250"/>
          <p14:tracePt t="482903" x="6864350" y="5016500"/>
          <p14:tracePt t="482920" x="6864350" y="4991100"/>
          <p14:tracePt t="482937" x="6864350" y="4972050"/>
          <p14:tracePt t="482953" x="6864350" y="4965700"/>
          <p14:tracePt t="482997" x="6858000" y="4965700"/>
          <p14:tracePt t="483029" x="6851650" y="4965700"/>
          <p14:tracePt t="483037" x="6832600" y="4965700"/>
          <p14:tracePt t="483053" x="6813550" y="4965700"/>
          <p14:tracePt t="483055" x="6788150" y="4965700"/>
          <p14:tracePt t="483070" x="6756400" y="4959350"/>
          <p14:tracePt t="483086" x="6731000" y="4959350"/>
          <p14:tracePt t="483103" x="6711950" y="4959350"/>
          <p14:tracePt t="483120" x="6692900" y="4959350"/>
          <p14:tracePt t="483138" x="6686550" y="4959350"/>
          <p14:tracePt t="483153" x="6667500" y="4965700"/>
          <p14:tracePt t="483170" x="6648450" y="4984750"/>
          <p14:tracePt t="483186" x="6635750" y="4997450"/>
          <p14:tracePt t="483203" x="6623050" y="5016500"/>
          <p14:tracePt t="483220" x="6604000" y="5022850"/>
          <p14:tracePt t="483236" x="6597650" y="5054600"/>
          <p14:tracePt t="483254" x="6591300" y="5073650"/>
          <p14:tracePt t="483270" x="6591300" y="5099050"/>
          <p14:tracePt t="483287" x="6591300" y="5118100"/>
          <p14:tracePt t="483303" x="6591300" y="5130800"/>
          <p14:tracePt t="483320" x="6591300" y="5143500"/>
          <p14:tracePt t="483337" x="6591300" y="5149850"/>
          <p14:tracePt t="483353" x="6604000" y="5162550"/>
          <p14:tracePt t="483370" x="6616700" y="5168900"/>
          <p14:tracePt t="483386" x="6629400" y="5175250"/>
          <p14:tracePt t="483403" x="6642100" y="5181600"/>
          <p14:tracePt t="483420" x="6654800" y="5194300"/>
          <p14:tracePt t="483436" x="6673850" y="5194300"/>
          <p14:tracePt t="483436" x="6680200" y="5200650"/>
          <p14:tracePt t="483453" x="6705600" y="5200650"/>
          <p14:tracePt t="483470" x="6731000" y="5200650"/>
          <p14:tracePt t="483486" x="6769100" y="5194300"/>
          <p14:tracePt t="483504" x="6794500" y="5187950"/>
          <p14:tracePt t="483520" x="6813550" y="5168900"/>
          <p14:tracePt t="483537" x="6826250" y="5149850"/>
          <p14:tracePt t="483553" x="6832600" y="5118100"/>
          <p14:tracePt t="483570" x="6832600" y="5092700"/>
          <p14:tracePt t="483586" x="6832600" y="5060950"/>
          <p14:tracePt t="483603" x="6826250" y="5029200"/>
          <p14:tracePt t="483620" x="6813550" y="4997450"/>
          <p14:tracePt t="483636" x="6794500" y="4978400"/>
          <p14:tracePt t="483636" x="6781800" y="4965700"/>
          <p14:tracePt t="483654" x="6762750" y="4946650"/>
          <p14:tracePt t="483670" x="6750050" y="4940300"/>
          <p14:tracePt t="483686" x="6743700" y="4940300"/>
          <p14:tracePt t="483703" x="6731000" y="4940300"/>
          <p14:tracePt t="483720" x="6718300" y="4940300"/>
          <p14:tracePt t="483736" x="6699250" y="4933950"/>
          <p14:tracePt t="483753" x="6667500" y="4933950"/>
          <p14:tracePt t="483770" x="6642100" y="4940300"/>
          <p14:tracePt t="483786" x="6604000" y="4946650"/>
          <p14:tracePt t="483803" x="6584950" y="4959350"/>
          <p14:tracePt t="483820" x="6565900" y="4965700"/>
          <p14:tracePt t="483836" x="6553200" y="4978400"/>
          <p14:tracePt t="483854" x="6553200" y="4984750"/>
          <p14:tracePt t="483869" x="6553200" y="4997450"/>
          <p14:tracePt t="483886" x="6553200" y="5010150"/>
          <p14:tracePt t="483903" x="6553200" y="5022850"/>
          <p14:tracePt t="483919" x="6553200" y="5035550"/>
          <p14:tracePt t="483937" x="6553200" y="5054600"/>
          <p14:tracePt t="483953" x="6559550" y="5067300"/>
          <p14:tracePt t="483969" x="6578600" y="5080000"/>
          <p14:tracePt t="483986" x="6578600" y="5092700"/>
          <p14:tracePt t="484003" x="6597650" y="5105400"/>
          <p14:tracePt t="484020" x="6604000" y="5124450"/>
          <p14:tracePt t="484036" x="6623050" y="5130800"/>
          <p14:tracePt t="484036" x="6623050" y="5137150"/>
          <p14:tracePt t="484054" x="6629400" y="5143500"/>
          <p14:tracePt t="484069" x="6654800" y="5162550"/>
          <p14:tracePt t="484086" x="6667500" y="5175250"/>
          <p14:tracePt t="484103" x="6673850" y="5181600"/>
          <p14:tracePt t="484119" x="6692900" y="5181600"/>
          <p14:tracePt t="484136" x="6699250" y="5181600"/>
          <p14:tracePt t="484153" x="6724650" y="5181600"/>
          <p14:tracePt t="484170" x="6762750" y="5187950"/>
          <p14:tracePt t="484186" x="6800850" y="5187950"/>
          <p14:tracePt t="484202" x="6838950" y="5194300"/>
          <p14:tracePt t="484220" x="6858000" y="5194300"/>
          <p14:tracePt t="484236" x="6877050" y="5194300"/>
          <p14:tracePt t="484253" x="6883400" y="5194300"/>
          <p14:tracePt t="484269" x="6896100" y="5168900"/>
          <p14:tracePt t="484286" x="6896100" y="5137150"/>
          <p14:tracePt t="484303" x="6896100" y="5105400"/>
          <p14:tracePt t="484319" x="6896100" y="5086350"/>
          <p14:tracePt t="484336" x="6896100" y="5080000"/>
          <p14:tracePt t="484352" x="6896100" y="5067300"/>
          <p14:tracePt t="484370" x="6896100" y="5060950"/>
          <p14:tracePt t="484386" x="6896100" y="5041900"/>
          <p14:tracePt t="484402" x="6877050" y="5016500"/>
          <p14:tracePt t="484420" x="6858000" y="4997450"/>
          <p14:tracePt t="484436" x="6845300" y="4984750"/>
          <p14:tracePt t="484453" x="6838950" y="4978400"/>
          <p14:tracePt t="484629" x="6851650" y="4984750"/>
          <p14:tracePt t="484637" x="6858000" y="4991100"/>
          <p14:tracePt t="484645" x="6877050" y="4991100"/>
          <p14:tracePt t="484652" x="6921500" y="5010150"/>
          <p14:tracePt t="484669" x="7023100" y="5022850"/>
          <p14:tracePt t="484685" x="7112000" y="5029200"/>
          <p14:tracePt t="484702" x="7232650" y="5035550"/>
          <p14:tracePt t="484719" x="7366000" y="5035550"/>
          <p14:tracePt t="484735" x="7461250" y="5035550"/>
          <p14:tracePt t="484752" x="7550150" y="5035550"/>
          <p14:tracePt t="484769" x="7639050" y="5035550"/>
          <p14:tracePt t="484786" x="7721600" y="5041900"/>
          <p14:tracePt t="484802" x="7797800" y="5041900"/>
          <p14:tracePt t="484819" x="7874000" y="5041900"/>
          <p14:tracePt t="484835" x="7931150" y="5041900"/>
          <p14:tracePt t="484852" x="7988300" y="5041900"/>
          <p14:tracePt t="484852" x="8013700" y="5041900"/>
          <p14:tracePt t="484870" x="8039100" y="5041900"/>
          <p14:tracePt t="484885" x="8089900" y="5041900"/>
          <p14:tracePt t="484903" x="8121650" y="5041900"/>
          <p14:tracePt t="484918" x="8153400" y="5041900"/>
          <p14:tracePt t="484935" x="8178800" y="5041900"/>
          <p14:tracePt t="484952" x="8191500" y="5041900"/>
          <p14:tracePt t="484969" x="8204200" y="5041900"/>
          <p14:tracePt t="484986" x="8210550" y="5041900"/>
          <p14:tracePt t="485002" x="8216900" y="5035550"/>
          <p14:tracePt t="485019" x="8223250" y="5035550"/>
          <p14:tracePt t="485035" x="8229600" y="5035550"/>
          <p14:tracePt t="485052" x="8235950" y="5029200"/>
          <p14:tracePt t="485069" x="8242300" y="5022850"/>
          <p14:tracePt t="485085" x="8261350" y="5003800"/>
          <p14:tracePt t="485102" x="8261350" y="4991100"/>
          <p14:tracePt t="485197" x="8261350" y="4984750"/>
          <p14:tracePt t="485222" x="8255000" y="4984750"/>
          <p14:tracePt t="485230" x="8248650" y="4978400"/>
          <p14:tracePt t="485237" x="8235950" y="4972050"/>
          <p14:tracePt t="485252" x="8229600" y="4972050"/>
          <p14:tracePt t="485253" x="8210550" y="4965700"/>
          <p14:tracePt t="485269" x="8191500" y="4959350"/>
          <p14:tracePt t="485285" x="8166100" y="4953000"/>
          <p14:tracePt t="485302" x="8153400" y="4946650"/>
          <p14:tracePt t="485318" x="8140700" y="4946650"/>
          <p14:tracePt t="485335" x="8134350" y="4946650"/>
          <p14:tracePt t="485352" x="8108950" y="4946650"/>
          <p14:tracePt t="485368" x="8089900" y="4946650"/>
          <p14:tracePt t="485385" x="8070850" y="4946650"/>
          <p14:tracePt t="485401" x="8039100" y="4946650"/>
          <p14:tracePt t="485419" x="8007350" y="4946650"/>
          <p14:tracePt t="485435" x="7969250" y="4946650"/>
          <p14:tracePt t="485452" x="7937500" y="4946650"/>
          <p14:tracePt t="485469" x="7912100" y="4946650"/>
          <p14:tracePt t="485485" x="7867650" y="4946650"/>
          <p14:tracePt t="485503" x="7848600" y="4946650"/>
          <p14:tracePt t="485518" x="7842250" y="4946650"/>
          <p14:tracePt t="485535" x="7829550" y="4946650"/>
          <p14:tracePt t="485552" x="7816850" y="4946650"/>
          <p14:tracePt t="485568" x="7804150" y="4953000"/>
          <p14:tracePt t="485585" x="7797800" y="4959350"/>
          <p14:tracePt t="485602" x="7785100" y="4972050"/>
          <p14:tracePt t="485619" x="7772400" y="4984750"/>
          <p14:tracePt t="485635" x="7759700" y="5003800"/>
          <p14:tracePt t="485651" x="7740650" y="5010150"/>
          <p14:tracePt t="485669" x="7734300" y="5029200"/>
          <p14:tracePt t="485685" x="7715250" y="5035550"/>
          <p14:tracePt t="485702" x="7715250" y="5048250"/>
          <p14:tracePt t="485718" x="7708900" y="5054600"/>
          <p14:tracePt t="485735" x="7702550" y="5060950"/>
          <p14:tracePt t="485752" x="7702550" y="5073650"/>
          <p14:tracePt t="485768" x="7696200" y="5080000"/>
          <p14:tracePt t="485785" x="7696200" y="5086350"/>
          <p14:tracePt t="485801" x="7689850" y="5099050"/>
          <p14:tracePt t="485818" x="7689850" y="5105400"/>
          <p14:tracePt t="485835" x="7689850" y="5118100"/>
          <p14:tracePt t="485851" x="7689850" y="5124450"/>
          <p14:tracePt t="485869" x="7689850" y="5130800"/>
          <p14:tracePt t="485885" x="7702550" y="5137150"/>
          <p14:tracePt t="485902" x="7708900" y="5143500"/>
          <p14:tracePt t="485918" x="7721600" y="5149850"/>
          <p14:tracePt t="485935" x="7734300" y="5156200"/>
          <p14:tracePt t="485952" x="7747000" y="5162550"/>
          <p14:tracePt t="485968" x="7759700" y="5162550"/>
          <p14:tracePt t="485985" x="7778750" y="5168900"/>
          <p14:tracePt t="486001" x="7810500" y="5175250"/>
          <p14:tracePt t="486018" x="7835900" y="5181600"/>
          <p14:tracePt t="486035" x="7867650" y="5194300"/>
          <p14:tracePt t="486051" x="7893050" y="5200650"/>
          <p14:tracePt t="486068" x="7931150" y="5200650"/>
          <p14:tracePt t="486084" x="7956550" y="5200650"/>
          <p14:tracePt t="486101" x="8026400" y="5200650"/>
          <p14:tracePt t="486118" x="8070850" y="5200650"/>
          <p14:tracePt t="486134" x="8121650" y="5200650"/>
          <p14:tracePt t="486151" x="8159750" y="5200650"/>
          <p14:tracePt t="486168" x="8197850" y="5200650"/>
          <p14:tracePt t="486186" x="8229600" y="5200650"/>
          <p14:tracePt t="486201" x="8255000" y="5194300"/>
          <p14:tracePt t="486218" x="8267700" y="5194300"/>
          <p14:tracePt t="486235" x="8286750" y="5194300"/>
          <p14:tracePt t="486251" x="8293100" y="5194300"/>
          <p14:tracePt t="486268" x="8299450" y="5187950"/>
          <p14:tracePt t="486284" x="8312150" y="5187950"/>
          <p14:tracePt t="486302" x="8318500" y="5187950"/>
          <p14:tracePt t="486317" x="8331200" y="5181600"/>
          <p14:tracePt t="486334" x="8343900" y="5181600"/>
          <p14:tracePt t="486351" x="8356600" y="5181600"/>
          <p14:tracePt t="486367" x="8362950" y="5168900"/>
          <p14:tracePt t="486385" x="8369300" y="5162550"/>
          <p14:tracePt t="486401" x="8375650" y="5149850"/>
          <p14:tracePt t="486418" x="8382000" y="5143500"/>
          <p14:tracePt t="486434" x="8382000" y="5137150"/>
          <p14:tracePt t="486451" x="8388350" y="5130800"/>
          <p14:tracePt t="486467" x="8388350" y="5111750"/>
          <p14:tracePt t="486484" x="8388350" y="5092700"/>
          <p14:tracePt t="486503" x="8382000" y="5080000"/>
          <p14:tracePt t="486517" x="8382000" y="5073650"/>
          <p14:tracePt t="486534" x="8375650" y="5060950"/>
          <p14:tracePt t="486551" x="8375650" y="5054600"/>
          <p14:tracePt t="486567" x="8362950" y="5048250"/>
          <p14:tracePt t="486606" x="8356600" y="5041900"/>
          <p14:tracePt t="486607" x="8350250" y="5041900"/>
          <p14:tracePt t="486617" x="8343900" y="5029200"/>
          <p14:tracePt t="486635" x="8331200" y="5022850"/>
          <p14:tracePt t="486651" x="8324850" y="5022850"/>
          <p14:tracePt t="486668" x="8312150" y="5010150"/>
          <p14:tracePt t="486684" x="8305800" y="5003800"/>
          <p14:tracePt t="486701" x="8280400" y="5003800"/>
          <p14:tracePt t="486718" x="8274050" y="4997450"/>
          <p14:tracePt t="486734" x="8242300" y="4978400"/>
          <p14:tracePt t="486751" x="8223250" y="4972050"/>
          <p14:tracePt t="486767" x="8204200" y="4965700"/>
          <p14:tracePt t="486784" x="8197850" y="4965700"/>
          <p14:tracePt t="486800" x="8172450" y="4965700"/>
          <p14:tracePt t="486817" x="8153400" y="4959350"/>
          <p14:tracePt t="486834" x="8140700" y="4959350"/>
          <p14:tracePt t="486850" x="8134350" y="4959350"/>
          <p14:tracePt t="486868" x="8121650" y="4959350"/>
          <p14:tracePt t="486884" x="8115300" y="4959350"/>
          <p14:tracePt t="488773" x="8108950" y="4959350"/>
          <p14:tracePt t="488781" x="8096250" y="4959350"/>
          <p14:tracePt t="488789" x="8070850" y="4953000"/>
          <p14:tracePt t="488800" x="8032750" y="4946650"/>
          <p14:tracePt t="488816" x="8001000" y="4940300"/>
          <p14:tracePt t="488834" x="7962900" y="4940300"/>
          <p14:tracePt t="488849" x="7931150" y="4933950"/>
          <p14:tracePt t="488867" x="7893050" y="4933950"/>
          <p14:tracePt t="488882" x="7867650" y="4927600"/>
          <p14:tracePt t="488899" x="7848600" y="4927600"/>
          <p14:tracePt t="488916" x="7835900" y="4921250"/>
          <p14:tracePt t="488932" x="7804150" y="4921250"/>
          <p14:tracePt t="488949" x="7772400" y="4921250"/>
          <p14:tracePt t="488967" x="7734300" y="4927600"/>
          <p14:tracePt t="488982" x="7702550" y="4940300"/>
          <p14:tracePt t="488999" x="7677150" y="4965700"/>
          <p14:tracePt t="489017" x="7645400" y="4997450"/>
          <p14:tracePt t="489032" x="7613650" y="5029200"/>
          <p14:tracePt t="489050" x="7588250" y="5054600"/>
          <p14:tracePt t="489067" x="7562850" y="5086350"/>
          <p14:tracePt t="489084" x="7537450" y="5118100"/>
          <p14:tracePt t="489100" x="7512050" y="5143500"/>
          <p14:tracePt t="489116" x="7480300" y="5168900"/>
          <p14:tracePt t="489134" x="7448550" y="5187950"/>
          <p14:tracePt t="489150" x="7404100" y="5213350"/>
          <p14:tracePt t="489166" x="7340600" y="5238750"/>
          <p14:tracePt t="489182" x="7283450" y="5264150"/>
          <p14:tracePt t="489200" x="7207250" y="5276850"/>
          <p14:tracePt t="489216" x="7150100" y="5283200"/>
          <p14:tracePt t="489232" x="7105650" y="5283200"/>
          <p14:tracePt t="489249" x="7080250" y="5283200"/>
          <p14:tracePt t="489266" x="7061200" y="5283200"/>
          <p14:tracePt t="489282" x="7048500" y="5283200"/>
          <p14:tracePt t="489299" x="7035800" y="5289550"/>
          <p14:tracePt t="489315" x="7023100" y="5289550"/>
          <p14:tracePt t="489332" x="7004050" y="5289550"/>
          <p14:tracePt t="489350" x="6997700" y="5289550"/>
          <p14:tracePt t="489365" x="6985000" y="5289550"/>
          <p14:tracePt t="489382" x="6978650" y="5289550"/>
          <p14:tracePt t="489399" x="6972300" y="5289550"/>
          <p14:tracePt t="489436" x="6965950" y="5289550"/>
          <p14:tracePt t="489438" x="6959600" y="5289550"/>
          <p14:tracePt t="489449" x="6953250" y="5283200"/>
          <p14:tracePt t="489465" x="6946900" y="5283200"/>
          <p14:tracePt t="489503" x="6940550" y="5276850"/>
          <p14:tracePt t="489533" x="6934200" y="5276850"/>
          <p14:tracePt t="489549" x="6927850" y="5276850"/>
          <p14:tracePt t="489557" x="6921500" y="5270500"/>
          <p14:tracePt t="489565" x="6915150" y="5270500"/>
          <p14:tracePt t="489582" x="6908800" y="5264150"/>
          <p14:tracePt t="489621" x="6902450" y="5264150"/>
          <p14:tracePt t="489741" x="6896100" y="5257800"/>
          <p14:tracePt t="489773" x="6889750" y="5257800"/>
          <p14:tracePt t="490429" x="6883400" y="5257800"/>
          <p14:tracePt t="490442" x="6877050" y="5257800"/>
          <p14:tracePt t="490448" x="6870700" y="5257800"/>
          <p14:tracePt t="490449" x="6864350" y="5257800"/>
          <p14:tracePt t="490464" x="6851650" y="5257800"/>
          <p14:tracePt t="490481" x="6845300" y="5257800"/>
          <p14:tracePt t="490498" x="6838950" y="5257800"/>
          <p14:tracePt t="490542" x="6832600" y="5257800"/>
          <p14:tracePt t="490557" x="6826250" y="5257800"/>
          <p14:tracePt t="490560" x="6819900" y="5257800"/>
          <p14:tracePt t="490597" x="6813550" y="5257800"/>
          <p14:tracePt t="491125" x="6813550" y="5251450"/>
          <p14:tracePt t="491229" x="6819900" y="5251450"/>
          <p14:tracePt t="491339" x="6826250" y="5251450"/>
          <p14:tracePt t="491957" x="6826250" y="5245100"/>
          <p14:tracePt t="491974" x="6819900" y="5245100"/>
          <p14:tracePt t="491981" x="6813550" y="5245100"/>
          <p14:tracePt t="491982" x="6800850" y="5245100"/>
          <p14:tracePt t="491997" x="6788150" y="5245100"/>
          <p14:tracePt t="492014" x="6775450" y="5245100"/>
          <p14:tracePt t="492030" x="6769100" y="5245100"/>
          <p14:tracePt t="492047" x="6756400" y="5245100"/>
          <p14:tracePt t="492064" x="6743700" y="5245100"/>
          <p14:tracePt t="492080" x="6731000" y="5245100"/>
          <p14:tracePt t="492097" x="6724650" y="5238750"/>
          <p14:tracePt t="492114" x="6711950" y="5238750"/>
          <p14:tracePt t="492130" x="6705600" y="5232400"/>
          <p14:tracePt t="492148" x="6699250" y="5232400"/>
          <p14:tracePt t="492163" x="6692900" y="5232400"/>
          <p14:tracePt t="492180" x="6686550" y="5232400"/>
          <p14:tracePt t="492196" x="6673850" y="5232400"/>
          <p14:tracePt t="492214" x="6667500" y="5232400"/>
          <p14:tracePt t="492230" x="6661150" y="5232400"/>
          <p14:tracePt t="492247" x="6648450" y="5232400"/>
          <p14:tracePt t="492264" x="6642100" y="5232400"/>
          <p14:tracePt t="492280" x="6635750" y="5232400"/>
          <p14:tracePt t="492297" x="6629400" y="5232400"/>
          <p14:tracePt t="492369" x="6635750" y="5232400"/>
          <p14:tracePt t="492437" x="6642100" y="5232400"/>
          <p14:tracePt t="492445" x="6648450" y="5232400"/>
          <p14:tracePt t="492453" x="6667500" y="5232400"/>
          <p14:tracePt t="492463" x="6692900" y="5232400"/>
          <p14:tracePt t="492480" x="6743700" y="5232400"/>
          <p14:tracePt t="492497" x="6819900" y="5238750"/>
          <p14:tracePt t="492513" x="6908800" y="5251450"/>
          <p14:tracePt t="492530" x="6978650" y="5251450"/>
          <p14:tracePt t="492547" x="7042150" y="5251450"/>
          <p14:tracePt t="492563" x="7086600" y="5251450"/>
          <p14:tracePt t="492580" x="7137400" y="5251450"/>
          <p14:tracePt t="492596" x="7200900" y="5251450"/>
          <p14:tracePt t="492613" x="7251700" y="5251450"/>
          <p14:tracePt t="492630" x="7296150" y="5251450"/>
          <p14:tracePt t="492646" x="7346950" y="5251450"/>
          <p14:tracePt t="492664" x="7397750" y="5257800"/>
          <p14:tracePt t="492680" x="7454900" y="5257800"/>
          <p14:tracePt t="492697" x="7531100" y="5257800"/>
          <p14:tracePt t="492713" x="7607300" y="5257800"/>
          <p14:tracePt t="492729" x="7664450" y="5257800"/>
          <p14:tracePt t="492747" x="7708900" y="5257800"/>
          <p14:tracePt t="492763" x="7734300" y="5257800"/>
          <p14:tracePt t="492780" x="7766050" y="5257800"/>
          <p14:tracePt t="492796" x="7785100" y="5257800"/>
          <p14:tracePt t="492813" x="7810500" y="5245100"/>
          <p14:tracePt t="492830" x="7854950" y="5245100"/>
          <p14:tracePt t="492846" x="7893050" y="5245100"/>
          <p14:tracePt t="492863" x="7943850" y="5245100"/>
          <p14:tracePt t="492879" x="7981950" y="5245100"/>
          <p14:tracePt t="492896" x="8020050" y="5245100"/>
          <p14:tracePt t="492912" x="8058150" y="5245100"/>
          <p14:tracePt t="492929" x="8096250" y="5245100"/>
          <p14:tracePt t="492947" x="8134350" y="5245100"/>
          <p14:tracePt t="492963" x="8178800" y="5245100"/>
          <p14:tracePt t="492980" x="8229600" y="5245100"/>
          <p14:tracePt t="492996" x="8299450" y="5238750"/>
          <p14:tracePt t="493013" x="8324850" y="5238750"/>
          <p14:tracePt t="493030" x="8337550" y="5238750"/>
          <p14:tracePt t="493046" x="8350250" y="5238750"/>
          <p14:tracePt t="493063" x="8356600" y="5238750"/>
          <p14:tracePt t="493079" x="8369300" y="5238750"/>
          <p14:tracePt t="493097" x="8401050" y="5238750"/>
          <p14:tracePt t="493112" x="8426450" y="5232400"/>
          <p14:tracePt t="493129" x="8451850" y="5232400"/>
          <p14:tracePt t="493147" x="8470900" y="5232400"/>
          <p14:tracePt t="493162" x="8483600" y="5232400"/>
          <p14:tracePt t="493180" x="8496300" y="5232400"/>
          <p14:tracePt t="493196" x="8509000" y="5232400"/>
          <p14:tracePt t="493212" x="8515350" y="5232400"/>
          <p14:tracePt t="493230" x="8528050" y="5226050"/>
          <p14:tracePt t="493269" x="8534400" y="5219700"/>
          <p14:tracePt t="493270" x="8547100" y="5213350"/>
          <p14:tracePt t="493279" x="8559800" y="5200650"/>
          <p14:tracePt t="493296" x="8572500" y="5200650"/>
          <p14:tracePt t="493312" x="8572500" y="5194300"/>
          <p14:tracePt t="493365" x="8578850" y="5187950"/>
          <p14:tracePt t="493389" x="8585200" y="5187950"/>
          <p14:tracePt t="493397" x="8585200" y="5175250"/>
          <p14:tracePt t="493413" x="8585200" y="5168900"/>
          <p14:tracePt t="493445" x="8591550" y="5162550"/>
          <p14:tracePt t="493453" x="8591550" y="5156200"/>
          <p14:tracePt t="493470" x="8591550" y="5149850"/>
          <p14:tracePt t="493485" x="8591550" y="5143500"/>
          <p14:tracePt t="493493" x="8591550" y="5137150"/>
          <p14:tracePt t="493497" x="8597900" y="5124450"/>
          <p14:tracePt t="493512" x="8597900" y="5111750"/>
          <p14:tracePt t="493529" x="8597900" y="5092700"/>
          <p14:tracePt t="493546" x="8597900" y="5086350"/>
          <p14:tracePt t="493562" x="8597900" y="5067300"/>
          <p14:tracePt t="493580" x="8591550" y="5054600"/>
          <p14:tracePt t="493596" x="8591550" y="5029200"/>
          <p14:tracePt t="493612" x="8578850" y="5010150"/>
          <p14:tracePt t="493630" x="8572500" y="4997450"/>
          <p14:tracePt t="493645" x="8566150" y="4991100"/>
          <p14:tracePt t="493663" x="8559800" y="4984750"/>
          <p14:tracePt t="493679" x="8553450" y="4978400"/>
          <p14:tracePt t="493696" x="8553450" y="4972050"/>
          <p14:tracePt t="493712" x="8553450" y="4959350"/>
          <p14:tracePt t="493729" x="8547100" y="4959350"/>
          <p14:tracePt t="493746" x="8547100" y="4946650"/>
          <p14:tracePt t="493762" x="8540750" y="4946650"/>
          <p14:tracePt t="493779" x="8540750" y="4940300"/>
          <p14:tracePt t="493795" x="8534400" y="4940300"/>
          <p14:tracePt t="493877" x="8528050" y="4940300"/>
          <p14:tracePt t="493888" x="8521700" y="4933950"/>
          <p14:tracePt t="493895" x="8515350" y="4927600"/>
          <p14:tracePt t="493912" x="8509000" y="4927600"/>
          <p14:tracePt t="493913" x="8489950" y="4921250"/>
          <p14:tracePt t="493929" x="8464550" y="4914900"/>
          <p14:tracePt t="493946" x="8451850" y="4914900"/>
          <p14:tracePt t="493962" x="8432800" y="4908550"/>
          <p14:tracePt t="493979" x="8413750" y="4908550"/>
          <p14:tracePt t="493996" x="8407400" y="4908550"/>
          <p14:tracePt t="494012" x="8382000" y="4908550"/>
          <p14:tracePt t="494029" x="8362950" y="4908550"/>
          <p14:tracePt t="494045" x="8343900" y="4908550"/>
          <p14:tracePt t="494062" x="8318500" y="4908550"/>
          <p14:tracePt t="494078" x="8293100" y="4908550"/>
          <p14:tracePt t="494095" x="8267700" y="4908550"/>
          <p14:tracePt t="494112" x="8216900" y="4908550"/>
          <p14:tracePt t="494128" x="8166100" y="4908550"/>
          <p14:tracePt t="494145" x="8121650" y="4908550"/>
          <p14:tracePt t="494162" x="8051800" y="4908550"/>
          <p14:tracePt t="494178" x="8001000" y="4902200"/>
          <p14:tracePt t="494195" x="7950200" y="4902200"/>
          <p14:tracePt t="494212" x="7899400" y="4902200"/>
          <p14:tracePt t="494212" x="7874000" y="4895850"/>
          <p14:tracePt t="494229" x="7823200" y="4895850"/>
          <p14:tracePt t="494245" x="7778750" y="4895850"/>
          <p14:tracePt t="494262" x="7747000" y="4889500"/>
          <p14:tracePt t="494278" x="7721600" y="4889500"/>
          <p14:tracePt t="494295" x="7689850" y="4889500"/>
          <p14:tracePt t="494312" x="7670800" y="4889500"/>
          <p14:tracePt t="494328" x="7651750" y="4889500"/>
          <p14:tracePt t="494346" x="7632700" y="4889500"/>
          <p14:tracePt t="494361" x="7607300" y="4889500"/>
          <p14:tracePt t="494378" x="7588250" y="4889500"/>
          <p14:tracePt t="494395" x="7569200" y="4889500"/>
          <p14:tracePt t="494412" x="7550150" y="4889500"/>
          <p14:tracePt t="494412" x="7543800" y="4889500"/>
          <p14:tracePt t="494429" x="7505700" y="4889500"/>
          <p14:tracePt t="494445" x="7480300" y="4889500"/>
          <p14:tracePt t="494462" x="7448550" y="4889500"/>
          <p14:tracePt t="494478" x="7404100" y="4889500"/>
          <p14:tracePt t="494495" x="7372350" y="4889500"/>
          <p14:tracePt t="494512" x="7334250" y="4889500"/>
          <p14:tracePt t="494528" x="7308850" y="4889500"/>
          <p14:tracePt t="494545" x="7277100" y="4889500"/>
          <p14:tracePt t="494561" x="7251700" y="4889500"/>
          <p14:tracePt t="494578" x="7213600" y="4883150"/>
          <p14:tracePt t="494595" x="7181850" y="4883150"/>
          <p14:tracePt t="494611" x="7137400" y="4883150"/>
          <p14:tracePt t="494611" x="7124700" y="4883150"/>
          <p14:tracePt t="494629" x="7105650" y="4883150"/>
          <p14:tracePt t="494645" x="7061200" y="4883150"/>
          <p14:tracePt t="494662" x="7042150" y="4883150"/>
          <p14:tracePt t="494678" x="7016750" y="4883150"/>
          <p14:tracePt t="494695" x="7004050" y="4883150"/>
          <p14:tracePt t="494711" x="6985000" y="4883150"/>
          <p14:tracePt t="494728" x="6965950" y="4883150"/>
          <p14:tracePt t="494745" x="6946900" y="4876800"/>
          <p14:tracePt t="494762" x="6927850" y="4876800"/>
          <p14:tracePt t="494778" x="6902450" y="4876800"/>
          <p14:tracePt t="494795" x="6877050" y="4876800"/>
          <p14:tracePt t="494811" x="6851650" y="4876800"/>
          <p14:tracePt t="494828" x="6813550" y="4876800"/>
          <p14:tracePt t="494845" x="6781800" y="4876800"/>
          <p14:tracePt t="494861" x="6762750" y="4876800"/>
          <p14:tracePt t="494878" x="6750050" y="4876800"/>
          <p14:tracePt t="494895" x="6737350" y="4876800"/>
          <p14:tracePt t="494911" x="6731000" y="4876800"/>
          <p14:tracePt t="494928" x="6711950" y="4876800"/>
          <p14:tracePt t="494945" x="6699250" y="4876800"/>
          <p14:tracePt t="494962" x="6686550" y="4876800"/>
          <p14:tracePt t="494978" x="6667500" y="4876800"/>
          <p14:tracePt t="494995" x="6648450" y="4876800"/>
          <p14:tracePt t="495011" x="6629400" y="4876800"/>
          <p14:tracePt t="495028" x="6604000" y="4876800"/>
          <p14:tracePt t="495045" x="6591300" y="4876800"/>
          <p14:tracePt t="495061" x="6578600" y="4876800"/>
          <p14:tracePt t="495078" x="6553200" y="4876800"/>
          <p14:tracePt t="495094" x="6534150" y="4876800"/>
          <p14:tracePt t="495111" x="6515100" y="4876800"/>
          <p14:tracePt t="495128" x="6496050" y="4876800"/>
          <p14:tracePt t="495144" x="6483350" y="4876800"/>
          <p14:tracePt t="495161" x="6477000" y="4876800"/>
          <p14:tracePt t="495179" x="6470650" y="4876800"/>
          <p14:tracePt t="495195" x="6457950" y="4876800"/>
          <p14:tracePt t="495229" x="6451600" y="4876800"/>
          <p14:tracePt t="495231" x="6445250" y="4876800"/>
          <p14:tracePt t="495244" x="6426200" y="4876800"/>
          <p14:tracePt t="495261" x="6419850" y="4876800"/>
          <p14:tracePt t="495278" x="6400800" y="4876800"/>
          <p14:tracePt t="495294" x="6394450" y="4876800"/>
          <p14:tracePt t="495311" x="6381750" y="4876800"/>
          <p14:tracePt t="495327" x="6356350" y="4876800"/>
          <p14:tracePt t="495344" x="6343650" y="4876800"/>
          <p14:tracePt t="495362" x="6330950" y="4876800"/>
          <p14:tracePt t="495378" x="6311900" y="4876800"/>
          <p14:tracePt t="495395" x="6299200" y="4876800"/>
          <p14:tracePt t="495411" x="6292850" y="4876800"/>
          <p14:tracePt t="495428" x="6286500" y="4876800"/>
          <p14:tracePt t="495428" x="6280150" y="4876800"/>
          <p14:tracePt t="495477" x="6273800" y="4876800"/>
          <p14:tracePt t="495487" x="6267450" y="4876800"/>
          <p14:tracePt t="495488" x="6261100" y="4876800"/>
          <p14:tracePt t="495494" x="6254750" y="4876800"/>
          <p14:tracePt t="495511" x="6242050" y="4876800"/>
          <p14:tracePt t="495597" x="6235700" y="4883150"/>
          <p14:tracePt t="495613" x="6229350" y="4889500"/>
          <p14:tracePt t="495621" x="6223000" y="4889500"/>
          <p14:tracePt t="495637" x="6216650" y="4895850"/>
          <p14:tracePt t="495644" x="6216650" y="4902200"/>
          <p14:tracePt t="495660" x="6210300" y="4908550"/>
          <p14:tracePt t="495662" x="6203950" y="4914900"/>
          <p14:tracePt t="495678" x="6203950" y="4921250"/>
          <p14:tracePt t="495694" x="6197600" y="4921250"/>
          <p14:tracePt t="495711" x="6197600" y="4927600"/>
          <p14:tracePt t="495727" x="6197600" y="4933950"/>
          <p14:tracePt t="495744" x="6191250" y="4940300"/>
          <p14:tracePt t="495805" x="6191250" y="4946650"/>
          <p14:tracePt t="495829" x="6184900" y="4953000"/>
          <p14:tracePt t="495853" x="6184900" y="4959350"/>
          <p14:tracePt t="495870" x="6184900" y="4965700"/>
          <p14:tracePt t="495877" x="6178550" y="4972050"/>
          <p14:tracePt t="495909" x="6172200" y="4972050"/>
          <p14:tracePt t="495910" x="6172200" y="4978400"/>
          <p14:tracePt t="495921" x="6172200" y="4984750"/>
          <p14:tracePt t="495927" x="6172200" y="4991100"/>
          <p14:tracePt t="495944" x="6172200" y="4997450"/>
          <p14:tracePt t="495961" x="6172200" y="5003800"/>
          <p14:tracePt t="495977" x="6172200" y="5010150"/>
          <p14:tracePt t="495995" x="6172200" y="5022850"/>
          <p14:tracePt t="496010" x="6172200" y="5029200"/>
          <p14:tracePt t="496027" x="6172200" y="5035550"/>
          <p14:tracePt t="496027" x="6172200" y="5041900"/>
          <p14:tracePt t="496069" x="6172200" y="5048250"/>
          <p14:tracePt t="496077" x="6172200" y="5054600"/>
          <p14:tracePt t="496078" x="6172200" y="5060950"/>
          <p14:tracePt t="496094" x="6172200" y="5067300"/>
          <p14:tracePt t="496110" x="6172200" y="5073650"/>
          <p14:tracePt t="496149" x="6172200" y="5080000"/>
          <p14:tracePt t="496165" x="6172200" y="5086350"/>
          <p14:tracePt t="496166" x="6172200" y="5092700"/>
          <p14:tracePt t="496177" x="6178550" y="5099050"/>
          <p14:tracePt t="496194" x="6184900" y="5111750"/>
          <p14:tracePt t="496229" x="6184900" y="5118100"/>
          <p14:tracePt t="496230" x="6184900" y="5124450"/>
          <p14:tracePt t="496244" x="6184900" y="5130800"/>
          <p14:tracePt t="496260" x="6191250" y="5137150"/>
          <p14:tracePt t="496277" x="6203950" y="5143500"/>
          <p14:tracePt t="496294" x="6210300" y="5149850"/>
          <p14:tracePt t="496310" x="6210300" y="5156200"/>
          <p14:tracePt t="496327" x="6216650" y="5162550"/>
          <p14:tracePt t="496381" x="6216650" y="5168900"/>
          <p14:tracePt t="496389" x="6223000" y="5168900"/>
          <p14:tracePt t="496405" x="6229350" y="5168900"/>
          <p14:tracePt t="496413" x="6235700" y="5168900"/>
          <p14:tracePt t="496428" x="6235700" y="5175250"/>
          <p14:tracePt t="496435" x="6242050" y="5175250"/>
          <p14:tracePt t="496443" x="6254750" y="5175250"/>
          <p14:tracePt t="496460" x="6267450" y="5181600"/>
          <p14:tracePt t="496477" x="6280150" y="5181600"/>
          <p14:tracePt t="496493" x="6286500" y="5181600"/>
          <p14:tracePt t="496510" x="6292850" y="5181600"/>
          <p14:tracePt t="496527" x="6299200" y="5181600"/>
          <p14:tracePt t="496543" x="6311900" y="5181600"/>
          <p14:tracePt t="496561" x="6318250" y="5187950"/>
          <p14:tracePt t="496577" x="6330950" y="5187950"/>
          <p14:tracePt t="496593" x="6337300" y="5194300"/>
          <p14:tracePt t="496610" x="6350000" y="5194300"/>
          <p14:tracePt t="496627" x="6356350" y="5194300"/>
          <p14:tracePt t="496643" x="6362700" y="5200650"/>
          <p14:tracePt t="496660" x="6369050" y="5200650"/>
          <p14:tracePt t="496677" x="6381750" y="5200650"/>
          <p14:tracePt t="496693" x="6394450" y="5200650"/>
          <p14:tracePt t="496710" x="6419850" y="5200650"/>
          <p14:tracePt t="496727" x="6438900" y="5207000"/>
          <p14:tracePt t="496743" x="6470650" y="5207000"/>
          <p14:tracePt t="496760" x="6489700" y="5207000"/>
          <p14:tracePt t="496777" x="6515100" y="5207000"/>
          <p14:tracePt t="496793" x="6527800" y="5213350"/>
          <p14:tracePt t="496811" x="6546850" y="5213350"/>
          <p14:tracePt t="496826" x="6572250" y="5213350"/>
          <p14:tracePt t="496843" x="6616700" y="5213350"/>
          <p14:tracePt t="496860" x="6661150" y="5213350"/>
          <p14:tracePt t="496876" x="6731000" y="5213350"/>
          <p14:tracePt t="496893" x="6788150" y="5213350"/>
          <p14:tracePt t="496911" x="6845300" y="5213350"/>
          <p14:tracePt t="496928" x="6896100" y="5213350"/>
          <p14:tracePt t="496944" x="6934200" y="5219700"/>
          <p14:tracePt t="496961" x="6985000" y="5219700"/>
          <p14:tracePt t="496977" x="7023100" y="5219700"/>
          <p14:tracePt t="496994" x="7067550" y="5219700"/>
          <p14:tracePt t="497011" x="7112000" y="5219700"/>
          <p14:tracePt t="497027" x="7137400" y="5213350"/>
          <p14:tracePt t="497045" x="7156450" y="5213350"/>
          <p14:tracePt t="497061" x="7169150" y="5213350"/>
          <p14:tracePt t="497077" x="7181850" y="5213350"/>
          <p14:tracePt t="497094" x="7194550" y="5213350"/>
          <p14:tracePt t="497110" x="7213600" y="5213350"/>
          <p14:tracePt t="497128" x="7232650" y="5213350"/>
          <p14:tracePt t="497144" x="7258050" y="5213350"/>
          <p14:tracePt t="497161" x="7289800" y="5213350"/>
          <p14:tracePt t="497177" x="7327900" y="5213350"/>
          <p14:tracePt t="497194" x="7372350" y="5213350"/>
          <p14:tracePt t="497211" x="7423150" y="5213350"/>
          <p14:tracePt t="497227" x="7461250" y="5213350"/>
          <p14:tracePt t="497244" x="7486650" y="5213350"/>
          <p14:tracePt t="497260" x="7524750" y="5213350"/>
          <p14:tracePt t="497277" x="7581900" y="5213350"/>
          <p14:tracePt t="497294" x="7632700" y="5213350"/>
          <p14:tracePt t="497310" x="7683500" y="5213350"/>
          <p14:tracePt t="497328" x="7727950" y="5219700"/>
          <p14:tracePt t="497344" x="7778750" y="5219700"/>
          <p14:tracePt t="497360" x="7829550" y="5219700"/>
          <p14:tracePt t="497377" x="7867650" y="5219700"/>
          <p14:tracePt t="497394" x="7905750" y="5219700"/>
          <p14:tracePt t="497410" x="7937500" y="5219700"/>
          <p14:tracePt t="497427" x="7969250" y="5219700"/>
          <p14:tracePt t="497444" x="7994650" y="5219700"/>
          <p14:tracePt t="497460" x="8013700" y="5219700"/>
          <p14:tracePt t="497477" x="8032750" y="5219700"/>
          <p14:tracePt t="497494" x="8045450" y="5219700"/>
          <p14:tracePt t="497510" x="8058150" y="5219700"/>
          <p14:tracePt t="497528" x="8077200" y="5219700"/>
          <p14:tracePt t="497544" x="8089900" y="5219700"/>
          <p14:tracePt t="497560" x="8115300" y="5219700"/>
          <p14:tracePt t="497577" x="8134350" y="5219700"/>
          <p14:tracePt t="497594" x="8147050" y="5219700"/>
          <p14:tracePt t="497611" x="8172450" y="5219700"/>
          <p14:tracePt t="497627" x="8178800" y="5219700"/>
          <p14:tracePt t="497643" x="8191500" y="5219700"/>
          <p14:tracePt t="497660" x="8204200" y="5219700"/>
          <p14:tracePt t="497677" x="8210550" y="5219700"/>
          <p14:tracePt t="497694" x="8235950" y="5219700"/>
          <p14:tracePt t="497710" x="8255000" y="5219700"/>
          <p14:tracePt t="497727" x="8261350" y="5219700"/>
          <p14:tracePt t="497743" x="8274050" y="5219700"/>
          <p14:tracePt t="497760" x="8293100" y="5219700"/>
          <p14:tracePt t="497777" x="8312150" y="5219700"/>
          <p14:tracePt t="497793" x="8331200" y="5219700"/>
          <p14:tracePt t="497810" x="8343900" y="5219700"/>
          <p14:tracePt t="497827" x="8362950" y="5219700"/>
          <p14:tracePt t="497843" x="8369300" y="5219700"/>
          <p14:tracePt t="497860" x="8382000" y="5213350"/>
          <p14:tracePt t="497877" x="8413750" y="5213350"/>
          <p14:tracePt t="497894" x="8432800" y="5213350"/>
          <p14:tracePt t="497910" x="8451850" y="5213350"/>
          <p14:tracePt t="497927" x="8464550" y="5213350"/>
          <p14:tracePt t="497943" x="8477250" y="5213350"/>
          <p14:tracePt t="497960" x="8483600" y="5213350"/>
          <p14:tracePt t="497977" x="8489950" y="5207000"/>
          <p14:tracePt t="497993" x="8496300" y="5207000"/>
          <p14:tracePt t="498010" x="8502650" y="5194300"/>
          <p14:tracePt t="498027" x="8515350" y="5187950"/>
          <p14:tracePt t="498043" x="8528050" y="5168900"/>
          <p14:tracePt t="498061" x="8540750" y="5162550"/>
          <p14:tracePt t="498076" x="8547100" y="5156200"/>
          <p14:tracePt t="498076" x="8553450" y="5149850"/>
          <p14:tracePt t="498118" x="8559800" y="5149850"/>
          <p14:tracePt t="498134" x="8559800" y="5143500"/>
          <p14:tracePt t="498135" x="8559800" y="5137150"/>
          <p14:tracePt t="498143" x="8559800" y="5130800"/>
          <p14:tracePt t="498160" x="8572500" y="5124450"/>
          <p14:tracePt t="498177" x="8578850" y="5111750"/>
          <p14:tracePt t="498193" x="8578850" y="5105400"/>
          <p14:tracePt t="498210" x="8578850" y="5099050"/>
          <p14:tracePt t="498227" x="8578850" y="5092700"/>
          <p14:tracePt t="498243" x="8578850" y="5080000"/>
          <p14:tracePt t="498260" x="8578850" y="5073650"/>
          <p14:tracePt t="498276" x="8578850" y="5054600"/>
          <p14:tracePt t="498276" x="8578850" y="5048250"/>
          <p14:tracePt t="498294" x="8578850" y="5035550"/>
          <p14:tracePt t="498310" x="8578850" y="5022850"/>
          <p14:tracePt t="498352" x="8578850" y="5016500"/>
          <p14:tracePt t="498366" x="8578850" y="5010150"/>
          <p14:tracePt t="498382" x="8578850" y="5003800"/>
          <p14:tracePt t="498405" x="8572500" y="4997450"/>
          <p14:tracePt t="498419" x="8572500" y="4991100"/>
          <p14:tracePt t="498438" x="8572500" y="4984750"/>
          <p14:tracePt t="498461" x="8566150" y="4984750"/>
          <p14:tracePt t="498550" x="8559800" y="4984750"/>
          <p14:tracePt t="498570" x="8553450" y="4984750"/>
          <p14:tracePt t="498581" x="8547100" y="4978400"/>
          <p14:tracePt t="498645" x="8540750" y="4972050"/>
          <p14:tracePt t="498662" x="8534400" y="4965700"/>
          <p14:tracePt t="498678" x="8528050" y="4965700"/>
          <p14:tracePt t="498685" x="8528050" y="4959350"/>
          <p14:tracePt t="498701" x="8521700" y="4959350"/>
          <p14:tracePt t="498711" x="8521700" y="4953000"/>
          <p14:tracePt t="498717" x="8515350" y="4953000"/>
          <p14:tracePt t="498766" x="8509000" y="4953000"/>
          <p14:tracePt t="498781" x="8502650" y="4953000"/>
          <p14:tracePt t="498789" x="8496300" y="4953000"/>
          <p14:tracePt t="498809" x="8477250" y="4953000"/>
          <p14:tracePt t="498811" x="8451850" y="4953000"/>
          <p14:tracePt t="498826" x="8432800" y="4953000"/>
          <p14:tracePt t="498843" x="8407400" y="4953000"/>
          <p14:tracePt t="498860" x="8388350" y="4953000"/>
          <p14:tracePt t="498876" x="8362950" y="4946650"/>
          <p14:tracePt t="498876" x="8350250" y="4946650"/>
          <p14:tracePt t="498893" x="8331200" y="4946650"/>
          <p14:tracePt t="498909" x="8286750" y="4946650"/>
          <p14:tracePt t="498926" x="8261350" y="4940300"/>
          <p14:tracePt t="498943" x="8223250" y="4940300"/>
          <p14:tracePt t="498959" x="8191500" y="4940300"/>
          <p14:tracePt t="498976" x="8153400" y="4940300"/>
          <p14:tracePt t="498992" x="8121650" y="4940300"/>
          <p14:tracePt t="499009" x="8089900" y="4933950"/>
          <p14:tracePt t="499026" x="8070850" y="4933950"/>
          <p14:tracePt t="499043" x="8045450" y="4933950"/>
          <p14:tracePt t="499060" x="8007350" y="4933950"/>
          <p14:tracePt t="499076" x="7975600" y="4933950"/>
          <p14:tracePt t="499093" x="7943850" y="4933950"/>
          <p14:tracePt t="499109" x="7880350" y="4933950"/>
          <p14:tracePt t="499126" x="7835900" y="4933950"/>
          <p14:tracePt t="499143" x="7791450" y="4933950"/>
          <p14:tracePt t="499159" x="7747000" y="4933950"/>
          <p14:tracePt t="499176" x="7715250" y="4933950"/>
          <p14:tracePt t="499192" x="7677150" y="4933950"/>
          <p14:tracePt t="499209" x="7645400" y="4933950"/>
          <p14:tracePt t="499226" x="7613650" y="4933950"/>
          <p14:tracePt t="499242" x="7581900" y="4933950"/>
          <p14:tracePt t="499260" x="7531100" y="4933950"/>
          <p14:tracePt t="499276" x="7473950" y="4927600"/>
          <p14:tracePt t="499293" x="7410450" y="4927600"/>
          <p14:tracePt t="499309" x="7283450" y="4921250"/>
          <p14:tracePt t="499326" x="7181850" y="4908550"/>
          <p14:tracePt t="499342" x="7086600" y="4908550"/>
          <p14:tracePt t="499359" x="6978650" y="4908550"/>
          <p14:tracePt t="499377" x="6877050" y="4908550"/>
          <p14:tracePt t="499392" x="6781800" y="4908550"/>
          <p14:tracePt t="499409" x="6699250" y="4908550"/>
          <p14:tracePt t="499426" x="6623050" y="4902200"/>
          <p14:tracePt t="499442" x="6546850" y="4902200"/>
          <p14:tracePt t="499460" x="6477000" y="4902200"/>
          <p14:tracePt t="499475" x="6426200" y="4902200"/>
          <p14:tracePt t="499493" x="6394450" y="4902200"/>
          <p14:tracePt t="499509" x="6356350" y="4902200"/>
          <p14:tracePt t="499525" x="6343650" y="4902200"/>
          <p14:tracePt t="499542" x="6330950" y="4902200"/>
          <p14:tracePt t="499559" x="6324600" y="4902200"/>
          <p14:tracePt t="499869" x="6318250" y="4914900"/>
          <p14:tracePt t="499885" x="6305550" y="4927600"/>
          <p14:tracePt t="499886" x="6299200" y="4946650"/>
          <p14:tracePt t="499894" x="6292850" y="4959350"/>
          <p14:tracePt t="499909" x="6280150" y="4991100"/>
          <p14:tracePt t="499925" x="6267450" y="5048250"/>
          <p14:tracePt t="499943" x="6261100" y="5067300"/>
          <p14:tracePt t="499958" x="6261100" y="5086350"/>
          <p14:tracePt t="499976" x="6254750" y="5111750"/>
          <p14:tracePt t="499992" x="6254750" y="5124450"/>
          <p14:tracePt t="500008" x="6254750" y="5143500"/>
          <p14:tracePt t="500026" x="6267450" y="5149850"/>
          <p14:tracePt t="500042" x="6280150" y="5175250"/>
          <p14:tracePt t="500059" x="6286500" y="5187950"/>
          <p14:tracePt t="500075" x="6286500" y="5200650"/>
          <p14:tracePt t="500092" x="6292850" y="5219700"/>
          <p14:tracePt t="500109" x="6292850" y="5226050"/>
          <p14:tracePt t="500125" x="6292850" y="5232400"/>
          <p14:tracePt t="501117" x="6299200" y="5238750"/>
          <p14:tracePt t="501125" x="6305550" y="5251450"/>
          <p14:tracePt t="501133" x="6311900" y="5264150"/>
          <p14:tracePt t="501146" x="6311900" y="5270500"/>
          <p14:tracePt t="501158" x="6318250" y="5276850"/>
          <p14:tracePt t="501174" x="6324600" y="5276850"/>
          <p14:tracePt t="501214" x="6330950" y="5276850"/>
          <p14:tracePt t="501224" x="6330950" y="5283200"/>
          <p14:tracePt t="501225" x="6343650" y="5283200"/>
          <p14:tracePt t="501241" x="6369050" y="5283200"/>
          <p14:tracePt t="501258" x="6400800" y="5283200"/>
          <p14:tracePt t="501275" x="6451600" y="5283200"/>
          <p14:tracePt t="501291" x="6508750" y="5283200"/>
          <p14:tracePt t="501308" x="6553200" y="5283200"/>
          <p14:tracePt t="501324" x="6578600" y="5283200"/>
          <p14:tracePt t="501341" x="6648450" y="5283200"/>
          <p14:tracePt t="501358" x="6667500" y="5289550"/>
          <p14:tracePt t="501374" x="6680200" y="5289550"/>
          <p14:tracePt t="501391" x="6686550" y="5289550"/>
          <p14:tracePt t="501525" x="6680200" y="5289550"/>
          <p14:tracePt t="501573" x="6673850" y="5289550"/>
          <p14:tracePt t="501581" x="6667500" y="5289550"/>
          <p14:tracePt t="501587" x="6661150" y="5289550"/>
          <p14:tracePt t="501591" x="6642100" y="5283200"/>
          <p14:tracePt t="501607" x="6623050" y="5283200"/>
          <p14:tracePt t="501624" x="6610350" y="5283200"/>
          <p14:tracePt t="501640" x="6597650" y="5283200"/>
          <p14:tracePt t="501657" x="6584950" y="5283200"/>
          <p14:tracePt t="501675" x="6572250" y="5283200"/>
          <p14:tracePt t="501691" x="6559550" y="5283200"/>
          <p14:tracePt t="501708" x="6540500" y="5283200"/>
          <p14:tracePt t="501724" x="6521450" y="5283200"/>
          <p14:tracePt t="501741" x="6502400" y="5283200"/>
          <p14:tracePt t="501758" x="6496050" y="5283200"/>
          <p14:tracePt t="501797" x="6496050" y="5289550"/>
          <p14:tracePt t="501807" x="6489700" y="5289550"/>
          <p14:tracePt t="501808" x="6483350" y="5295900"/>
          <p14:tracePt t="501828" x="6470650" y="5308600"/>
          <p14:tracePt t="501840" x="6464300" y="5314950"/>
          <p14:tracePt t="501857" x="6457950" y="5321300"/>
          <p14:tracePt t="501874" x="6451600" y="5321300"/>
          <p14:tracePt t="501910" x="6451600" y="5327650"/>
          <p14:tracePt t="501926" x="6445250" y="5327650"/>
          <p14:tracePt t="501927" x="6445250" y="5334000"/>
          <p14:tracePt t="501941" x="6445250" y="5346700"/>
          <p14:tracePt t="501957" x="6445250" y="5359400"/>
          <p14:tracePt t="501974" x="6445250" y="5365750"/>
          <p14:tracePt t="501991" x="6445250" y="5372100"/>
          <p14:tracePt t="502007" x="6445250" y="5378450"/>
          <p14:tracePt t="502024" x="6445250" y="5384800"/>
          <p14:tracePt t="502040" x="6445250" y="5397500"/>
          <p14:tracePt t="502077" x="6445250" y="5410200"/>
          <p14:tracePt t="502094" x="6445250" y="5416550"/>
          <p14:tracePt t="502095" x="6451600" y="5416550"/>
          <p14:tracePt t="502110" x="6451600" y="5422900"/>
          <p14:tracePt t="502123" x="6451600" y="5429250"/>
          <p14:tracePt t="502140" x="6457950" y="5435600"/>
          <p14:tracePt t="502181" x="6457950" y="5441950"/>
          <p14:tracePt t="502197" x="6457950" y="5448300"/>
          <p14:tracePt t="502207" x="6464300" y="5454650"/>
          <p14:tracePt t="502208" x="6464300" y="5461000"/>
          <p14:tracePt t="502229" x="6470650" y="5473700"/>
          <p14:tracePt t="502241" x="6477000" y="5473700"/>
          <p14:tracePt t="502257" x="6477000" y="5480050"/>
          <p14:tracePt t="502274" x="6483350" y="5486400"/>
          <p14:tracePt t="502308" x="6489700" y="5486400"/>
          <p14:tracePt t="502310" x="6496050" y="5486400"/>
          <p14:tracePt t="502323" x="6496050" y="5492750"/>
          <p14:tracePt t="502340" x="6508750" y="5499100"/>
          <p14:tracePt t="502357" x="6521450" y="5505450"/>
          <p14:tracePt t="502373" x="6527800" y="5511800"/>
          <p14:tracePt t="502390" x="6534150" y="5518150"/>
          <p14:tracePt t="502407" x="6559550" y="5530850"/>
          <p14:tracePt t="502423" x="6572250" y="5530850"/>
          <p14:tracePt t="502440" x="6597650" y="5537200"/>
          <p14:tracePt t="502457" x="6635750" y="5543550"/>
          <p14:tracePt t="502474" x="6667500" y="5543550"/>
          <p14:tracePt t="502490" x="6718300" y="5549900"/>
          <p14:tracePt t="502507" x="6769100" y="5556250"/>
          <p14:tracePt t="502524" x="6819900" y="5562600"/>
          <p14:tracePt t="502540" x="6896100" y="5568950"/>
          <p14:tracePt t="502557" x="6985000" y="5568950"/>
          <p14:tracePt t="502573" x="7118350" y="5568950"/>
          <p14:tracePt t="502590" x="7213600" y="5568950"/>
          <p14:tracePt t="502607" x="7302500" y="5568950"/>
          <p14:tracePt t="502623" x="7372350" y="5568950"/>
          <p14:tracePt t="502640" x="7435850" y="5568950"/>
          <p14:tracePt t="502656" x="7505700" y="5568950"/>
          <p14:tracePt t="502673" x="7588250" y="5568950"/>
          <p14:tracePt t="502690" x="7670800" y="5568950"/>
          <p14:tracePt t="502706" x="7727950" y="5568950"/>
          <p14:tracePt t="502724" x="7785100" y="5568950"/>
          <p14:tracePt t="502740" x="7816850" y="5568950"/>
          <p14:tracePt t="502756" x="7861300" y="5568950"/>
          <p14:tracePt t="502773" x="7893050" y="5575300"/>
          <p14:tracePt t="502790" x="7924800" y="5575300"/>
          <p14:tracePt t="502807" x="7962900" y="5581650"/>
          <p14:tracePt t="502823" x="7994650" y="5581650"/>
          <p14:tracePt t="502840" x="8032750" y="5581650"/>
          <p14:tracePt t="502856" x="8058150" y="5581650"/>
          <p14:tracePt t="502874" x="8096250" y="5581650"/>
          <p14:tracePt t="502890" x="8115300" y="5581650"/>
          <p14:tracePt t="502906" x="8140700" y="5575300"/>
          <p14:tracePt t="502923" x="8178800" y="5568950"/>
          <p14:tracePt t="502940" x="8204200" y="5562600"/>
          <p14:tracePt t="502956" x="8242300" y="5556250"/>
          <p14:tracePt t="502956" x="8261350" y="5549900"/>
          <p14:tracePt t="502973" x="8293100" y="5543550"/>
          <p14:tracePt t="502990" x="8324850" y="5543550"/>
          <p14:tracePt t="503007" x="8343900" y="5537200"/>
          <p14:tracePt t="503023" x="8356600" y="5537200"/>
          <p14:tracePt t="503040" x="8369300" y="5524500"/>
          <p14:tracePt t="503056" x="8382000" y="5518150"/>
          <p14:tracePt t="503073" x="8394700" y="5505450"/>
          <p14:tracePt t="503090" x="8407400" y="5492750"/>
          <p14:tracePt t="503106" x="8420100" y="5480050"/>
          <p14:tracePt t="503123" x="8432800" y="5461000"/>
          <p14:tracePt t="503140" x="8439150" y="5448300"/>
          <p14:tracePt t="503156" x="8445500" y="5435600"/>
          <p14:tracePt t="503156" x="8445500" y="5422900"/>
          <p14:tracePt t="503173" x="8451850" y="5410200"/>
          <p14:tracePt t="503189" x="8451850" y="5397500"/>
          <p14:tracePt t="503207" x="8451850" y="5384800"/>
          <p14:tracePt t="503223" x="8451850" y="5372100"/>
          <p14:tracePt t="503240" x="8451850" y="5365750"/>
          <p14:tracePt t="503256" x="8451850" y="5353050"/>
          <p14:tracePt t="503273" x="8451850" y="5346700"/>
          <p14:tracePt t="503290" x="8451850" y="5340350"/>
          <p14:tracePt t="503325" x="8445500" y="5340350"/>
          <p14:tracePt t="503327" x="8445500" y="5334000"/>
          <p14:tracePt t="503339" x="8439150" y="5334000"/>
          <p14:tracePt t="503375" x="8439150" y="5327650"/>
          <p14:tracePt t="503376" x="8439150" y="5321300"/>
          <p14:tracePt t="503413" x="8432800" y="5314950"/>
          <p14:tracePt t="503429" x="8432800" y="5308600"/>
          <p14:tracePt t="503440" x="8432800" y="5302250"/>
          <p14:tracePt t="503456" x="8420100" y="5302250"/>
          <p14:tracePt t="503458" x="8420100" y="5289550"/>
          <p14:tracePt t="503473" x="8413750" y="5283200"/>
          <p14:tracePt t="503490" x="8401050" y="5276850"/>
          <p14:tracePt t="503506" x="8401050" y="5270500"/>
          <p14:tracePt t="503523" x="8394700" y="5264150"/>
          <p14:tracePt t="503539" x="8382000" y="5257800"/>
          <p14:tracePt t="503556" x="8369300" y="5251450"/>
          <p14:tracePt t="503573" x="8356600" y="5251450"/>
          <p14:tracePt t="503589" x="8324850" y="5251450"/>
          <p14:tracePt t="503606" x="8286750" y="5251450"/>
          <p14:tracePt t="503623" x="8261350" y="5251450"/>
          <p14:tracePt t="503640" x="8229600" y="5251450"/>
          <p14:tracePt t="503656" x="8197850" y="5251450"/>
          <p14:tracePt t="503672" x="8172450" y="5251450"/>
          <p14:tracePt t="503690" x="8147050" y="5251450"/>
          <p14:tracePt t="503706" x="8121650" y="5251450"/>
          <p14:tracePt t="503723" x="8039100" y="5251450"/>
          <p14:tracePt t="503739" x="7988300" y="5251450"/>
          <p14:tracePt t="503756" x="7943850" y="5251450"/>
          <p14:tracePt t="503756" x="7931150" y="5251450"/>
          <p14:tracePt t="503773" x="7905750" y="5251450"/>
          <p14:tracePt t="503789" x="7861300" y="5251450"/>
          <p14:tracePt t="503806" x="7823200" y="5251450"/>
          <p14:tracePt t="503822" x="7791450" y="5264150"/>
          <p14:tracePt t="503839" x="7747000" y="5264150"/>
          <p14:tracePt t="503856" x="7702550" y="5264150"/>
          <p14:tracePt t="503872" x="7664450" y="5264150"/>
          <p14:tracePt t="503890" x="7626350" y="5264150"/>
          <p14:tracePt t="503906" x="7588250" y="5264150"/>
          <p14:tracePt t="503922" x="7531100" y="5264150"/>
          <p14:tracePt t="503939" x="7473950" y="5264150"/>
          <p14:tracePt t="503955" x="7404100" y="5264150"/>
          <p14:tracePt t="503973" x="7346950" y="5264150"/>
          <p14:tracePt t="503989" x="7277100" y="5264150"/>
          <p14:tracePt t="504006" x="7251700" y="5264150"/>
          <p14:tracePt t="504022" x="7226300" y="5276850"/>
          <p14:tracePt t="504039" x="7200900" y="5289550"/>
          <p14:tracePt t="504056" x="7162800" y="5314950"/>
          <p14:tracePt t="504072" x="7124700" y="5321300"/>
          <p14:tracePt t="504089" x="7092950" y="5327650"/>
          <p14:tracePt t="504105" x="7067550" y="5340350"/>
          <p14:tracePt t="504122" x="7054850" y="5340350"/>
          <p14:tracePt t="504139" x="7035800" y="5340350"/>
          <p14:tracePt t="504155" x="7016750" y="5346700"/>
          <p14:tracePt t="504173" x="6997700" y="5353050"/>
          <p14:tracePt t="504189" x="6978650" y="5359400"/>
          <p14:tracePt t="504206" x="6972300" y="5359400"/>
          <p14:tracePt t="505909" x="6953250" y="5359400"/>
          <p14:tracePt t="505918" x="6927850" y="5359400"/>
          <p14:tracePt t="505925" x="6864350" y="5359400"/>
          <p14:tracePt t="505939" x="6731000" y="5359400"/>
          <p14:tracePt t="505954" x="6553200" y="5359400"/>
          <p14:tracePt t="505971" x="6299200" y="5359400"/>
          <p14:tracePt t="505988" x="5981700" y="5346700"/>
          <p14:tracePt t="506004" x="5441950" y="5276850"/>
          <p14:tracePt t="506022" x="4965700" y="5175250"/>
          <p14:tracePt t="506039" x="4445000" y="5060950"/>
          <p14:tracePt t="506054" x="3956050" y="4984750"/>
          <p14:tracePt t="506071" x="3562350" y="4946650"/>
          <p14:tracePt t="506087" x="3194050" y="4927600"/>
          <p14:tracePt t="506104" x="2876550" y="4914900"/>
          <p14:tracePt t="506122" x="2635250" y="4914900"/>
          <p14:tracePt t="506139" x="2432050" y="4902200"/>
          <p14:tracePt t="506154" x="2235200" y="4902200"/>
          <p14:tracePt t="506171" x="2051050" y="4902200"/>
          <p14:tracePt t="506187" x="1911350" y="4902200"/>
          <p14:tracePt t="506204" x="1771650" y="4902200"/>
          <p14:tracePt t="506237" x="1701800" y="4902200"/>
          <p14:tracePt t="506239" x="1644650" y="4902200"/>
          <p14:tracePt t="506254" x="1593850" y="4902200"/>
          <p14:tracePt t="506271" x="1568450" y="4908550"/>
          <p14:tracePt t="506287" x="1549400" y="4914900"/>
          <p14:tracePt t="506304" x="1536700" y="4914900"/>
          <p14:tracePt t="506321" x="1524000" y="4921250"/>
          <p14:tracePt t="506339" x="1498600" y="4940300"/>
          <p14:tracePt t="506354" x="1460500" y="4965700"/>
          <p14:tracePt t="506371" x="1403350" y="4991100"/>
          <p14:tracePt t="506387" x="1352550" y="5003800"/>
          <p14:tracePt t="506404" x="1333500" y="5010150"/>
          <p14:tracePt t="506454" x="1327150" y="5010150"/>
          <p14:tracePt t="506533" x="1327150" y="5003800"/>
          <p14:tracePt t="506541" x="1327150" y="4984750"/>
          <p14:tracePt t="506542" x="1320800" y="4972050"/>
          <p14:tracePt t="506553" x="1295400" y="4927600"/>
          <p14:tracePt t="506570" x="1263650" y="4895850"/>
          <p14:tracePt t="506587" x="1206500" y="4876800"/>
          <p14:tracePt t="506604" x="1162050" y="4870450"/>
          <p14:tracePt t="506621" x="1130300" y="4870450"/>
          <p14:tracePt t="506637" x="1085850" y="4889500"/>
          <p14:tracePt t="506654" x="1047750" y="4940300"/>
          <p14:tracePt t="506670" x="990600" y="4997450"/>
          <p14:tracePt t="506687" x="965200" y="5054600"/>
          <p14:tracePt t="506704" x="946150" y="5105400"/>
          <p14:tracePt t="506720" x="946150" y="5149850"/>
          <p14:tracePt t="506737" x="946150" y="5200650"/>
          <p14:tracePt t="506753" x="965200" y="5245100"/>
          <p14:tracePt t="506770" x="996950" y="5270500"/>
          <p14:tracePt t="506787" x="1041400" y="5283200"/>
          <p14:tracePt t="506803" x="1079500" y="5289550"/>
          <p14:tracePt t="506820" x="1111250" y="5289550"/>
          <p14:tracePt t="506837" x="1181100" y="5283200"/>
          <p14:tracePt t="506854" x="1225550" y="5251450"/>
          <p14:tracePt t="506870" x="1263650" y="5213350"/>
          <p14:tracePt t="506887" x="1289050" y="5175250"/>
          <p14:tracePt t="506904" x="1314450" y="5130800"/>
          <p14:tracePt t="506920" x="1320800" y="5086350"/>
          <p14:tracePt t="506937" x="1320800" y="5054600"/>
          <p14:tracePt t="506954" x="1308100" y="5022850"/>
          <p14:tracePt t="506970" x="1276350" y="4991100"/>
          <p14:tracePt t="506987" x="1244600" y="4972050"/>
          <p14:tracePt t="507003" x="1206500" y="4965700"/>
          <p14:tracePt t="507020" x="1136650" y="4965700"/>
          <p14:tracePt t="507020" x="1117600" y="4965700"/>
          <p14:tracePt t="507037" x="1073150" y="4997450"/>
          <p14:tracePt t="507053" x="1047750" y="5016500"/>
          <p14:tracePt t="507071" x="1047750" y="5029200"/>
          <p14:tracePt t="507086" x="1041400" y="5035550"/>
          <p14:tracePt t="507103" x="1041400" y="5048250"/>
          <p14:tracePt t="507120" x="1047750" y="5067300"/>
          <p14:tracePt t="507136" x="1066800" y="5086350"/>
          <p14:tracePt t="507154" x="1104900" y="5105400"/>
          <p14:tracePt t="507170" x="1143000" y="5118100"/>
          <p14:tracePt t="507187" x="1206500" y="5124450"/>
          <p14:tracePt t="507203" x="1282700" y="5124450"/>
          <p14:tracePt t="507220" x="1377950" y="5124450"/>
          <p14:tracePt t="507220" x="1435100" y="5105400"/>
          <p14:tracePt t="507237" x="1562100" y="5041900"/>
          <p14:tracePt t="507253" x="1651000" y="4972050"/>
          <p14:tracePt t="507270" x="1701800" y="4914900"/>
          <p14:tracePt t="507286" x="1752600" y="4870450"/>
          <p14:tracePt t="507303" x="1784350" y="4826000"/>
          <p14:tracePt t="507320" x="1809750" y="4794250"/>
          <p14:tracePt t="507337" x="1828800" y="4762500"/>
          <p14:tracePt t="507353" x="1847850" y="4724400"/>
          <p14:tracePt t="507370" x="1885950" y="4679950"/>
          <p14:tracePt t="507387" x="1911350" y="4654550"/>
          <p14:tracePt t="507403" x="1930400" y="4629150"/>
          <p14:tracePt t="507420" x="1943100" y="4610100"/>
          <p14:tracePt t="507437" x="1955800" y="4572000"/>
          <p14:tracePt t="507453" x="1974850" y="4552950"/>
          <p14:tracePt t="507470" x="1987550" y="4521200"/>
          <p14:tracePt t="507487" x="1993900" y="4502150"/>
          <p14:tracePt t="507506" x="1993900" y="4489450"/>
          <p14:tracePt t="507520" x="1993900" y="4457700"/>
          <p14:tracePt t="507536" x="1981200" y="4432300"/>
          <p14:tracePt t="507553" x="1968500" y="4419600"/>
          <p14:tracePt t="507569" x="1955800" y="4394200"/>
          <p14:tracePt t="507587" x="1936750" y="4387850"/>
          <p14:tracePt t="507603" x="1924050" y="4381500"/>
          <p14:tracePt t="507619" x="1892300" y="4381500"/>
          <p14:tracePt t="507619" x="1879600" y="4381500"/>
          <p14:tracePt t="507637" x="1854200" y="4394200"/>
          <p14:tracePt t="507653" x="1803400" y="4425950"/>
          <p14:tracePt t="507670" x="1784350" y="4457700"/>
          <p14:tracePt t="507686" x="1778000" y="4489450"/>
          <p14:tracePt t="507703" x="1778000" y="4521200"/>
          <p14:tracePt t="507720" x="1797050" y="4559300"/>
          <p14:tracePt t="507736" x="1835150" y="4591050"/>
          <p14:tracePt t="507753" x="1873250" y="4610100"/>
          <p14:tracePt t="507769" x="1924050" y="4622800"/>
          <p14:tracePt t="507786" x="1981200" y="4622800"/>
          <p14:tracePt t="507803" x="2063750" y="4622800"/>
          <p14:tracePt t="507819" x="2133600" y="4622800"/>
          <p14:tracePt t="507836" x="2197100" y="4584700"/>
          <p14:tracePt t="507853" x="2286000" y="4521200"/>
          <p14:tracePt t="507870" x="2324100" y="4483100"/>
          <p14:tracePt t="507886" x="2343150" y="4438650"/>
          <p14:tracePt t="507902" x="2349500" y="4387850"/>
          <p14:tracePt t="507919" x="2349500" y="4349750"/>
          <p14:tracePt t="507936" x="2317750" y="4292600"/>
          <p14:tracePt t="507953" x="2260600" y="4241800"/>
          <p14:tracePt t="507969" x="2178050" y="4203700"/>
          <p14:tracePt t="507986" x="2076450" y="4171950"/>
          <p14:tracePt t="508003" x="1949450" y="4159250"/>
          <p14:tracePt t="508019" x="1860550" y="4159250"/>
          <p14:tracePt t="508036" x="1809750" y="4159250"/>
          <p14:tracePt t="508052" x="1790700" y="4171950"/>
          <p14:tracePt t="508070" x="1784350" y="4203700"/>
          <p14:tracePt t="508086" x="1784350" y="4248150"/>
          <p14:tracePt t="508102" x="1784350" y="4305300"/>
          <p14:tracePt t="508119" x="1790700" y="4349750"/>
          <p14:tracePt t="508136" x="1809750" y="4400550"/>
          <p14:tracePt t="508153" x="1835150" y="4425950"/>
          <p14:tracePt t="508169" x="1866900" y="4457700"/>
          <p14:tracePt t="508186" x="1917700" y="4483100"/>
          <p14:tracePt t="508202" x="1987550" y="4489450"/>
          <p14:tracePt t="508219" x="2095500" y="4489450"/>
          <p14:tracePt t="508236" x="2178050" y="4489450"/>
          <p14:tracePt t="508252" x="2279650" y="4438650"/>
          <p14:tracePt t="508270" x="2298700" y="4406900"/>
          <p14:tracePt t="508286" x="2305050" y="4368800"/>
          <p14:tracePt t="508302" x="2305050" y="4330700"/>
          <p14:tracePt t="508319" x="2286000" y="4292600"/>
          <p14:tracePt t="508335" x="2235200" y="4260850"/>
          <p14:tracePt t="508353" x="2133600" y="4241800"/>
          <p14:tracePt t="508369" x="1993900" y="4241800"/>
          <p14:tracePt t="508386" x="1873250" y="4241800"/>
          <p14:tracePt t="508402" x="1797050" y="4241800"/>
          <p14:tracePt t="508419" x="1739900" y="4279900"/>
          <p14:tracePt t="508436" x="1720850" y="4305300"/>
          <p14:tracePt t="508452" x="1714500" y="4349750"/>
          <p14:tracePt t="508469" x="1714500" y="4381500"/>
          <p14:tracePt t="508486" x="1727200" y="4394200"/>
          <p14:tracePt t="508505" x="1733550" y="4400550"/>
          <p14:tracePt t="508519" x="1739900" y="4400550"/>
          <p14:tracePt t="508535" x="1746250" y="4400550"/>
          <p14:tracePt t="508552" x="1752600" y="4400550"/>
          <p14:tracePt t="508569" x="1765300" y="4400550"/>
          <p14:tracePt t="508586" x="1771650" y="4400550"/>
          <p14:tracePt t="508757" x="1784350" y="4413250"/>
          <p14:tracePt t="508766" x="1803400" y="4432300"/>
          <p14:tracePt t="508773" x="1854200" y="4470400"/>
          <p14:tracePt t="508781" x="1892300" y="4502150"/>
          <p14:tracePt t="508789" x="1974850" y="4635500"/>
          <p14:tracePt t="508802" x="2038350" y="4813300"/>
          <p14:tracePt t="508819" x="2057400" y="5035550"/>
          <p14:tracePt t="508836" x="2057400" y="5213350"/>
          <p14:tracePt t="508852" x="2057400" y="5308600"/>
          <p14:tracePt t="508868" x="2057400" y="5353050"/>
          <p14:tracePt t="508886" x="2057400" y="5359400"/>
          <p14:tracePt t="509005" x="2063750" y="5359400"/>
          <p14:tracePt t="509061" x="2070100" y="5359400"/>
          <p14:tracePt t="509069" x="2070100" y="5378450"/>
          <p14:tracePt t="509085" x="2076450" y="5384800"/>
          <p14:tracePt t="509087" x="2082800" y="5403850"/>
          <p14:tracePt t="509102" x="2082800" y="5416550"/>
          <p14:tracePt t="509119" x="2082800" y="5435600"/>
          <p14:tracePt t="509135" x="2082800" y="5454650"/>
          <p14:tracePt t="509152" x="2082800" y="5480050"/>
          <p14:tracePt t="509169" x="2082800" y="5492750"/>
          <p14:tracePt t="509185" x="2082800" y="5499100"/>
          <p14:tracePt t="509203" x="2082800" y="5505450"/>
          <p14:tracePt t="509218" x="2082800" y="5511800"/>
          <p14:tracePt t="509326" x="2082800" y="5505450"/>
          <p14:tracePt t="509333" x="2082800" y="5486400"/>
          <p14:tracePt t="509341" x="2082800" y="5461000"/>
          <p14:tracePt t="509349" x="2082800" y="5435600"/>
          <p14:tracePt t="509352" x="2076450" y="5410200"/>
          <p14:tracePt t="509368" x="2076450" y="5391150"/>
          <p14:tracePt t="509385" x="2076450" y="5372100"/>
          <p14:tracePt t="509517" x="2070100" y="5384800"/>
          <p14:tracePt t="509528" x="2070100" y="5397500"/>
          <p14:tracePt t="509529" x="2070100" y="5422900"/>
          <p14:tracePt t="509535" x="2063750" y="5492750"/>
          <p14:tracePt t="509551" x="2063750" y="5556250"/>
          <p14:tracePt t="509568" x="2063750" y="5638800"/>
          <p14:tracePt t="509585" x="2063750" y="5702300"/>
          <p14:tracePt t="509601" x="2063750" y="5753100"/>
          <p14:tracePt t="509618" x="2063750" y="5803900"/>
          <p14:tracePt t="509635" x="2063750" y="5842000"/>
          <p14:tracePt t="509651" x="2063750" y="5861050"/>
          <p14:tracePt t="509668" x="2063750" y="5867400"/>
          <p14:tracePt t="509685" x="2063750" y="5873750"/>
          <p14:tracePt t="509733" x="2070100" y="5873750"/>
          <p14:tracePt t="509741" x="2076450" y="5880100"/>
          <p14:tracePt t="509749" x="2082800" y="5880100"/>
          <p14:tracePt t="509756" x="2108200" y="5886450"/>
          <p14:tracePt t="509768" x="2152650" y="5886450"/>
          <p14:tracePt t="509784" x="2184400" y="5886450"/>
          <p14:tracePt t="509802" x="2216150" y="5880100"/>
          <p14:tracePt t="509818" x="2222500" y="5848350"/>
          <p14:tracePt t="509835" x="2222500" y="5829300"/>
          <p14:tracePt t="509851" x="2222500" y="5797550"/>
          <p14:tracePt t="509868" x="2209800" y="5778500"/>
          <p14:tracePt t="509886" x="2197100" y="5759450"/>
          <p14:tracePt t="509901" x="2159000" y="5727700"/>
          <p14:tracePt t="509919" x="2095500" y="5702300"/>
          <p14:tracePt t="509935" x="2025650" y="5689600"/>
          <p14:tracePt t="509951" x="1962150" y="5683250"/>
          <p14:tracePt t="509968" x="1892300" y="5683250"/>
          <p14:tracePt t="509984" x="1822450" y="5683250"/>
          <p14:tracePt t="510002" x="1803400" y="5702300"/>
          <p14:tracePt t="510018" x="1784350" y="5734050"/>
          <p14:tracePt t="510034" x="1784350" y="5778500"/>
          <p14:tracePt t="510052" x="1784350" y="5829300"/>
          <p14:tracePt t="510068" x="1790700" y="5873750"/>
          <p14:tracePt t="510068" x="1797050" y="5886450"/>
          <p14:tracePt t="510085" x="1809750" y="5924550"/>
          <p14:tracePt t="510101" x="1828800" y="5943600"/>
          <p14:tracePt t="510118" x="1841500" y="5956300"/>
          <p14:tracePt t="510134" x="1885950" y="5975350"/>
          <p14:tracePt t="510151" x="1924050" y="5975350"/>
          <p14:tracePt t="510168" x="1981200" y="5975350"/>
          <p14:tracePt t="510184" x="2032000" y="5949950"/>
          <p14:tracePt t="510201" x="2108200" y="5892800"/>
          <p14:tracePt t="510218" x="2159000" y="5854700"/>
          <p14:tracePt t="510234" x="2190750" y="5816600"/>
          <p14:tracePt t="510251" x="2209800" y="5778500"/>
          <p14:tracePt t="510267" x="2209800" y="5753100"/>
          <p14:tracePt t="510267" x="2209800" y="5734050"/>
          <p14:tracePt t="510285" x="2209800" y="5708650"/>
          <p14:tracePt t="510301" x="2184400" y="5664200"/>
          <p14:tracePt t="510318" x="2152650" y="5638800"/>
          <p14:tracePt t="510334" x="2127250" y="5626100"/>
          <p14:tracePt t="510351" x="2089150" y="5619750"/>
          <p14:tracePt t="510368" x="2057400" y="5619750"/>
          <p14:tracePt t="510384" x="2032000" y="5626100"/>
          <p14:tracePt t="510401" x="1981200" y="5645150"/>
          <p14:tracePt t="510417" x="1936750" y="5664200"/>
          <p14:tracePt t="510434" x="1911350" y="5683250"/>
          <p14:tracePt t="510451" x="1905000" y="5702300"/>
          <p14:tracePt t="510467" x="1905000" y="5734050"/>
          <p14:tracePt t="510484" x="1905000" y="5765800"/>
          <p14:tracePt t="510500" x="1905000" y="5835650"/>
          <p14:tracePt t="510518" x="1917700" y="5861050"/>
          <p14:tracePt t="510534" x="1943100" y="5892800"/>
          <p14:tracePt t="510551" x="1974850" y="5924550"/>
          <p14:tracePt t="510567" x="2019300" y="5962650"/>
          <p14:tracePt t="510584" x="2057400" y="5981700"/>
          <p14:tracePt t="510601" x="2101850" y="5994400"/>
          <p14:tracePt t="510617" x="2133600" y="5994400"/>
          <p14:tracePt t="510634" x="2165350" y="5981700"/>
          <p14:tracePt t="510651" x="2184400" y="5956300"/>
          <p14:tracePt t="510667" x="2190750" y="5899150"/>
          <p14:tracePt t="510685" x="2190750" y="5873750"/>
          <p14:tracePt t="510700" x="2165350" y="5829300"/>
          <p14:tracePt t="510717" x="2146300" y="5803900"/>
          <p14:tracePt t="510734" x="2139950" y="5797550"/>
          <p14:tracePt t="512086" x="2152650" y="5797550"/>
          <p14:tracePt t="512094" x="2178050" y="5797550"/>
          <p14:tracePt t="512101" x="2203450" y="5797550"/>
          <p14:tracePt t="512102" x="2235200" y="5797550"/>
          <p14:tracePt t="512116" x="2368550" y="5797550"/>
          <p14:tracePt t="512133" x="2425700" y="5797550"/>
          <p14:tracePt t="512149" x="2482850" y="5797550"/>
          <p14:tracePt t="512167" x="2527300" y="5797550"/>
          <p14:tracePt t="512183" x="2571750" y="5797550"/>
          <p14:tracePt t="512200" x="2609850" y="5797550"/>
          <p14:tracePt t="512216" x="2667000" y="5797550"/>
          <p14:tracePt t="512233" x="2736850" y="5797550"/>
          <p14:tracePt t="512250" x="2813050" y="5797550"/>
          <p14:tracePt t="512266" x="2901950" y="5803900"/>
          <p14:tracePt t="512283" x="2971800" y="5810250"/>
          <p14:tracePt t="512299" x="3060700" y="5810250"/>
          <p14:tracePt t="512316" x="3232150" y="5816600"/>
          <p14:tracePt t="512333" x="3333750" y="5835650"/>
          <p14:tracePt t="512349" x="3435350" y="5842000"/>
          <p14:tracePt t="512366" x="3524250" y="5854700"/>
          <p14:tracePt t="512382" x="3575050" y="5861050"/>
          <p14:tracePt t="512399" x="3606800" y="5867400"/>
          <p14:tracePt t="512416" x="3613150" y="5873750"/>
          <p14:tracePt t="512432" x="3619500" y="5873750"/>
          <p14:tracePt t="512829" x="3625850" y="5873750"/>
          <p14:tracePt t="512838" x="3632200" y="5873750"/>
          <p14:tracePt t="512845" x="3644900" y="5873750"/>
          <p14:tracePt t="512853" x="3676650" y="5873750"/>
          <p14:tracePt t="512866" x="3727450" y="5873750"/>
          <p14:tracePt t="512882" x="3752850" y="5873750"/>
          <p14:tracePt t="512899" x="3790950" y="5873750"/>
          <p14:tracePt t="512916" x="3829050" y="5880100"/>
          <p14:tracePt t="512932" x="3873500" y="5880100"/>
          <p14:tracePt t="512949" x="3905250" y="5880100"/>
          <p14:tracePt t="512965" x="3930650" y="5880100"/>
          <p14:tracePt t="512983" x="3968750" y="5880100"/>
          <p14:tracePt t="512999" x="4013200" y="5880100"/>
          <p14:tracePt t="513016" x="4064000" y="5880100"/>
          <p14:tracePt t="513032" x="4102100" y="5880100"/>
          <p14:tracePt t="513049" x="4127500" y="5880100"/>
          <p14:tracePt t="513084" x="4133850" y="5880100"/>
          <p14:tracePt t="513109" x="4140200" y="5880100"/>
          <p14:tracePt t="513117" x="4146550" y="5880100"/>
          <p14:tracePt t="513134" x="4152900" y="5873750"/>
          <p14:tracePt t="513142" x="4159250" y="5873750"/>
          <p14:tracePt t="513149" x="4171950" y="5861050"/>
          <p14:tracePt t="513166" x="4184650" y="5861050"/>
          <p14:tracePt t="513183" x="4197350" y="5854700"/>
          <p14:tracePt t="513199" x="4203700" y="5842000"/>
          <p14:tracePt t="513215" x="4210050" y="5842000"/>
          <p14:tracePt t="513232" x="4216400" y="5835650"/>
          <p14:tracePt t="513249" x="4222750" y="5829300"/>
          <p14:tracePt t="513285" x="4222750" y="5822950"/>
          <p14:tracePt t="513302" x="4229100" y="5822950"/>
          <p14:tracePt t="513303" x="4229100" y="5816600"/>
          <p14:tracePt t="513315" x="4235450" y="5810250"/>
          <p14:tracePt t="513332" x="4235450" y="5797550"/>
          <p14:tracePt t="513349" x="4235450" y="5791200"/>
          <p14:tracePt t="513365" x="4235450" y="5784850"/>
          <p14:tracePt t="513382" x="4241800" y="5778500"/>
          <p14:tracePt t="513398" x="4241800" y="5759450"/>
          <p14:tracePt t="513415" x="4241800" y="5753100"/>
          <p14:tracePt t="513432" x="4241800" y="5734050"/>
          <p14:tracePt t="513448" x="4241800" y="5715000"/>
          <p14:tracePt t="513465" x="4241800" y="5708650"/>
          <p14:tracePt t="513482" x="4241800" y="5695950"/>
          <p14:tracePt t="513498" x="4241800" y="5689600"/>
          <p14:tracePt t="513515" x="4241800" y="5683250"/>
          <p14:tracePt t="513532" x="4241800" y="5676900"/>
          <p14:tracePt t="513548" x="4229100" y="5670550"/>
          <p14:tracePt t="513565" x="4216400" y="5657850"/>
          <p14:tracePt t="513582" x="4197350" y="5657850"/>
          <p14:tracePt t="513598" x="4165600" y="5645150"/>
          <p14:tracePt t="513615" x="4146550" y="5632450"/>
          <p14:tracePt t="513631" x="4121150" y="5626100"/>
          <p14:tracePt t="513648" x="4102100" y="5619750"/>
          <p14:tracePt t="513666" x="4089400" y="5619750"/>
          <p14:tracePt t="513682" x="4083050" y="5619750"/>
          <p14:tracePt t="513699" x="4070350" y="5619750"/>
          <p14:tracePt t="513733" x="4064000" y="5619750"/>
          <p14:tracePt t="513735" x="4051300" y="5619750"/>
          <p14:tracePt t="513749" x="4025900" y="5619750"/>
          <p14:tracePt t="513765" x="4019550" y="5619750"/>
          <p14:tracePt t="513782" x="4013200" y="5619750"/>
          <p14:tracePt t="513798" x="4006850" y="5626100"/>
          <p14:tracePt t="513844" x="4000500" y="5632450"/>
          <p14:tracePt t="513858" x="3987800" y="5638800"/>
          <p14:tracePt t="513865" x="3987800" y="5645150"/>
          <p14:tracePt t="513881" x="3975100" y="5664200"/>
          <p14:tracePt t="513883" x="3956050" y="5683250"/>
          <p14:tracePt t="513898" x="3956050" y="5702300"/>
          <p14:tracePt t="513915" x="3943350" y="5721350"/>
          <p14:tracePt t="513932" x="3937000" y="5734050"/>
          <p14:tracePt t="513932" x="3937000" y="5740400"/>
          <p14:tracePt t="513949" x="3937000" y="5753100"/>
          <p14:tracePt t="513965" x="3937000" y="5765800"/>
          <p14:tracePt t="513982" x="3937000" y="5784850"/>
          <p14:tracePt t="513998" x="3937000" y="5797550"/>
          <p14:tracePt t="514015" x="3943350" y="5829300"/>
          <p14:tracePt t="514031" x="3949700" y="5835650"/>
          <p14:tracePt t="514048" x="3962400" y="5848350"/>
          <p14:tracePt t="514065" x="3968750" y="5854700"/>
          <p14:tracePt t="514081" x="3987800" y="5867400"/>
          <p14:tracePt t="514099" x="3994150" y="5873750"/>
          <p14:tracePt t="514115" x="4013200" y="5886450"/>
          <p14:tracePt t="514131" x="4025900" y="5892800"/>
          <p14:tracePt t="514148" x="4044950" y="5899150"/>
          <p14:tracePt t="514148" x="4057650" y="5899150"/>
          <p14:tracePt t="514165" x="4089400" y="5905500"/>
          <p14:tracePt t="514182" x="4114800" y="5905500"/>
          <p14:tracePt t="514198" x="4133850" y="5905500"/>
          <p14:tracePt t="514215" x="4146550" y="5905500"/>
          <p14:tracePt t="514232" x="4165600" y="5905500"/>
          <p14:tracePt t="514248" x="4178300" y="5905500"/>
          <p14:tracePt t="514265" x="4191000" y="5899150"/>
          <p14:tracePt t="514281" x="4210050" y="5892800"/>
          <p14:tracePt t="514298" x="4222750" y="5880100"/>
          <p14:tracePt t="514314" x="4241800" y="5861050"/>
          <p14:tracePt t="514331" x="4241800" y="5848350"/>
          <p14:tracePt t="514331" x="4248150" y="5842000"/>
          <p14:tracePt t="514349" x="4248150" y="5835650"/>
          <p14:tracePt t="514364" x="4254500" y="5816600"/>
          <p14:tracePt t="514382" x="4254500" y="5797550"/>
          <p14:tracePt t="514399" x="4254500" y="5778500"/>
          <p14:tracePt t="514415" x="4254500" y="5759450"/>
          <p14:tracePt t="514432" x="4248150" y="5734050"/>
          <p14:tracePt t="514449" x="4235450" y="5715000"/>
          <p14:tracePt t="514466" x="4229100" y="5702300"/>
          <p14:tracePt t="514482" x="4222750" y="5695950"/>
          <p14:tracePt t="514499" x="4210050" y="5683250"/>
          <p14:tracePt t="514516" x="4197350" y="5683250"/>
          <p14:tracePt t="514532" x="4191000" y="5683250"/>
          <p14:tracePt t="514549" x="4184650" y="5683250"/>
          <p14:tracePt t="514565" x="4165600" y="5683250"/>
          <p14:tracePt t="514583" x="4146550" y="5683250"/>
          <p14:tracePt t="514599" x="4127500" y="5676900"/>
          <p14:tracePt t="514615" x="4108450" y="5676900"/>
          <p14:tracePt t="514632" x="4083050" y="5670550"/>
          <p14:tracePt t="514649" x="4057650" y="5664200"/>
          <p14:tracePt t="514665" x="4038600" y="5664200"/>
          <p14:tracePt t="514682" x="4019550" y="5664200"/>
          <p14:tracePt t="514699" x="3994150" y="5664200"/>
          <p14:tracePt t="514716" x="3987800" y="5664200"/>
          <p14:tracePt t="514732" x="3962400" y="5676900"/>
          <p14:tracePt t="514749" x="3943350" y="5708650"/>
          <p14:tracePt t="514765" x="3917950" y="5759450"/>
          <p14:tracePt t="514782" x="3917950" y="5772150"/>
          <p14:tracePt t="514798" x="3917950" y="5778500"/>
          <p14:tracePt t="515070" x="3924300" y="5765800"/>
          <p14:tracePt t="515078" x="3924300" y="5759450"/>
          <p14:tracePt t="515085" x="3930650" y="5753100"/>
          <p14:tracePt t="515093" x="3937000" y="5734050"/>
          <p14:tracePt t="515099" x="3949700" y="5715000"/>
          <p14:tracePt t="515116" x="3962400" y="5689600"/>
          <p14:tracePt t="515132" x="3968750" y="5670550"/>
          <p14:tracePt t="515148" x="3981450" y="5645150"/>
          <p14:tracePt t="515165" x="3994150" y="5626100"/>
          <p14:tracePt t="515182" x="4013200" y="5613400"/>
          <p14:tracePt t="515199" x="4032250" y="5594350"/>
          <p14:tracePt t="515215" x="4044950" y="5581650"/>
          <p14:tracePt t="515232" x="4057650" y="5575300"/>
          <p14:tracePt t="515248" x="4064000" y="5562600"/>
          <p14:tracePt t="515265" x="4064000" y="5556250"/>
          <p14:tracePt t="515282" x="4064000" y="5543550"/>
          <p14:tracePt t="515298" x="4070350" y="5537200"/>
          <p14:tracePt t="515315" x="4076700" y="5537200"/>
          <p14:tracePt t="515332" x="4076700" y="5530850"/>
          <p14:tracePt t="516109" x="4095750" y="5549900"/>
          <p14:tracePt t="516118" x="4127500" y="5568950"/>
          <p14:tracePt t="516119" x="4152900" y="5594350"/>
          <p14:tracePt t="516131" x="4235450" y="5676900"/>
          <p14:tracePt t="516147" x="4318000" y="5765800"/>
          <p14:tracePt t="516165" x="4387850" y="5829300"/>
          <p14:tracePt t="516181" x="4464050" y="5899150"/>
          <p14:tracePt t="516198" x="4476750" y="5918200"/>
          <p14:tracePt t="516214" x="4489450" y="5937250"/>
          <p14:tracePt t="516232" x="4502150" y="5949950"/>
          <p14:tracePt t="516247" x="4508500" y="5962650"/>
          <p14:tracePt t="516264" x="4514850" y="5969000"/>
          <p14:tracePt t="516281" x="4521200" y="5975350"/>
          <p14:tracePt t="516297" x="4521200" y="5981700"/>
          <p14:tracePt t="516315" x="4527550" y="5988050"/>
          <p14:tracePt t="516331" x="4533900" y="5994400"/>
          <p14:tracePt t="516347" x="4552950" y="6007100"/>
          <p14:tracePt t="516365" x="4565650" y="6019800"/>
          <p14:tracePt t="516381" x="4578350" y="6019800"/>
          <p14:tracePt t="516398" x="4591050" y="6019800"/>
          <p14:tracePt t="516414" x="4597400" y="6019800"/>
          <p14:tracePt t="516431" x="4610100" y="6026150"/>
          <p14:tracePt t="516448" x="4616450" y="6026150"/>
          <p14:tracePt t="516464" x="4629150" y="6026150"/>
          <p14:tracePt t="516502" x="4635500" y="6026150"/>
          <p14:tracePt t="516514" x="4641850" y="6026150"/>
          <p14:tracePt t="516516" x="4648200" y="6026150"/>
          <p14:tracePt t="516531" x="4667250" y="6026150"/>
          <p14:tracePt t="516547" x="4679950" y="6032500"/>
          <p14:tracePt t="516564" x="4686300" y="6032500"/>
          <p14:tracePt t="516581" x="4699000" y="6026150"/>
          <p14:tracePt t="516598" x="4705350" y="6026150"/>
          <p14:tracePt t="516614" x="4718050" y="6026150"/>
          <p14:tracePt t="516631" x="4724400" y="6013450"/>
          <p14:tracePt t="516647" x="4737100" y="6007100"/>
          <p14:tracePt t="516664" x="4743450" y="5994400"/>
          <p14:tracePt t="516681" x="4743450" y="5988050"/>
          <p14:tracePt t="516697" x="4749800" y="5975350"/>
          <p14:tracePt t="516714" x="4749800" y="5969000"/>
          <p14:tracePt t="516731" x="4749800" y="5962650"/>
          <p14:tracePt t="516747" x="4749800" y="5956300"/>
          <p14:tracePt t="516764" x="4749800" y="5943600"/>
          <p14:tracePt t="516780" x="4749800" y="5918200"/>
          <p14:tracePt t="516798" x="4737100" y="5892800"/>
          <p14:tracePt t="516814" x="4724400" y="5880100"/>
          <p14:tracePt t="516830" x="4705350" y="5867400"/>
          <p14:tracePt t="516847" x="4692650" y="5854700"/>
          <p14:tracePt t="516864" x="4660900" y="5854700"/>
          <p14:tracePt t="516881" x="4635500" y="5854700"/>
          <p14:tracePt t="516897" x="4622800" y="5854700"/>
          <p14:tracePt t="516914" x="4610100" y="5854700"/>
          <p14:tracePt t="516930" x="4597400" y="5854700"/>
          <p14:tracePt t="516947" x="4591050" y="5854700"/>
          <p14:tracePt t="516964" x="4572000" y="5861050"/>
          <p14:tracePt t="516980" x="4565650" y="5867400"/>
          <p14:tracePt t="516980" x="4559300" y="5873750"/>
          <p14:tracePt t="516997" x="4546600" y="5899150"/>
          <p14:tracePt t="517014" x="4546600" y="5924550"/>
          <p14:tracePt t="517030" x="4546600" y="5949950"/>
          <p14:tracePt t="517047" x="4546600" y="5975350"/>
          <p14:tracePt t="517063" x="4546600" y="5988050"/>
          <p14:tracePt t="517081" x="4552950" y="6007100"/>
          <p14:tracePt t="517097" x="4559300" y="6026150"/>
          <p14:tracePt t="517114" x="4572000" y="6051550"/>
          <p14:tracePt t="517130" x="4584700" y="6064250"/>
          <p14:tracePt t="517147" x="4591050" y="6076950"/>
          <p14:tracePt t="517163" x="4622800" y="6089650"/>
          <p14:tracePt t="517180" x="4629150" y="6089650"/>
          <p14:tracePt t="517215" x="4635500" y="6089650"/>
          <p14:tracePt t="517216" x="4641850" y="6089650"/>
          <p14:tracePt t="517230" x="4648200" y="6089650"/>
          <p14:tracePt t="517247" x="4667250" y="6089650"/>
          <p14:tracePt t="517263" x="4679950" y="6089650"/>
          <p14:tracePt t="517280" x="4711700" y="6064250"/>
          <p14:tracePt t="517297" x="4730750" y="6032500"/>
          <p14:tracePt t="517314" x="4749800" y="6019800"/>
          <p14:tracePt t="517330" x="4756150" y="6007100"/>
          <p14:tracePt t="517347" x="4762500" y="5994400"/>
          <p14:tracePt t="517364" x="4762500" y="5981700"/>
          <p14:tracePt t="517380" x="4768850" y="5969000"/>
          <p14:tracePt t="517397" x="4768850" y="5949950"/>
          <p14:tracePt t="517413" x="4768850" y="5924550"/>
          <p14:tracePt t="517430" x="4768850" y="5905500"/>
          <p14:tracePt t="517447" x="4762500" y="5892800"/>
          <p14:tracePt t="517463" x="4749800" y="5880100"/>
          <p14:tracePt t="517481" x="4737100" y="5867400"/>
          <p14:tracePt t="517496" x="4724400" y="5861050"/>
          <p14:tracePt t="517513" x="4711700" y="5854700"/>
          <p14:tracePt t="517530" x="4699000" y="5854700"/>
          <p14:tracePt t="517546" x="4692650" y="5848350"/>
          <p14:tracePt t="517564" x="4679950" y="5848350"/>
          <p14:tracePt t="517580" x="4660900" y="5848350"/>
          <p14:tracePt t="517580" x="4648200" y="5848350"/>
          <p14:tracePt t="517597" x="4641850" y="5848350"/>
          <p14:tracePt t="517597" x="4635500" y="5848350"/>
          <p14:tracePt t="517614" x="4616450" y="5848350"/>
          <p14:tracePt t="517630" x="4591050" y="5848350"/>
          <p14:tracePt t="517647" x="4584700" y="5848350"/>
          <p14:tracePt t="517663" x="4572000" y="5854700"/>
          <p14:tracePt t="517680" x="4559300" y="5861050"/>
          <p14:tracePt t="517696" x="4552950" y="5880100"/>
          <p14:tracePt t="517713" x="4546600" y="5892800"/>
          <p14:tracePt t="517730" x="4546600" y="5911850"/>
          <p14:tracePt t="517746" x="4546600" y="5930900"/>
          <p14:tracePt t="517763" x="4552950" y="5949950"/>
          <p14:tracePt t="517780" x="4559300" y="5969000"/>
          <p14:tracePt t="517797" x="4565650" y="5981700"/>
          <p14:tracePt t="517813" x="4578350" y="6007100"/>
          <p14:tracePt t="517830" x="4591050" y="6019800"/>
          <p14:tracePt t="517847" x="4603750" y="6038850"/>
          <p14:tracePt t="517863" x="4622800" y="6051550"/>
          <p14:tracePt t="517880" x="4635500" y="6064250"/>
          <p14:tracePt t="517896" x="4660900" y="6076950"/>
          <p14:tracePt t="517913" x="4667250" y="6076950"/>
          <p14:tracePt t="517929" x="4679950" y="6076950"/>
          <p14:tracePt t="517946" x="4692650" y="6076950"/>
          <p14:tracePt t="517963" x="4705350" y="6076950"/>
          <p14:tracePt t="517979" x="4718050" y="6076950"/>
          <p14:tracePt t="517996" x="4743450" y="6057900"/>
          <p14:tracePt t="518013" x="4756150" y="6051550"/>
          <p14:tracePt t="518030" x="4768850" y="6038850"/>
          <p14:tracePt t="518046" x="4775200" y="6026150"/>
          <p14:tracePt t="518063" x="4781550" y="6007100"/>
          <p14:tracePt t="518080" x="4781550" y="5994400"/>
          <p14:tracePt t="518096" x="4781550" y="5981700"/>
          <p14:tracePt t="518113" x="4781550" y="5956300"/>
          <p14:tracePt t="518130" x="4781550" y="5930900"/>
          <p14:tracePt t="518146" x="4768850" y="5924550"/>
          <p14:tracePt t="518163" x="4756150" y="5905500"/>
          <p14:tracePt t="518179" x="4737100" y="5899150"/>
          <p14:tracePt t="518196" x="4730750" y="5892800"/>
          <p14:tracePt t="518213" x="4718050" y="5886450"/>
          <p14:tracePt t="518229" x="4705350" y="5886450"/>
          <p14:tracePt t="518247" x="4699000" y="5880100"/>
          <p14:tracePt t="518263" x="4686300" y="5873750"/>
          <p14:tracePt t="518280" x="4679950" y="5867400"/>
          <p14:tracePt t="518296" x="4660900" y="5867400"/>
          <p14:tracePt t="518312" x="4641850" y="5867400"/>
          <p14:tracePt t="518330" x="4610100" y="5867400"/>
          <p14:tracePt t="518346" x="4584700" y="5867400"/>
          <p14:tracePt t="518363" x="4572000" y="5867400"/>
          <p14:tracePt t="518379" x="4552950" y="5867400"/>
          <p14:tracePt t="518396" x="4546600" y="5867400"/>
          <p14:tracePt t="518413" x="4540250" y="5867400"/>
          <p14:tracePt t="518429" x="4521200" y="5899150"/>
          <p14:tracePt t="518446" x="4508500" y="5918200"/>
          <p14:tracePt t="518462" x="4502150" y="5937250"/>
          <p14:tracePt t="518480" x="4502150" y="5949950"/>
          <p14:tracePt t="518496" x="4502150" y="5969000"/>
          <p14:tracePt t="518513" x="4502150" y="5981700"/>
          <p14:tracePt t="518530" x="4502150" y="5994400"/>
          <p14:tracePt t="518546" x="4502150" y="6013450"/>
          <p14:tracePt t="518563" x="4508500" y="6026150"/>
          <p14:tracePt t="518579" x="4527550" y="6038850"/>
          <p14:tracePt t="518596" x="4533900" y="6051550"/>
          <p14:tracePt t="518613" x="4546600" y="6057900"/>
          <p14:tracePt t="518629" x="4565650" y="6064250"/>
          <p14:tracePt t="518647" x="4572000" y="6070600"/>
          <p14:tracePt t="518662" x="4591050" y="6070600"/>
          <p14:tracePt t="518679" x="4603750" y="6070600"/>
          <p14:tracePt t="518696" x="4616450" y="6070600"/>
          <p14:tracePt t="518712" x="4629150" y="6070600"/>
          <p14:tracePt t="518729" x="4648200" y="6070600"/>
          <p14:tracePt t="518746" x="4654550" y="6070600"/>
          <p14:tracePt t="518762" x="4667250" y="6064250"/>
          <p14:tracePt t="518779" x="4667250" y="6057900"/>
          <p14:tracePt t="518796" x="4679950" y="6038850"/>
          <p14:tracePt t="518813" x="4686300" y="6032500"/>
          <p14:tracePt t="518829" x="4692650" y="6026150"/>
          <p14:tracePt t="518846" x="4699000" y="6019800"/>
          <p14:tracePt t="518885" x="4699000" y="6013450"/>
          <p14:tracePt t="518886" x="4699000" y="6007100"/>
          <p14:tracePt t="518896" x="4699000" y="5994400"/>
          <p14:tracePt t="518912" x="4699000" y="5975350"/>
          <p14:tracePt t="518929" x="4699000" y="5943600"/>
          <p14:tracePt t="518946" x="4686300" y="5918200"/>
          <p14:tracePt t="518962" x="4660900" y="5880100"/>
          <p14:tracePt t="518979" x="4641850" y="5842000"/>
          <p14:tracePt t="518995" x="4616450" y="5797550"/>
          <p14:tracePt t="518995" x="4603750" y="5772150"/>
          <p14:tracePt t="519013" x="4584700" y="5746750"/>
          <p14:tracePt t="519029" x="4508500" y="5638800"/>
          <p14:tracePt t="519045" x="4457700" y="5575300"/>
          <p14:tracePt t="519062" x="4387850" y="5511800"/>
          <p14:tracePt t="519079" x="4330700" y="5461000"/>
          <p14:tracePt t="519096" x="4292600" y="5429250"/>
          <p14:tracePt t="519112" x="4273550" y="5410200"/>
          <p14:tracePt t="519130" x="4260850" y="5384800"/>
          <p14:tracePt t="519145" x="4248150" y="5378450"/>
          <p14:tracePt t="519162" x="4241800" y="5372100"/>
          <p14:tracePt t="519179" x="4235450" y="5372100"/>
          <p14:tracePt t="519285" x="4229100" y="5365750"/>
          <p14:tracePt t="519301" x="4229100" y="5359400"/>
          <p14:tracePt t="519317" x="4222750" y="5359400"/>
          <p14:tracePt t="519325" x="4216400" y="5353050"/>
          <p14:tracePt t="519829" x="4210050" y="5353050"/>
          <p14:tracePt t="519837" x="4203700" y="5353050"/>
          <p14:tracePt t="519845" x="4197350" y="5353050"/>
          <p14:tracePt t="519861" x="4191000" y="5353050"/>
          <p14:tracePt t="519886" x="4184650" y="5353050"/>
          <p14:tracePt t="519889" x="4178300" y="5353050"/>
          <p14:tracePt t="519941" x="4178300" y="5359400"/>
          <p14:tracePt t="519949" x="4165600" y="5359400"/>
          <p14:tracePt t="519957" x="4152900" y="5359400"/>
          <p14:tracePt t="519965" x="4127500" y="5365750"/>
          <p14:tracePt t="519978" x="4102100" y="5365750"/>
          <p14:tracePt t="519995" x="4083050" y="5365750"/>
          <p14:tracePt t="520012" x="4076700" y="5365750"/>
          <p14:tracePt t="520054" x="4070350" y="5365750"/>
          <p14:tracePt t="520518" x="4083050" y="5365750"/>
          <p14:tracePt t="520525" x="4102100" y="5365750"/>
          <p14:tracePt t="520532" x="4152900" y="5365750"/>
          <p14:tracePt t="520545" x="4197350" y="5365750"/>
          <p14:tracePt t="520561" x="4241800" y="5372100"/>
          <p14:tracePt t="520578" x="4267200" y="5372100"/>
          <p14:tracePt t="520595" x="4279900" y="5372100"/>
          <p14:tracePt t="520845" x="4273550" y="5372100"/>
          <p14:tracePt t="520860" x="4267200" y="5372100"/>
          <p14:tracePt t="520864" x="4260850" y="5372100"/>
          <p14:tracePt t="520879" x="4254500" y="5372100"/>
          <p14:tracePt t="520894" x="4248150" y="5372100"/>
          <p14:tracePt t="520911" x="4229100" y="5372100"/>
          <p14:tracePt t="520928" x="4210050" y="5372100"/>
          <p14:tracePt t="520945" x="4191000" y="5372100"/>
          <p14:tracePt t="520961" x="4171950" y="5372100"/>
          <p14:tracePt t="520977" x="4152900" y="5372100"/>
          <p14:tracePt t="520994" x="4146550" y="5372100"/>
          <p14:tracePt t="521012" x="4140200" y="5372100"/>
          <p14:tracePt t="525565" x="4146550" y="5384800"/>
          <p14:tracePt t="525573" x="4165600" y="5410200"/>
          <p14:tracePt t="525575" x="4197350" y="5441950"/>
          <p14:tracePt t="525592" x="4222750" y="5467350"/>
          <p14:tracePt t="525597" x="4286250" y="5530850"/>
          <p14:tracePt t="525607" x="4362450" y="5600700"/>
          <p14:tracePt t="525624" x="4413250" y="5657850"/>
          <p14:tracePt t="525640" x="4445000" y="5708650"/>
          <p14:tracePt t="525657" x="4470400" y="5753100"/>
          <p14:tracePt t="525674" x="4495800" y="5784850"/>
          <p14:tracePt t="525692" x="4514850" y="5810250"/>
          <p14:tracePt t="525707" x="4527550" y="5829300"/>
          <p14:tracePt t="525724" x="4533900" y="5842000"/>
          <p14:tracePt t="525741" x="4552950" y="5854700"/>
          <p14:tracePt t="525758" x="4565650" y="5867400"/>
          <p14:tracePt t="525774" x="4578350" y="5880100"/>
          <p14:tracePt t="525790" x="4597400" y="5899150"/>
          <p14:tracePt t="525808" x="4616450" y="5911850"/>
          <p14:tracePt t="525824" x="4641850" y="5943600"/>
          <p14:tracePt t="525840" x="4667250" y="5969000"/>
          <p14:tracePt t="525857" x="4692650" y="5988050"/>
          <p14:tracePt t="525874" x="4711700" y="6007100"/>
          <p14:tracePt t="525892" x="4718050" y="6019800"/>
          <p14:tracePt t="525907" x="4724400" y="6019800"/>
          <p14:tracePt t="525924" x="4730750" y="6019800"/>
          <p14:tracePt t="525940" x="4737100" y="6019800"/>
          <p14:tracePt t="525989" x="4743450" y="6019800"/>
          <p14:tracePt t="526021" x="4749800" y="6019800"/>
          <p14:tracePt t="526061" x="4756150" y="6013450"/>
          <p14:tracePt t="526077" x="4756150" y="6007100"/>
          <p14:tracePt t="526085" x="4762500" y="6007100"/>
          <p14:tracePt t="526111" x="4768850" y="6000750"/>
          <p14:tracePt t="526117" x="4768850" y="5994400"/>
          <p14:tracePt t="526123" x="4768850" y="5988050"/>
          <p14:tracePt t="526142" x="4775200" y="5988050"/>
          <p14:tracePt t="526157" x="4775200" y="5975350"/>
          <p14:tracePt t="526158" x="4775200" y="5969000"/>
          <p14:tracePt t="526174" x="4781550" y="5956300"/>
          <p14:tracePt t="526190" x="4781550" y="5949950"/>
          <p14:tracePt t="526208" x="4781550" y="5937250"/>
          <p14:tracePt t="526224" x="4781550" y="5930900"/>
          <p14:tracePt t="526240" x="4781550" y="5924550"/>
          <p14:tracePt t="526257" x="4775200" y="5911850"/>
          <p14:tracePt t="526274" x="4768850" y="5905500"/>
          <p14:tracePt t="526290" x="4762500" y="5892800"/>
          <p14:tracePt t="526307" x="4762500" y="5886450"/>
          <p14:tracePt t="526341" x="4756150" y="5886450"/>
          <p14:tracePt t="526363" x="4749800" y="5886450"/>
          <p14:tracePt t="526373" x="4749800" y="5880100"/>
          <p14:tracePt t="526375" x="4743450" y="5880100"/>
          <p14:tracePt t="526413" x="4737100" y="5873750"/>
          <p14:tracePt t="526429" x="4730750" y="5873750"/>
          <p14:tracePt t="526437" x="4724400" y="5867400"/>
          <p14:tracePt t="526445" x="4718050" y="5867400"/>
          <p14:tracePt t="526457" x="4711700" y="5867400"/>
          <p14:tracePt t="526493" x="4705350" y="5867400"/>
          <p14:tracePt t="526509" x="4699000" y="5861050"/>
          <p14:tracePt t="526510" x="4692650" y="5861050"/>
          <p14:tracePt t="526523" x="4686300" y="5861050"/>
          <p14:tracePt t="526540" x="4679950" y="5854700"/>
          <p14:tracePt t="526556" x="4654550" y="5854700"/>
          <p14:tracePt t="526574" x="4641850" y="5854700"/>
          <p14:tracePt t="526590" x="4629150" y="5854700"/>
          <p14:tracePt t="526607" x="4610100" y="5854700"/>
          <p14:tracePt t="526669" x="4603750" y="5854700"/>
          <p14:tracePt t="526685" x="4597400" y="5861050"/>
          <p14:tracePt t="526709" x="4591050" y="5867400"/>
          <p14:tracePt t="526717" x="4591050" y="5873750"/>
          <p14:tracePt t="526725" x="4584700" y="5880100"/>
          <p14:tracePt t="526730" x="4578350" y="5880100"/>
          <p14:tracePt t="526740" x="4578350" y="5886450"/>
          <p14:tracePt t="526756" x="4578350" y="5899150"/>
          <p14:tracePt t="526774" x="4572000" y="5899150"/>
          <p14:tracePt t="526789" x="4565650" y="5911850"/>
          <p14:tracePt t="526806" x="4565650" y="5918200"/>
          <p14:tracePt t="526823" x="4565650" y="5930900"/>
          <p14:tracePt t="526860" x="4565650" y="5937250"/>
          <p14:tracePt t="526873" x="4565650" y="5943600"/>
          <p14:tracePt t="526874" x="4565650" y="5949950"/>
          <p14:tracePt t="526909" x="4572000" y="5956300"/>
          <p14:tracePt t="526923" x="4572000" y="5962650"/>
          <p14:tracePt t="526924" x="4572000" y="5969000"/>
          <p14:tracePt t="526940" x="4578350" y="5981700"/>
          <p14:tracePt t="526957" x="4584700" y="5981700"/>
          <p14:tracePt t="526973" x="4591050" y="5981700"/>
          <p14:tracePt t="526990" x="4591050" y="5988050"/>
          <p14:tracePt t="527029" x="4597400" y="5994400"/>
          <p14:tracePt t="527030" x="4603750" y="5994400"/>
          <p14:tracePt t="527039" x="4603750" y="6000750"/>
          <p14:tracePt t="527057" x="4610100" y="6000750"/>
          <p14:tracePt t="527102" x="4616450" y="6000750"/>
          <p14:tracePt t="527125" x="4622800" y="6007100"/>
          <p14:tracePt t="527141" x="4622800" y="6013450"/>
          <p14:tracePt t="527149" x="4622800" y="6019800"/>
          <p14:tracePt t="527157" x="4629150" y="6032500"/>
          <p14:tracePt t="527171" x="4635500" y="6038850"/>
          <p14:tracePt t="527174" x="4641850" y="6045200"/>
          <p14:tracePt t="527189" x="4641850" y="6057900"/>
          <p14:tracePt t="527206" x="4648200" y="6064250"/>
          <p14:tracePt t="527223" x="4654550" y="6070600"/>
          <p14:tracePt t="527261" x="4660900" y="6070600"/>
          <p14:tracePt t="527262" x="4660900" y="6076950"/>
          <p14:tracePt t="527273" x="4667250" y="6076950"/>
          <p14:tracePt t="527289" x="4673600" y="6076950"/>
          <p14:tracePt t="527326" x="4679950" y="6076950"/>
          <p14:tracePt t="527327" x="4686300" y="6076950"/>
          <p14:tracePt t="527339" x="4692650" y="6076950"/>
          <p14:tracePt t="527356" x="4711700" y="6076950"/>
          <p14:tracePt t="527373" x="4724400" y="6076950"/>
          <p14:tracePt t="527389" x="4737100" y="6076950"/>
          <p14:tracePt t="527406" x="4743450" y="6076950"/>
          <p14:tracePt t="527423" x="4749800" y="6070600"/>
          <p14:tracePt t="527439" x="4762500" y="6064250"/>
          <p14:tracePt t="527456" x="4768850" y="6057900"/>
          <p14:tracePt t="527472" x="4775200" y="6051550"/>
          <p14:tracePt t="527489" x="4781550" y="6045200"/>
          <p14:tracePt t="527506" x="4787900" y="6038850"/>
          <p14:tracePt t="527522" x="4794250" y="6032500"/>
          <p14:tracePt t="527539" x="4800600" y="6013450"/>
          <p14:tracePt t="527556" x="4806950" y="5994400"/>
          <p14:tracePt t="527573" x="4813300" y="5981700"/>
          <p14:tracePt t="527589" x="4813300" y="5975350"/>
          <p14:tracePt t="527606" x="4813300" y="5949950"/>
          <p14:tracePt t="527623" x="4813300" y="5943600"/>
          <p14:tracePt t="527639" x="4813300" y="5924550"/>
          <p14:tracePt t="527677" x="4813300" y="5918200"/>
          <p14:tracePt t="527678" x="4806950" y="5911850"/>
          <p14:tracePt t="527689" x="4800600" y="5899150"/>
          <p14:tracePt t="527706" x="4787900" y="5886450"/>
          <p14:tracePt t="527722" x="4768850" y="5880100"/>
          <p14:tracePt t="527740" x="4756150" y="5867400"/>
          <p14:tracePt t="527756" x="4749800" y="5861050"/>
          <p14:tracePt t="527772" x="4743450" y="5854700"/>
          <p14:tracePt t="527789" x="4730750" y="5848350"/>
          <p14:tracePt t="527853" x="4724400" y="5848350"/>
          <p14:tracePt t="527856" x="4718050" y="5848350"/>
          <p14:tracePt t="527872" x="4711700" y="5848350"/>
          <p14:tracePt t="527874" x="4705350" y="5848350"/>
          <p14:tracePt t="527889" x="4692650" y="5848350"/>
          <p14:tracePt t="527906" x="4673600" y="5842000"/>
          <p14:tracePt t="527922" x="4667250" y="5842000"/>
          <p14:tracePt t="527939" x="4654550" y="5842000"/>
          <p14:tracePt t="527955" x="4648200" y="5835650"/>
          <p14:tracePt t="527973" x="4641850" y="5835650"/>
          <p14:tracePt t="527989" x="4635500" y="5835650"/>
          <p14:tracePt t="528029" x="4629150" y="5835650"/>
          <p14:tracePt t="528045" x="4622800" y="5835650"/>
          <p14:tracePt t="528061" x="4616450" y="5835650"/>
          <p14:tracePt t="528077" x="4610100" y="5835650"/>
          <p14:tracePt t="528085" x="4603750" y="5835650"/>
          <p14:tracePt t="528093" x="4597400" y="5835650"/>
          <p14:tracePt t="528106" x="4591050" y="5835650"/>
          <p14:tracePt t="528165" x="4584700" y="5835650"/>
          <p14:tracePt t="528190" x="4578350" y="5835650"/>
          <p14:tracePt t="528198" x="4578350" y="5842000"/>
          <p14:tracePt t="528221" x="4572000" y="5842000"/>
          <p14:tracePt t="528231" x="4565650" y="5842000"/>
          <p14:tracePt t="528233" x="4565650" y="5848350"/>
          <p14:tracePt t="528239" x="4559300" y="5854700"/>
          <p14:tracePt t="528256" x="4559300" y="5873750"/>
          <p14:tracePt t="528272" x="4552950" y="5880100"/>
          <p14:tracePt t="528288" x="4552950" y="5892800"/>
          <p14:tracePt t="528306" x="4546600" y="5892800"/>
          <p14:tracePt t="528322" x="4546600" y="5899150"/>
          <p14:tracePt t="528339" x="4546600" y="5905500"/>
          <p14:tracePt t="528381" x="4546600" y="5911850"/>
          <p14:tracePt t="528397" x="4546600" y="5918200"/>
          <p14:tracePt t="528414" x="4546600" y="5924550"/>
          <p14:tracePt t="528693" x="4546600" y="5937250"/>
          <p14:tracePt t="528701" x="4546600" y="5949950"/>
          <p14:tracePt t="528717" x="4546600" y="5956300"/>
          <p14:tracePt t="528725" x="4546600" y="5962650"/>
          <p14:tracePt t="528741" x="4546600" y="5969000"/>
          <p14:tracePt t="528757" x="4546600" y="5975350"/>
          <p14:tracePt t="528758" x="4546600" y="5981700"/>
          <p14:tracePt t="528772" x="4546600" y="5988050"/>
          <p14:tracePt t="528772" x="4546600" y="5994400"/>
          <p14:tracePt t="528789" x="4546600" y="6000750"/>
          <p14:tracePt t="528805" x="4546600" y="6007100"/>
          <p14:tracePt t="528845" x="4546600" y="6013450"/>
          <p14:tracePt t="528917" x="4552950" y="6013450"/>
          <p14:tracePt t="528933" x="4552950" y="6019800"/>
          <p14:tracePt t="528949" x="4552950" y="6026150"/>
          <p14:tracePt t="528957" x="4552950" y="6032500"/>
          <p14:tracePt t="528958" x="4559300" y="6032500"/>
          <p14:tracePt t="528971" x="4559300" y="6038850"/>
          <p14:tracePt t="528988" x="4565650" y="6051550"/>
          <p14:tracePt t="529005" x="4578350" y="6057900"/>
          <p14:tracePt t="529022" x="4584700" y="6064250"/>
          <p14:tracePt t="529038" x="4591050" y="6070600"/>
          <p14:tracePt t="529055" x="4603750" y="6076950"/>
          <p14:tracePt t="529072" x="4616450" y="6089650"/>
          <p14:tracePt t="529088" x="4629150" y="6102350"/>
          <p14:tracePt t="529105" x="4635500" y="6108700"/>
          <p14:tracePt t="529121" x="4641850" y="6115050"/>
          <p14:tracePt t="529138" x="4648200" y="6121400"/>
          <p14:tracePt t="529155" x="4654550" y="6121400"/>
          <p14:tracePt t="529171" x="4660900" y="6121400"/>
          <p14:tracePt t="529188" x="4667250" y="6121400"/>
          <p14:tracePt t="529204" x="4673600" y="6121400"/>
          <p14:tracePt t="529222" x="4686300" y="6121400"/>
          <p14:tracePt t="529238" x="4692650" y="6121400"/>
          <p14:tracePt t="529254" x="4699000" y="6121400"/>
          <p14:tracePt t="529271" x="4718050" y="6121400"/>
          <p14:tracePt t="529309" x="4724400" y="6121400"/>
          <p14:tracePt t="529321" x="4730750" y="6121400"/>
          <p14:tracePt t="529322" x="4737100" y="6121400"/>
          <p14:tracePt t="529356" x="4743450" y="6121400"/>
          <p14:tracePt t="529372" x="4749800" y="6121400"/>
          <p14:tracePt t="529390" x="4749800" y="6115050"/>
          <p14:tracePt t="529391" x="4756150" y="6115050"/>
          <p14:tracePt t="529429" x="4762500" y="6115050"/>
          <p14:tracePt t="529431" x="4762500" y="6108700"/>
          <p14:tracePt t="529438" x="4768850" y="6108700"/>
          <p14:tracePt t="529454" x="4768850" y="6102350"/>
          <p14:tracePt t="529471" x="4775200" y="6102350"/>
          <p14:tracePt t="529488" x="4775200" y="6096000"/>
          <p14:tracePt t="529504" x="4781550" y="6089650"/>
          <p14:tracePt t="529521" x="4781550" y="6083300"/>
          <p14:tracePt t="529538" x="4787900" y="6076950"/>
          <p14:tracePt t="529574" x="4794250" y="6076950"/>
          <p14:tracePt t="529575" x="4794250" y="6070600"/>
          <p14:tracePt t="529588" x="4794250" y="6064250"/>
          <p14:tracePt t="529604" x="4794250" y="6057900"/>
          <p14:tracePt t="529621" x="4800600" y="6051550"/>
          <p14:tracePt t="529638" x="4800600" y="6045200"/>
          <p14:tracePt t="529813" x="4800600" y="6051550"/>
          <p14:tracePt t="529821" x="4800600" y="6057900"/>
          <p14:tracePt t="529845" x="4800600" y="6064250"/>
          <p14:tracePt t="529854" x="4794250" y="6070600"/>
          <p14:tracePt t="529871" x="4794250" y="6076950"/>
          <p14:tracePt t="529873" x="4781550" y="6096000"/>
          <p14:tracePt t="529887" x="4775200" y="6102350"/>
          <p14:tracePt t="529904" x="4756150" y="6108700"/>
          <p14:tracePt t="529921" x="4743450" y="6108700"/>
          <p14:tracePt t="529937" x="4730750" y="6115050"/>
          <p14:tracePt t="529955" x="4718050" y="6115050"/>
          <p14:tracePt t="529970" x="4705350" y="6115050"/>
          <p14:tracePt t="529987" x="4692650" y="6115050"/>
          <p14:tracePt t="529987" x="4686300" y="6115050"/>
          <p14:tracePt t="530005" x="4679950" y="6115050"/>
          <p14:tracePt t="530021" x="4660900" y="6115050"/>
          <p14:tracePt t="530038" x="4660900" y="6108700"/>
          <p14:tracePt t="530054" x="4648200" y="6102350"/>
          <p14:tracePt t="530071" x="4641850" y="6102350"/>
          <p14:tracePt t="530087" x="4629150" y="6096000"/>
          <p14:tracePt t="530104" x="4622800" y="6083300"/>
          <p14:tracePt t="530121" x="4616450" y="6083300"/>
          <p14:tracePt t="530137" x="4610100" y="6083300"/>
          <p14:tracePt t="530154" x="4603750" y="6070600"/>
          <p14:tracePt t="530171" x="4591050" y="6064250"/>
          <p14:tracePt t="530187" x="4591050" y="6051550"/>
          <p14:tracePt t="530204" x="4584700" y="6038850"/>
          <p14:tracePt t="530221" x="4578350" y="6013450"/>
          <p14:tracePt t="530238" x="4578350" y="5988050"/>
          <p14:tracePt t="530254" x="4578350" y="5962650"/>
          <p14:tracePt t="530270" x="4578350" y="5937250"/>
          <p14:tracePt t="530287" x="4578350" y="5918200"/>
          <p14:tracePt t="530304" x="4578350" y="5911850"/>
          <p14:tracePt t="530321" x="4578350" y="5899150"/>
          <p14:tracePt t="530337" x="4584700" y="5892800"/>
          <p14:tracePt t="530354" x="4591050" y="5880100"/>
          <p14:tracePt t="530370" x="4597400" y="5873750"/>
          <p14:tracePt t="530387" x="4603750" y="5861050"/>
          <p14:tracePt t="530404" x="4610100" y="5854700"/>
          <p14:tracePt t="530420" x="4616450" y="5848350"/>
          <p14:tracePt t="530437" x="4622800" y="5848350"/>
          <p14:tracePt t="530453" x="4629150" y="5848350"/>
          <p14:tracePt t="530470" x="4635500" y="5848350"/>
          <p14:tracePt t="530509" x="4641850" y="5842000"/>
          <p14:tracePt t="530510" x="4648200" y="5842000"/>
          <p14:tracePt t="530521" x="4660900" y="5842000"/>
          <p14:tracePt t="530537" x="4673600" y="5842000"/>
          <p14:tracePt t="530554" x="4692650" y="5842000"/>
          <p14:tracePt t="530570" x="4705350" y="5848350"/>
          <p14:tracePt t="530587" x="4718050" y="5854700"/>
          <p14:tracePt t="530604" x="4737100" y="5867400"/>
          <p14:tracePt t="530620" x="4762500" y="5880100"/>
          <p14:tracePt t="530637" x="4762500" y="5886450"/>
          <p14:tracePt t="530654" x="4768850" y="5892800"/>
          <p14:tracePt t="530670" x="4775200" y="5892800"/>
          <p14:tracePt t="530687" x="4781550" y="5924550"/>
          <p14:tracePt t="530704" x="4794250" y="5949950"/>
          <p14:tracePt t="530720" x="4800600" y="5975350"/>
          <p14:tracePt t="530737" x="4813300" y="5994400"/>
          <p14:tracePt t="530753" x="4819650" y="6013450"/>
          <p14:tracePt t="530771" x="4819650" y="6026150"/>
          <p14:tracePt t="530787" x="4819650" y="6038850"/>
          <p14:tracePt t="530804" x="4819650" y="6057900"/>
          <p14:tracePt t="530820" x="4819650" y="6076950"/>
          <p14:tracePt t="530837" x="4813300" y="6096000"/>
          <p14:tracePt t="530853" x="4800600" y="6096000"/>
          <p14:tracePt t="530870" x="4787900" y="6102350"/>
          <p14:tracePt t="530887" x="4768850" y="6108700"/>
          <p14:tracePt t="530903" x="4756150" y="6115050"/>
          <p14:tracePt t="530920" x="4730750" y="6121400"/>
          <p14:tracePt t="530937" x="4699000" y="6127750"/>
          <p14:tracePt t="530953" x="4679950" y="6140450"/>
          <p14:tracePt t="530970" x="4667250" y="6140450"/>
          <p14:tracePt t="530986" x="4660900" y="6140450"/>
          <p14:tracePt t="531003" x="4654550" y="6140450"/>
          <p14:tracePt t="531020" x="4648200" y="6140450"/>
          <p14:tracePt t="531037" x="4629150" y="6121400"/>
          <p14:tracePt t="531053" x="4622800" y="6115050"/>
          <p14:tracePt t="531070" x="4603750" y="6096000"/>
          <p14:tracePt t="531087" x="4597400" y="6076950"/>
          <p14:tracePt t="531104" x="4597400" y="6057900"/>
          <p14:tracePt t="531120" x="4591050" y="6032500"/>
          <p14:tracePt t="531136" x="4591050" y="6013450"/>
          <p14:tracePt t="531153" x="4591050" y="5988050"/>
          <p14:tracePt t="531171" x="4591050" y="5969000"/>
          <p14:tracePt t="531186" x="4591050" y="5949950"/>
          <p14:tracePt t="531204" x="4591050" y="5937250"/>
          <p14:tracePt t="531220" x="4591050" y="5918200"/>
          <p14:tracePt t="531236" x="4591050" y="5899150"/>
          <p14:tracePt t="531253" x="4591050" y="5892800"/>
          <p14:tracePt t="531270" x="4584700" y="5880100"/>
          <p14:tracePt t="531287" x="4572000" y="5873750"/>
          <p14:tracePt t="531303" x="4552950" y="5854700"/>
          <p14:tracePt t="531320" x="4533900" y="5854700"/>
          <p14:tracePt t="531337" x="4521200" y="5835650"/>
          <p14:tracePt t="531353" x="4508500" y="5829300"/>
          <p14:tracePt t="531370" x="4502150" y="5810250"/>
          <p14:tracePt t="531386" x="4495800" y="5803900"/>
          <p14:tracePt t="531403" x="4483100" y="5791200"/>
          <p14:tracePt t="531420" x="4483100" y="5778500"/>
          <p14:tracePt t="531436" x="4457700" y="5740400"/>
          <p14:tracePt t="531453" x="4432300" y="5702300"/>
          <p14:tracePt t="531469" x="4406900" y="5657850"/>
          <p14:tracePt t="531487" x="4368800" y="5600700"/>
          <p14:tracePt t="531503" x="4337050" y="5568950"/>
          <p14:tracePt t="531520" x="4318000" y="5537200"/>
          <p14:tracePt t="531536" x="4305300" y="5524500"/>
          <p14:tracePt t="531553" x="4305300" y="5505450"/>
          <p14:tracePt t="531570" x="4298950" y="5499100"/>
          <p14:tracePt t="531586" x="4292600" y="5480050"/>
          <p14:tracePt t="531603" x="4279900" y="5461000"/>
          <p14:tracePt t="531620" x="4273550" y="5448300"/>
          <p14:tracePt t="531636" x="4248150" y="5410200"/>
          <p14:tracePt t="531653" x="4235450" y="5391150"/>
          <p14:tracePt t="531669" x="4222750" y="5378450"/>
          <p14:tracePt t="531687" x="4216400" y="5372100"/>
          <p14:tracePt t="531703" x="4197350" y="5365750"/>
          <p14:tracePt t="531719" x="4197350" y="5359400"/>
          <p14:tracePt t="531736" x="4191000" y="5359400"/>
          <p14:tracePt t="532374" x="4184650" y="5359400"/>
          <p14:tracePt t="532382" x="4171950" y="5359400"/>
          <p14:tracePt t="532398" x="4165600" y="5365750"/>
          <p14:tracePt t="532414" x="4152900" y="5365750"/>
          <p14:tracePt t="532430" x="4140200" y="5365750"/>
          <p14:tracePt t="532437" x="4133850" y="5365750"/>
          <p14:tracePt t="532447" x="4127500" y="5365750"/>
          <p14:tracePt t="532454" x="4121150" y="5365750"/>
          <p14:tracePt t="532470" x="4114800" y="5365750"/>
          <p14:tracePt t="533086" x="4108450" y="5365750"/>
          <p14:tracePt t="533093" x="4102100" y="5365750"/>
          <p14:tracePt t="533117" x="4095750" y="5365750"/>
          <p14:tracePt t="533125" x="4089400" y="5365750"/>
          <p14:tracePt t="533142" x="4076700" y="5365750"/>
          <p14:tracePt t="533182" x="4070350" y="5365750"/>
          <p14:tracePt t="533205" x="4064000" y="5365750"/>
          <p14:tracePt t="533246" x="4057650" y="5365750"/>
          <p14:tracePt t="533254" x="4051300" y="5365750"/>
          <p14:tracePt t="533278" x="4044950" y="5365750"/>
          <p14:tracePt t="533289" x="4038600" y="5365750"/>
          <p14:tracePt t="533310" x="4032250" y="5365750"/>
          <p14:tracePt t="533326" x="4025900" y="5365750"/>
          <p14:tracePt t="533910" x="4025900" y="5378450"/>
          <p14:tracePt t="533917" x="4025900" y="5403850"/>
          <p14:tracePt t="533925" x="4025900" y="5435600"/>
          <p14:tracePt t="533933" x="4025900" y="5461000"/>
          <p14:tracePt t="533938" x="4025900" y="5524500"/>
          <p14:tracePt t="533952" x="4025900" y="5613400"/>
          <p14:tracePt t="533969" x="4025900" y="5683250"/>
          <p14:tracePt t="533986" x="4025900" y="5727700"/>
          <p14:tracePt t="534002" x="4032250" y="5759450"/>
          <p14:tracePt t="534019" x="4051300" y="5772150"/>
          <p14:tracePt t="534035" x="4057650" y="5778500"/>
          <p14:tracePt t="534052" x="4070350" y="5778500"/>
          <p14:tracePt t="534103" x="4076700" y="5778500"/>
          <p14:tracePt t="534117" x="4083050" y="5778500"/>
          <p14:tracePt t="534157" x="4089400" y="5778500"/>
          <p14:tracePt t="534173" x="4095750" y="5778500"/>
          <p14:tracePt t="534510" x="4102100" y="5778500"/>
          <p14:tracePt t="534517" x="4102100" y="5765800"/>
          <p14:tracePt t="534535" x="4102100" y="5753100"/>
          <p14:tracePt t="534537" x="4108450" y="5746750"/>
          <p14:tracePt t="534552" x="4114800" y="5740400"/>
          <p14:tracePt t="534568" x="4121150" y="5734050"/>
          <p14:tracePt t="534585" x="4121150" y="5727700"/>
          <p14:tracePt t="534601" x="4127500" y="5727700"/>
          <p14:tracePt t="534619" x="4140200" y="5721350"/>
          <p14:tracePt t="534654" x="4146550" y="5721350"/>
          <p14:tracePt t="534678" x="4146550" y="5715000"/>
          <p14:tracePt t="534685" x="4152900" y="5708650"/>
          <p14:tracePt t="534701" x="4152900" y="5702300"/>
          <p14:tracePt t="534703" x="4152900" y="5689600"/>
          <p14:tracePt t="534718" x="4152900" y="5670550"/>
          <p14:tracePt t="534735" x="4146550" y="5645150"/>
          <p14:tracePt t="534752" x="4127500" y="5632450"/>
          <p14:tracePt t="534768" x="4108450" y="5613400"/>
          <p14:tracePt t="534786" x="4095750" y="5607050"/>
          <p14:tracePt t="534801" x="4070350" y="5607050"/>
          <p14:tracePt t="534818" x="4051300" y="5607050"/>
          <p14:tracePt t="534835" x="4025900" y="5607050"/>
          <p14:tracePt t="534852" x="3994150" y="5613400"/>
          <p14:tracePt t="534869" x="3962400" y="5626100"/>
          <p14:tracePt t="534885" x="3937000" y="5645150"/>
          <p14:tracePt t="534902" x="3930650" y="5664200"/>
          <p14:tracePt t="534918" x="3924300" y="5676900"/>
          <p14:tracePt t="534935" x="3917950" y="5689600"/>
          <p14:tracePt t="534952" x="3917950" y="5702300"/>
          <p14:tracePt t="534968" x="3917950" y="5721350"/>
          <p14:tracePt t="534985" x="3917950" y="5740400"/>
          <p14:tracePt t="535001" x="3917950" y="5772150"/>
          <p14:tracePt t="535018" x="3924300" y="5791200"/>
          <p14:tracePt t="535035" x="3930650" y="5822950"/>
          <p14:tracePt t="535051" x="3937000" y="5835650"/>
          <p14:tracePt t="535068" x="3962400" y="5867400"/>
          <p14:tracePt t="535084" x="3981450" y="5905500"/>
          <p14:tracePt t="535102" x="4000500" y="5924550"/>
          <p14:tracePt t="535118" x="4013200" y="5937250"/>
          <p14:tracePt t="535135" x="4032250" y="5949950"/>
          <p14:tracePt t="535151" x="4044950" y="5962650"/>
          <p14:tracePt t="535168" x="4057650" y="5969000"/>
          <p14:tracePt t="535185" x="4070350" y="5969000"/>
          <p14:tracePt t="535201" x="4089400" y="5975350"/>
          <p14:tracePt t="535218" x="4114800" y="5975350"/>
          <p14:tracePt t="535235" x="4146550" y="5981700"/>
          <p14:tracePt t="535251" x="4171950" y="5981700"/>
          <p14:tracePt t="535268" x="4197350" y="5981700"/>
          <p14:tracePt t="535284" x="4222750" y="5962650"/>
          <p14:tracePt t="535302" x="4235450" y="5949950"/>
          <p14:tracePt t="535317" x="4241800" y="5918200"/>
          <p14:tracePt t="535334" x="4248150" y="5873750"/>
          <p14:tracePt t="535351" x="4248150" y="5835650"/>
          <p14:tracePt t="535368" x="4248150" y="5797550"/>
          <p14:tracePt t="535385" x="4248150" y="5772150"/>
          <p14:tracePt t="535401" x="4241800" y="5740400"/>
          <p14:tracePt t="535417" x="4216400" y="5708650"/>
          <p14:tracePt t="535434" x="4191000" y="5689600"/>
          <p14:tracePt t="535451" x="4171950" y="5664200"/>
          <p14:tracePt t="535468" x="4152900" y="5657850"/>
          <p14:tracePt t="535484" x="4127500" y="5645150"/>
          <p14:tracePt t="535503" x="4102100" y="5645150"/>
          <p14:tracePt t="535518" x="4064000" y="5638800"/>
          <p14:tracePt t="535534" x="4032250" y="5638800"/>
          <p14:tracePt t="535551" x="3994150" y="5638800"/>
          <p14:tracePt t="535567" x="3962400" y="5651500"/>
          <p14:tracePt t="535585" x="3937000" y="5670550"/>
          <p14:tracePt t="535601" x="3924300" y="5689600"/>
          <p14:tracePt t="535618" x="3917950" y="5721350"/>
          <p14:tracePt t="535635" x="3911600" y="5746750"/>
          <p14:tracePt t="535651" x="3911600" y="5765800"/>
          <p14:tracePt t="535667" x="3917950" y="5797550"/>
          <p14:tracePt t="535685" x="3943350" y="5822950"/>
          <p14:tracePt t="535701" x="3994150" y="5848350"/>
          <p14:tracePt t="535718" x="4019550" y="5861050"/>
          <p14:tracePt t="535734" x="4038600" y="5867400"/>
          <p14:tracePt t="535751" x="4057650" y="5867400"/>
          <p14:tracePt t="535768" x="4070350" y="5867400"/>
          <p14:tracePt t="535784" x="4076700" y="5867400"/>
          <p14:tracePt t="535801" x="4083050" y="5867400"/>
          <p14:tracePt t="535817" x="4083050" y="5861050"/>
          <p14:tracePt t="535834" x="4083050" y="5854700"/>
          <p14:tracePt t="535949" x="4089400" y="5854700"/>
          <p14:tracePt t="535955" x="4102100" y="5854700"/>
          <p14:tracePt t="535967" x="4108450" y="5854700"/>
          <p14:tracePt t="535969" x="4159250" y="5854700"/>
          <p14:tracePt t="535984" x="4267200" y="5854700"/>
          <p14:tracePt t="536001" x="4470400" y="5854700"/>
          <p14:tracePt t="536017" x="4756150" y="5854700"/>
          <p14:tracePt t="536034" x="5086350" y="5854700"/>
          <p14:tracePt t="536051" x="5384800" y="5854700"/>
          <p14:tracePt t="536067" x="5568950" y="5835650"/>
          <p14:tracePt t="536085" x="5638800" y="5835650"/>
          <p14:tracePt t="536100" x="5651500" y="5835650"/>
          <p14:tracePt t="536277" x="5645150" y="5835650"/>
          <p14:tracePt t="536301" x="5645150" y="5829300"/>
          <p14:tracePt t="536309" x="5638800" y="5822950"/>
          <p14:tracePt t="536315" x="5638800" y="5816600"/>
          <p14:tracePt t="536318" x="5632450" y="5816600"/>
          <p14:tracePt t="536333" x="5619750" y="5810250"/>
          <p14:tracePt t="536350" x="5613400" y="5797550"/>
          <p14:tracePt t="536367" x="5607050" y="5791200"/>
          <p14:tracePt t="536384" x="5588000" y="5772150"/>
          <p14:tracePt t="536401" x="5568950" y="5746750"/>
          <p14:tracePt t="536417" x="5543550" y="5727700"/>
          <p14:tracePt t="536433" x="5505450" y="5702300"/>
          <p14:tracePt t="536450" x="5467350" y="5683250"/>
          <p14:tracePt t="536467" x="5416550" y="5645150"/>
          <p14:tracePt t="536485" x="5378450" y="5619750"/>
          <p14:tracePt t="536500" x="5359400" y="5613400"/>
          <p14:tracePt t="536517" x="5353050" y="5607050"/>
          <p14:tracePt t="536534" x="5346700" y="5607050"/>
          <p14:tracePt t="536550" x="5334000" y="5607050"/>
          <p14:tracePt t="536567" x="5308600" y="5607050"/>
          <p14:tracePt t="536584" x="5283200" y="5607050"/>
          <p14:tracePt t="536601" x="5264150" y="5607050"/>
          <p14:tracePt t="536617" x="5257800" y="5607050"/>
          <p14:tracePt t="536633" x="5238750" y="5613400"/>
          <p14:tracePt t="536651" x="5226050" y="5626100"/>
          <p14:tracePt t="536667" x="5207000" y="5651500"/>
          <p14:tracePt t="536684" x="5200650" y="5670550"/>
          <p14:tracePt t="536700" x="5187950" y="5689600"/>
          <p14:tracePt t="536717" x="5181600" y="5702300"/>
          <p14:tracePt t="536734" x="5175250" y="5708650"/>
          <p14:tracePt t="536750" x="5175250" y="5721350"/>
          <p14:tracePt t="536768" x="5175250" y="5740400"/>
          <p14:tracePt t="536783" x="5175250" y="5753100"/>
          <p14:tracePt t="536800" x="5175250" y="5772150"/>
          <p14:tracePt t="536817" x="5175250" y="5791200"/>
          <p14:tracePt t="536833" x="5187950" y="5810250"/>
          <p14:tracePt t="536851" x="5200650" y="5829300"/>
          <p14:tracePt t="536867" x="5213350" y="5848350"/>
          <p14:tracePt t="536884" x="5232400" y="5867400"/>
          <p14:tracePt t="536901" x="5257800" y="5886450"/>
          <p14:tracePt t="536917" x="5283200" y="5905500"/>
          <p14:tracePt t="536933" x="5295900" y="5905500"/>
          <p14:tracePt t="536950" x="5321300" y="5911850"/>
          <p14:tracePt t="536968" x="5346700" y="5911850"/>
          <p14:tracePt t="536983" x="5372100" y="5911850"/>
          <p14:tracePt t="537000" x="5410200" y="5911850"/>
          <p14:tracePt t="537017" x="5435600" y="5911850"/>
          <p14:tracePt t="537033" x="5473700" y="5911850"/>
          <p14:tracePt t="537051" x="5499100" y="5911850"/>
          <p14:tracePt t="537066" x="5518150" y="5911850"/>
          <p14:tracePt t="537083" x="5543550" y="5911850"/>
          <p14:tracePt t="537100" x="5556250" y="5905500"/>
          <p14:tracePt t="537116" x="5581650" y="5892800"/>
          <p14:tracePt t="537134" x="5607050" y="5867400"/>
          <p14:tracePt t="537150" x="5619750" y="5854700"/>
          <p14:tracePt t="537166" x="5626100" y="5822950"/>
          <p14:tracePt t="537183" x="5632450" y="5810250"/>
          <p14:tracePt t="537200" x="5638800" y="5797550"/>
          <p14:tracePt t="537217" x="5638800" y="5778500"/>
          <p14:tracePt t="537233" x="5638800" y="5765800"/>
          <p14:tracePt t="537250" x="5638800" y="5753100"/>
          <p14:tracePt t="537267" x="5638800" y="5734050"/>
          <p14:tracePt t="537283" x="5632450" y="5715000"/>
          <p14:tracePt t="537300" x="5613400" y="5689600"/>
          <p14:tracePt t="537316" x="5581650" y="5670550"/>
          <p14:tracePt t="537316" x="5575300" y="5657850"/>
          <p14:tracePt t="537334" x="5549900" y="5645150"/>
          <p14:tracePt t="537350" x="5537200" y="5638800"/>
          <p14:tracePt t="537367" x="5518150" y="5626100"/>
          <p14:tracePt t="537383" x="5492750" y="5619750"/>
          <p14:tracePt t="537400" x="5486400" y="5619750"/>
          <p14:tracePt t="537417" x="5429250" y="5619750"/>
          <p14:tracePt t="537433" x="5410200" y="5619750"/>
          <p14:tracePt t="537450" x="5384800" y="5619750"/>
          <p14:tracePt t="537466" x="5365750" y="5619750"/>
          <p14:tracePt t="537483" x="5353050" y="5619750"/>
          <p14:tracePt t="537500" x="5346700" y="5626100"/>
          <p14:tracePt t="537516" x="5334000" y="5626100"/>
          <p14:tracePt t="537533" x="5334000" y="5632450"/>
          <p14:tracePt t="537589" x="5334000" y="5638800"/>
          <p14:tracePt t="537597" x="5334000" y="5645150"/>
          <p14:tracePt t="537605" x="5334000" y="5651500"/>
          <p14:tracePt t="537616" x="5327650" y="5657850"/>
          <p14:tracePt t="537617" x="5321300" y="5664200"/>
          <p14:tracePt t="537633" x="5321300" y="5676900"/>
          <p14:tracePt t="537650" x="5321300" y="5683250"/>
          <p14:tracePt t="537666" x="5314950" y="5689600"/>
          <p14:tracePt t="537683" x="5314950" y="5695950"/>
          <p14:tracePt t="537700" x="5314950" y="5702300"/>
          <p14:tracePt t="537733" x="5314950" y="5708650"/>
          <p14:tracePt t="537749" x="5314950" y="5715000"/>
          <p14:tracePt t="537789" x="5314950" y="5721350"/>
          <p14:tracePt t="537808" x="5314950" y="5727700"/>
          <p14:tracePt t="537829" x="5314950" y="5734050"/>
          <p14:tracePt t="537837" x="5314950" y="5740400"/>
          <p14:tracePt t="537854" x="5314950" y="5746750"/>
          <p14:tracePt t="537925" x="5314950" y="5753100"/>
          <p14:tracePt t="537934" x="5314950" y="5759450"/>
          <p14:tracePt t="537935" x="5314950" y="5778500"/>
          <p14:tracePt t="537949" x="5308600" y="5803900"/>
          <p14:tracePt t="537966" x="5295900" y="5848350"/>
          <p14:tracePt t="537983" x="5276850" y="5880100"/>
          <p14:tracePt t="537999" x="5257800" y="5918200"/>
          <p14:tracePt t="538016" x="5245100" y="5943600"/>
          <p14:tracePt t="538032" x="5232400" y="5969000"/>
          <p14:tracePt t="538050" x="5226050" y="5988050"/>
          <p14:tracePt t="538066" x="5219700" y="6000750"/>
          <p14:tracePt t="538082" x="5213350" y="6007100"/>
          <p14:tracePt t="538100" x="5207000" y="6013450"/>
          <p14:tracePt t="538116" x="5207000" y="6019800"/>
          <p14:tracePt t="538151" x="5200650" y="6026150"/>
          <p14:tracePt t="538153" x="5187950" y="6038850"/>
          <p14:tracePt t="538166" x="5181600" y="6038850"/>
          <p14:tracePt t="538182" x="5168900" y="6045200"/>
          <p14:tracePt t="538199" x="5156200" y="6045200"/>
          <p14:tracePt t="538216" x="5149850" y="6051550"/>
          <p14:tracePt t="538232" x="5143500" y="6051550"/>
          <p14:tracePt t="538250" x="5137150" y="6051550"/>
          <p14:tracePt t="538266" x="5130800" y="6051550"/>
          <p14:tracePt t="538283" x="5124450" y="6051550"/>
          <p14:tracePt t="538300" x="5118100" y="6051550"/>
          <p14:tracePt t="538397" x="5124450" y="6051550"/>
          <p14:tracePt t="538405" x="5130800" y="6051550"/>
          <p14:tracePt t="538415" x="5143500" y="6051550"/>
          <p14:tracePt t="538417" x="5194300" y="6057900"/>
          <p14:tracePt t="538432" x="5251450" y="6064250"/>
          <p14:tracePt t="538449" x="5321300" y="6064250"/>
          <p14:tracePt t="538465" x="5384800" y="6064250"/>
          <p14:tracePt t="538482" x="5435600" y="6064250"/>
          <p14:tracePt t="538500" x="5454650" y="6070600"/>
          <p14:tracePt t="538515" x="5473700" y="6070600"/>
          <p14:tracePt t="538532" x="5486400" y="6070600"/>
          <p14:tracePt t="538549" x="5505450" y="6070600"/>
          <p14:tracePt t="538565" x="5524500" y="6070600"/>
          <p14:tracePt t="538582" x="5543550" y="6070600"/>
          <p14:tracePt t="538599" x="5562600" y="6070600"/>
          <p14:tracePt t="538616" x="5581650" y="6070600"/>
          <p14:tracePt t="538632" x="5613400" y="6070600"/>
          <p14:tracePt t="538648" x="5651500" y="6070600"/>
          <p14:tracePt t="538665" x="5702300" y="6070600"/>
          <p14:tracePt t="538682" x="5746750" y="6070600"/>
          <p14:tracePt t="538699" x="5784850" y="6070600"/>
          <p14:tracePt t="538715" x="5797550" y="6070600"/>
          <p14:tracePt t="538805" x="5791200" y="6070600"/>
          <p14:tracePt t="538813" x="5778500" y="6070600"/>
          <p14:tracePt t="538816" x="5753100" y="6070600"/>
          <p14:tracePt t="538832" x="5695950" y="6070600"/>
          <p14:tracePt t="538848" x="5607050" y="6070600"/>
          <p14:tracePt t="538865" x="5543550" y="6070600"/>
          <p14:tracePt t="538882" x="5461000" y="6070600"/>
          <p14:tracePt t="538899" x="5391150" y="6070600"/>
          <p14:tracePt t="538915" x="5334000" y="6070600"/>
          <p14:tracePt t="538932" x="5276850" y="6070600"/>
          <p14:tracePt t="538932" x="5257800" y="6070600"/>
          <p14:tracePt t="538949" x="5232400" y="6070600"/>
          <p14:tracePt t="538965" x="5156200" y="6070600"/>
          <p14:tracePt t="538982" x="5124450" y="6070600"/>
          <p14:tracePt t="538998" x="5092700" y="6070600"/>
          <p14:tracePt t="539016" x="5073650" y="6070600"/>
          <p14:tracePt t="539032" x="5060950" y="6070600"/>
          <p14:tracePt t="539048" x="5054600" y="6070600"/>
          <p14:tracePt t="539157" x="5060950" y="6070600"/>
          <p14:tracePt t="539165" x="5080000" y="6070600"/>
          <p14:tracePt t="539182" x="5092700" y="6070600"/>
          <p14:tracePt t="539183" x="5137150" y="6070600"/>
          <p14:tracePt t="539198" x="5187950" y="6076950"/>
          <p14:tracePt t="539215" x="5238750" y="6076950"/>
          <p14:tracePt t="539231" x="5276850" y="6076950"/>
          <p14:tracePt t="539248" x="5289550" y="6076950"/>
          <p14:tracePt t="539265" x="5295900" y="6076950"/>
          <p14:tracePt t="539333" x="5302250" y="6076950"/>
          <p14:tracePt t="539341" x="5308600" y="6076950"/>
          <p14:tracePt t="539349" x="5314950" y="6076950"/>
          <p14:tracePt t="539350" x="5327650" y="6076950"/>
          <p14:tracePt t="539364" x="5372100" y="6083300"/>
          <p14:tracePt t="539381" x="5422900" y="6089650"/>
          <p14:tracePt t="539398" x="5480050" y="6089650"/>
          <p14:tracePt t="539415" x="5556250" y="6089650"/>
          <p14:tracePt t="539432" x="5645150" y="6089650"/>
          <p14:tracePt t="539448" x="5765800" y="6089650"/>
          <p14:tracePt t="539465" x="5886450" y="6089650"/>
          <p14:tracePt t="539481" x="6013450" y="6089650"/>
          <p14:tracePt t="539498" x="6146800" y="6089650"/>
          <p14:tracePt t="539515" x="6273800" y="6089650"/>
          <p14:tracePt t="539531" x="6394450" y="6089650"/>
          <p14:tracePt t="539548" x="6496050" y="6089650"/>
          <p14:tracePt t="539564" x="6629400" y="6089650"/>
          <p14:tracePt t="539582" x="6692900" y="6089650"/>
          <p14:tracePt t="539598" x="6750050" y="6089650"/>
          <p14:tracePt t="539614" x="6794500" y="6089650"/>
          <p14:tracePt t="539632" x="6826250" y="6083300"/>
          <p14:tracePt t="539648" x="6864350" y="6076950"/>
          <p14:tracePt t="539665" x="6896100" y="6070600"/>
          <p14:tracePt t="539681" x="6927850" y="6057900"/>
          <p14:tracePt t="539698" x="6934200" y="6051550"/>
          <p14:tracePt t="539714" x="6940550" y="6045200"/>
          <p14:tracePt t="539731" x="6940550" y="6032500"/>
          <p14:tracePt t="539748" x="6940550" y="6019800"/>
          <p14:tracePt t="539764" x="6940550" y="6013450"/>
          <p14:tracePt t="539782" x="6940550" y="6007100"/>
          <p14:tracePt t="539822" x="6946900" y="6000750"/>
          <p14:tracePt t="539838" x="6946900" y="5994400"/>
          <p14:tracePt t="539848" x="6946900" y="5988050"/>
          <p14:tracePt t="539853" x="6946900" y="5969000"/>
          <p14:tracePt t="539864" x="6946900" y="5949950"/>
          <p14:tracePt t="539881" x="6946900" y="5937250"/>
          <p14:tracePt t="539898" x="6946900" y="5918200"/>
          <p14:tracePt t="539915" x="6946900" y="5899150"/>
          <p14:tracePt t="539931" x="6940550" y="5873750"/>
          <p14:tracePt t="539948" x="6927850" y="5835650"/>
          <p14:tracePt t="539964" x="6896100" y="5778500"/>
          <p14:tracePt t="539981" x="6883400" y="5753100"/>
          <p14:tracePt t="539997" x="6877050" y="5746750"/>
          <p14:tracePt t="540014" x="6851650" y="5721350"/>
          <p14:tracePt t="540031" x="6845300" y="5721350"/>
          <p14:tracePt t="540048" x="6819900" y="5708650"/>
          <p14:tracePt t="540065" x="6794500" y="5702300"/>
          <p14:tracePt t="540081" x="6762750" y="5702300"/>
          <p14:tracePt t="540098" x="6724650" y="5702300"/>
          <p14:tracePt t="540114" x="6686550" y="5702300"/>
          <p14:tracePt t="540131" x="6654800" y="5702300"/>
          <p14:tracePt t="540148" x="6610350" y="5702300"/>
          <p14:tracePt t="540164" x="6584950" y="5702300"/>
          <p14:tracePt t="540164" x="6565900" y="5702300"/>
          <p14:tracePt t="540181" x="6527800" y="5721350"/>
          <p14:tracePt t="540197" x="6496050" y="5746750"/>
          <p14:tracePt t="540214" x="6470650" y="5778500"/>
          <p14:tracePt t="540231" x="6451600" y="5810250"/>
          <p14:tracePt t="540247" x="6438900" y="5835650"/>
          <p14:tracePt t="540265" x="6438900" y="5861050"/>
          <p14:tracePt t="540281" x="6438900" y="5892800"/>
          <p14:tracePt t="540297" x="6438900" y="5924550"/>
          <p14:tracePt t="540315" x="6445250" y="5949950"/>
          <p14:tracePt t="540331" x="6464300" y="5981700"/>
          <p14:tracePt t="540351" x="6477000" y="5994400"/>
          <p14:tracePt t="540364" x="6502400" y="6013450"/>
          <p14:tracePt t="540381" x="6534150" y="6032500"/>
          <p14:tracePt t="540397" x="6591300" y="6057900"/>
          <p14:tracePt t="540414" x="6635750" y="6064250"/>
          <p14:tracePt t="540431" x="6686550" y="6070600"/>
          <p14:tracePt t="540447" x="6731000" y="6076950"/>
          <p14:tracePt t="540465" x="6775450" y="6076950"/>
          <p14:tracePt t="540481" x="6826250" y="6070600"/>
          <p14:tracePt t="540497" x="6864350" y="6057900"/>
          <p14:tracePt t="540515" x="6877050" y="6038850"/>
          <p14:tracePt t="540530" x="6902450" y="6007100"/>
          <p14:tracePt t="540548" x="6915150" y="5975350"/>
          <p14:tracePt t="540564" x="6915150" y="5937250"/>
          <p14:tracePt t="540564" x="6915150" y="5918200"/>
          <p14:tracePt t="540581" x="6915150" y="5905500"/>
          <p14:tracePt t="540581" x="6908800" y="5886450"/>
          <p14:tracePt t="540597" x="6902450" y="5861050"/>
          <p14:tracePt t="540614" x="6896100" y="5842000"/>
          <p14:tracePt t="540631" x="6877050" y="5810250"/>
          <p14:tracePt t="540647" x="6864350" y="5803900"/>
          <p14:tracePt t="540664" x="6851650" y="5778500"/>
          <p14:tracePt t="540680" x="6838950" y="5772150"/>
          <p14:tracePt t="540697" x="6826250" y="5759450"/>
          <p14:tracePt t="540714" x="6807200" y="5746750"/>
          <p14:tracePt t="540731" x="6762750" y="5740400"/>
          <p14:tracePt t="540748" x="6718300" y="5740400"/>
          <p14:tracePt t="540764" x="6654800" y="5740400"/>
          <p14:tracePt t="540764" x="6623050" y="5740400"/>
          <p14:tracePt t="540781" x="6553200" y="5734050"/>
          <p14:tracePt t="540797" x="6508750" y="5734050"/>
          <p14:tracePt t="540814" x="6483350" y="5734050"/>
          <p14:tracePt t="540831" x="6470650" y="5734050"/>
          <p14:tracePt t="540847" x="6445250" y="5746750"/>
          <p14:tracePt t="540864" x="6432550" y="5784850"/>
          <p14:tracePt t="540880" x="6419850" y="5810250"/>
          <p14:tracePt t="540897" x="6419850" y="5854700"/>
          <p14:tracePt t="540914" x="6419850" y="5886450"/>
          <p14:tracePt t="540930" x="6426200" y="5930900"/>
          <p14:tracePt t="540947" x="6445250" y="5949950"/>
          <p14:tracePt t="540964" x="6483350" y="5981700"/>
          <p14:tracePt t="540981" x="6534150" y="6007100"/>
          <p14:tracePt t="540997" x="6610350" y="6026150"/>
          <p14:tracePt t="541014" x="6661150" y="6026150"/>
          <p14:tracePt t="541030" x="6699250" y="6026150"/>
          <p14:tracePt t="541047" x="6750050" y="6026150"/>
          <p14:tracePt t="541064" x="6781800" y="6026150"/>
          <p14:tracePt t="541080" x="6807200" y="6000750"/>
          <p14:tracePt t="541097" x="6832600" y="5969000"/>
          <p14:tracePt t="541114" x="6838950" y="5918200"/>
          <p14:tracePt t="541130" x="6838950" y="5873750"/>
          <p14:tracePt t="541147" x="6832600" y="5829300"/>
          <p14:tracePt t="541163" x="6813550" y="5784850"/>
          <p14:tracePt t="541181" x="6788150" y="5765800"/>
          <p14:tracePt t="541197" x="6769100" y="5740400"/>
          <p14:tracePt t="541213" x="6756400" y="5740400"/>
          <p14:tracePt t="541230" x="6737350" y="5740400"/>
          <p14:tracePt t="541247" x="6705600" y="5740400"/>
          <p14:tracePt t="541264" x="6661150" y="5740400"/>
          <p14:tracePt t="541280" x="6604000" y="5746750"/>
          <p14:tracePt t="541297" x="6546850" y="5778500"/>
          <p14:tracePt t="541314" x="6496050" y="5816600"/>
          <p14:tracePt t="541330" x="6457950" y="5861050"/>
          <p14:tracePt t="541347" x="6445250" y="5880100"/>
          <p14:tracePt t="541363" x="6445250" y="5918200"/>
          <p14:tracePt t="541380" x="6445250" y="5956300"/>
          <p14:tracePt t="541397" x="6464300" y="6007100"/>
          <p14:tracePt t="541413" x="6496050" y="6032500"/>
          <p14:tracePt t="541430" x="6546850" y="6051550"/>
          <p14:tracePt t="541446" x="6604000" y="6051550"/>
          <p14:tracePt t="541464" x="6661150" y="6051550"/>
          <p14:tracePt t="541480" x="6711950" y="6045200"/>
          <p14:tracePt t="541496" x="6756400" y="6032500"/>
          <p14:tracePt t="541513" x="6788150" y="6000750"/>
          <p14:tracePt t="541530" x="6826250" y="5956300"/>
          <p14:tracePt t="541547" x="6845300" y="5892800"/>
          <p14:tracePt t="541563" x="6845300" y="5835650"/>
          <p14:tracePt t="541580" x="6845300" y="5791200"/>
          <p14:tracePt t="541597" x="6838950" y="5753100"/>
          <p14:tracePt t="541613" x="6800850" y="5715000"/>
          <p14:tracePt t="541630" x="6756400" y="5695950"/>
          <p14:tracePt t="541646" x="6699250" y="5689600"/>
          <p14:tracePt t="541663" x="6648450" y="5683250"/>
          <p14:tracePt t="541696" x="6597650" y="5683250"/>
          <p14:tracePt t="541698" x="6559550" y="5683250"/>
          <p14:tracePt t="541713" x="6534150" y="5702300"/>
          <p14:tracePt t="541729" x="6515100" y="5721350"/>
          <p14:tracePt t="541746" x="6508750" y="5740400"/>
          <p14:tracePt t="541763" x="6502400" y="5765800"/>
          <p14:tracePt t="541780" x="6502400" y="5778500"/>
          <p14:tracePt t="541780" x="6502400" y="5791200"/>
          <p14:tracePt t="541797" x="6508750" y="5816600"/>
          <p14:tracePt t="541813" x="6527800" y="5842000"/>
          <p14:tracePt t="541830" x="6553200" y="5873750"/>
          <p14:tracePt t="541847" x="6591300" y="5899150"/>
          <p14:tracePt t="541863" x="6616700" y="5930900"/>
          <p14:tracePt t="541880" x="6654800" y="5943600"/>
          <p14:tracePt t="541896" x="6686550" y="5949950"/>
          <p14:tracePt t="541913" x="6724650" y="5949950"/>
          <p14:tracePt t="541929" x="6743700" y="5943600"/>
          <p14:tracePt t="541946" x="6775450" y="5924550"/>
          <p14:tracePt t="541963" x="6788150" y="5905500"/>
          <p14:tracePt t="541979" x="6794500" y="5867400"/>
          <p14:tracePt t="541997" x="6794500" y="5848350"/>
          <p14:tracePt t="542013" x="6794500" y="5816600"/>
          <p14:tracePt t="542029" x="6788150" y="5797550"/>
          <p14:tracePt t="542046" x="6781800" y="5784850"/>
          <p14:tracePt t="542063" x="6743700" y="5759450"/>
          <p14:tracePt t="542080" x="6718300" y="5753100"/>
          <p14:tracePt t="542096" x="6711950" y="5753100"/>
          <p14:tracePt t="542113" x="6699250" y="5746750"/>
          <p14:tracePt t="543213" x="6705600" y="5746750"/>
          <p14:tracePt t="543221" x="6750050" y="5746750"/>
          <p14:tracePt t="543229" x="6858000" y="5746750"/>
          <p14:tracePt t="543238" x="6934200" y="5746750"/>
          <p14:tracePt t="543245" x="7118350" y="5746750"/>
          <p14:tracePt t="543262" x="7334250" y="5734050"/>
          <p14:tracePt t="543278" x="7524750" y="5734050"/>
          <p14:tracePt t="543295" x="7658100" y="5734050"/>
          <p14:tracePt t="543312" x="7734300" y="5734050"/>
          <p14:tracePt t="543329" x="7804150" y="5753100"/>
          <p14:tracePt t="543345" x="7861300" y="5759450"/>
          <p14:tracePt t="543362" x="7893050" y="5772150"/>
          <p14:tracePt t="543379" x="7912100" y="5772150"/>
          <p14:tracePt t="543395" x="7918450" y="5772150"/>
          <p14:tracePt t="544445" x="7918450" y="5778500"/>
          <p14:tracePt t="544454" x="7918450" y="5784850"/>
          <p14:tracePt t="544462" x="7912100" y="5791200"/>
          <p14:tracePt t="544464" x="7905750" y="5797550"/>
          <p14:tracePt t="544479" x="7893050" y="5816600"/>
          <p14:tracePt t="544496" x="7880350" y="5822950"/>
          <p14:tracePt t="544511" x="7874000" y="5829300"/>
          <p14:tracePt t="544629" x="7880350" y="5829300"/>
          <p14:tracePt t="544637" x="7886700" y="5829300"/>
          <p14:tracePt t="544645" x="7899400" y="5829300"/>
          <p14:tracePt t="544654" x="7905750" y="5829300"/>
          <p14:tracePt t="544693" x="7912100" y="5822950"/>
          <p14:tracePt t="544709" x="7918450" y="5822950"/>
          <p14:tracePt t="544717" x="7924800" y="5822950"/>
          <p14:tracePt t="544738" x="7937500" y="5816600"/>
          <p14:tracePt t="544750" x="7956550" y="5810250"/>
          <p14:tracePt t="544751" x="7962900" y="5810250"/>
          <p14:tracePt t="544761" x="7988300" y="5797550"/>
          <p14:tracePt t="544779" x="8013700" y="5791200"/>
          <p14:tracePt t="544794" x="8032750" y="5784850"/>
          <p14:tracePt t="544811" x="8045450" y="5784850"/>
          <p14:tracePt t="544828" x="8051800" y="5772150"/>
          <p14:tracePt t="544845" x="8058150" y="5765800"/>
          <p14:tracePt t="544862" x="8064500" y="5765800"/>
          <p14:tracePt t="544894" x="8070850" y="5765800"/>
          <p14:tracePt t="545021" x="8064500" y="5772150"/>
          <p14:tracePt t="545029" x="8051800" y="5803900"/>
          <p14:tracePt t="545045" x="8026400" y="5829300"/>
          <p14:tracePt t="545061" x="8020050" y="5848350"/>
          <p14:tracePt t="545062" x="7994650" y="5880100"/>
          <p14:tracePt t="545077" x="7981950" y="5911850"/>
          <p14:tracePt t="545094" x="7969250" y="5930900"/>
          <p14:tracePt t="545111" x="7969250" y="5937250"/>
          <p14:tracePt t="545128" x="7969250" y="5943600"/>
          <p14:tracePt t="545245" x="7975600" y="5943600"/>
          <p14:tracePt t="545251" x="7981950" y="5943600"/>
          <p14:tracePt t="545262" x="8001000" y="5949950"/>
          <p14:tracePt t="545264" x="8051800" y="5949950"/>
          <p14:tracePt t="545277" x="8108950" y="5949950"/>
          <p14:tracePt t="545294" x="8147050" y="5949950"/>
          <p14:tracePt t="545310" x="8159750" y="5949950"/>
          <p14:tracePt t="545429" x="8159750" y="5956300"/>
          <p14:tracePt t="545437" x="8147050" y="5956300"/>
          <p14:tracePt t="545445" x="8128000" y="5956300"/>
          <p14:tracePt t="545452" x="8108950" y="5956300"/>
          <p14:tracePt t="545460" x="8039100" y="5956300"/>
          <p14:tracePt t="545477" x="7988300" y="5956300"/>
          <p14:tracePt t="545494" x="7956550" y="5962650"/>
          <p14:tracePt t="545510" x="7943850" y="5962650"/>
          <p14:tracePt t="545621" x="7950200" y="5943600"/>
          <p14:tracePt t="545629" x="7956550" y="5937250"/>
          <p14:tracePt t="545637" x="7969250" y="5924550"/>
          <p14:tracePt t="545654" x="7981950" y="5905500"/>
          <p14:tracePt t="545661" x="7988300" y="5899150"/>
          <p14:tracePt t="545662" x="8007350" y="5880100"/>
          <p14:tracePt t="545677" x="8026400" y="5861050"/>
          <p14:tracePt t="545694" x="8045450" y="5842000"/>
          <p14:tracePt t="545710" x="8051800" y="5822950"/>
          <p14:tracePt t="545727" x="8058150" y="5810250"/>
          <p14:tracePt t="545743" x="8058150" y="5797550"/>
          <p14:tracePt t="545760" x="8058150" y="5772150"/>
          <p14:tracePt t="545777" x="8058150" y="5753100"/>
          <p14:tracePt t="545793" x="8058150" y="5740400"/>
          <p14:tracePt t="545810" x="8051800" y="5727700"/>
          <p14:tracePt t="545827" x="8045450" y="5721350"/>
          <p14:tracePt t="545885" x="8032750" y="5721350"/>
          <p14:tracePt t="545893" x="7988300" y="5727700"/>
          <p14:tracePt t="545903" x="7962900" y="5734050"/>
          <p14:tracePt t="545910" x="7924800" y="5740400"/>
          <p14:tracePt t="545926" x="7874000" y="5753100"/>
          <p14:tracePt t="545943" x="7823200" y="5765800"/>
          <p14:tracePt t="545960" x="7804150" y="5772150"/>
          <p14:tracePt t="546085" x="7810500" y="5772150"/>
          <p14:tracePt t="546094" x="7816850" y="5772150"/>
          <p14:tracePt t="546110" x="7835900" y="5765800"/>
          <p14:tracePt t="546111" x="7867650" y="5759450"/>
          <p14:tracePt t="546126" x="7918450" y="5759450"/>
          <p14:tracePt t="546144" x="7969250" y="5753100"/>
          <p14:tracePt t="546160" x="8013700" y="5740400"/>
          <p14:tracePt t="546177" x="8045450" y="5734050"/>
          <p14:tracePt t="546193" x="8058150" y="5727700"/>
          <p14:tracePt t="546210" x="8064500" y="5727700"/>
          <p14:tracePt t="546357" x="8064500" y="5740400"/>
          <p14:tracePt t="546369" x="8058150" y="5753100"/>
          <p14:tracePt t="546373" x="8051800" y="5765800"/>
          <p14:tracePt t="546377" x="8032750" y="5803900"/>
          <p14:tracePt t="546393" x="8013700" y="5848350"/>
          <p14:tracePt t="546409" x="7988300" y="5886450"/>
          <p14:tracePt t="546427" x="7962900" y="5924550"/>
          <p14:tracePt t="546443" x="7950200" y="5949950"/>
          <p14:tracePt t="546460" x="7943850" y="5962650"/>
          <p14:tracePt t="546493" x="7943850" y="5969000"/>
          <p14:tracePt t="546573" x="7950200" y="5969000"/>
          <p14:tracePt t="546581" x="7956550" y="5969000"/>
          <p14:tracePt t="546593" x="7962900" y="5969000"/>
          <p14:tracePt t="546594" x="7994650" y="5969000"/>
          <p14:tracePt t="546609" x="8032750" y="5969000"/>
          <p14:tracePt t="546627" x="8083550" y="5969000"/>
          <p14:tracePt t="546643" x="8128000" y="5969000"/>
          <p14:tracePt t="546660" x="8153400" y="5969000"/>
          <p14:tracePt t="546676" x="8166100" y="5969000"/>
          <p14:tracePt t="546859" x="8159750" y="5969000"/>
          <p14:tracePt t="546870" x="8140700" y="5969000"/>
          <p14:tracePt t="546877" x="8128000" y="5969000"/>
          <p14:tracePt t="546878" x="8121650" y="5969000"/>
          <p14:tracePt t="546892" x="8089900" y="5969000"/>
          <p14:tracePt t="546910" x="8070850" y="5969000"/>
          <p14:tracePt t="547333" x="8064500" y="5969000"/>
          <p14:tracePt t="547541" x="8058150" y="5969000"/>
          <p14:tracePt t="547542" x="8045450" y="5969000"/>
          <p14:tracePt t="547558" x="8026400" y="5962650"/>
          <p14:tracePt t="547560" x="7962900" y="5949950"/>
          <p14:tracePt t="547575" x="7861300" y="5924550"/>
          <p14:tracePt t="547592" x="7747000" y="5892800"/>
          <p14:tracePt t="547608" x="7613650" y="5848350"/>
          <p14:tracePt t="547625" x="7486650" y="5797550"/>
          <p14:tracePt t="547642" x="7353300" y="5746750"/>
          <p14:tracePt t="547659" x="7213600" y="5683250"/>
          <p14:tracePt t="547676" x="7073900" y="5632450"/>
          <p14:tracePt t="547692" x="6870700" y="5549900"/>
          <p14:tracePt t="547709" x="6737350" y="5505450"/>
          <p14:tracePt t="547725" x="6591300" y="5461000"/>
          <p14:tracePt t="547742" x="6521450" y="5448300"/>
          <p14:tracePt t="547759" x="6292850" y="5397500"/>
          <p14:tracePt t="547775" x="6159500" y="5353050"/>
          <p14:tracePt t="547792" x="6026150" y="5334000"/>
          <p14:tracePt t="547808" x="5867400" y="5314950"/>
          <p14:tracePt t="547825" x="5727700" y="5295900"/>
          <p14:tracePt t="547842" x="5549900" y="5270500"/>
          <p14:tracePt t="547858" x="5327650" y="5251450"/>
          <p14:tracePt t="547876" x="5010150" y="5238750"/>
          <p14:tracePt t="547892" x="4546600" y="5238750"/>
          <p14:tracePt t="547908" x="3657600" y="5226050"/>
          <p14:tracePt t="547926" x="3194050" y="5226050"/>
          <p14:tracePt t="547942" x="2813050" y="5226050"/>
          <p14:tracePt t="547959" x="2571750" y="5232400"/>
          <p14:tracePt t="547975" x="2432050" y="5232400"/>
          <p14:tracePt t="547992" x="2362200" y="5232400"/>
          <p14:tracePt t="548008" x="2343150" y="5238750"/>
          <p14:tracePt t="548025" x="2336800" y="5238750"/>
          <p14:tracePt t="559670" x="2355850" y="5213350"/>
          <p14:tracePt t="559677" x="2362200" y="5168900"/>
          <p14:tracePt t="559694" x="2393950" y="5130800"/>
          <p14:tracePt t="559697" x="2406650" y="5111750"/>
          <p14:tracePt t="559701" x="2444750" y="5054600"/>
          <p14:tracePt t="559718" x="2470150" y="5010150"/>
          <p14:tracePt t="559734" x="2482850" y="4972050"/>
          <p14:tracePt t="559751" x="2495550" y="4933950"/>
          <p14:tracePt t="559767" x="2501900" y="4895850"/>
          <p14:tracePt t="559784" x="2508250" y="4876800"/>
          <p14:tracePt t="559802" x="2508250" y="4870450"/>
          <p14:tracePt t="559819" x="2520950" y="4857750"/>
          <p14:tracePt t="559834" x="2527300" y="4845050"/>
          <p14:tracePt t="559852" x="2533650" y="4832350"/>
          <p14:tracePt t="559869" x="2540000" y="4806950"/>
          <p14:tracePt t="559884" x="2565400" y="4762500"/>
          <p14:tracePt t="559917" x="2578100" y="4749800"/>
          <p14:tracePt t="559919" x="2603500" y="4724400"/>
          <p14:tracePt t="560333" x="2603500" y="4718050"/>
          <p14:tracePt t="560365" x="2622550" y="4705350"/>
          <p14:tracePt t="560377" x="2654300" y="4673600"/>
          <p14:tracePt t="560384" x="2692400" y="4635500"/>
          <p14:tracePt t="560400" x="2838450" y="4502150"/>
          <p14:tracePt t="560402" x="3143250" y="4298950"/>
          <p14:tracePt t="560417" x="3689350" y="3962400"/>
          <p14:tracePt t="560433" x="4267200" y="3663950"/>
          <p14:tracePt t="560450" x="4857750" y="3416300"/>
          <p14:tracePt t="560467" x="5308600" y="3238500"/>
          <p14:tracePt t="560483" x="5670550" y="3067050"/>
          <p14:tracePt t="560501" x="5835650" y="2990850"/>
          <p14:tracePt t="560517" x="5962650" y="2927350"/>
          <p14:tracePt t="560533" x="5994400" y="2914650"/>
          <p14:tracePt t="560550" x="6007100" y="2914650"/>
          <p14:tracePt t="560621" x="6013450" y="2914650"/>
          <p14:tracePt t="560646" x="6019800" y="2914650"/>
          <p14:tracePt t="560660" x="6026150" y="2914650"/>
          <p14:tracePt t="560677" x="6026150" y="2908300"/>
          <p14:tracePt t="560693" x="6032500" y="2908300"/>
          <p14:tracePt t="560709" x="6038850" y="2908300"/>
          <p14:tracePt t="560718" x="6045200" y="2908300"/>
          <p14:tracePt t="560725" x="6051550" y="2901950"/>
          <p14:tracePt t="560744" x="6057900" y="2901950"/>
          <p14:tracePt t="560750" x="6057900" y="2895600"/>
          <p14:tracePt t="561253" x="6064250" y="2895600"/>
          <p14:tracePt t="561263" x="6089650" y="2889250"/>
          <p14:tracePt t="561270" x="6121400" y="2876550"/>
          <p14:tracePt t="561271" x="6153150" y="2863850"/>
          <p14:tracePt t="561283" x="6203950" y="2838450"/>
          <p14:tracePt t="561299" x="6254750" y="2825750"/>
          <p14:tracePt t="561299" x="6280150" y="2819400"/>
          <p14:tracePt t="561317" x="6305550" y="2813050"/>
          <p14:tracePt t="561333" x="6381750" y="2800350"/>
          <p14:tracePt t="561350" x="6413500" y="2794000"/>
          <p14:tracePt t="561366" x="6445250" y="2787650"/>
          <p14:tracePt t="561383" x="6464300" y="2787650"/>
          <p14:tracePt t="561399" x="6470650" y="2787650"/>
          <p14:tracePt t="561845" x="6477000" y="2787650"/>
          <p14:tracePt t="561877" x="6483350" y="2787650"/>
          <p14:tracePt t="561885" x="6483350" y="2781300"/>
          <p14:tracePt t="562013" x="6483350" y="2774950"/>
          <p14:tracePt t="562045" x="6483350" y="2768600"/>
          <p14:tracePt t="562079" x="6483350" y="2762250"/>
          <p14:tracePt t="562116" x="6483350" y="2755900"/>
          <p14:tracePt t="562133" x="6483350" y="2749550"/>
          <p14:tracePt t="562157" x="6483350" y="2743200"/>
          <p14:tracePt t="562197" x="6483350" y="2736850"/>
          <p14:tracePt t="562317" x="6483350" y="2730500"/>
          <p14:tracePt t="562349" x="6489700" y="2724150"/>
          <p14:tracePt t="562350" x="6489700" y="2717800"/>
          <p14:tracePt t="562365" x="6489700" y="2711450"/>
          <p14:tracePt t="562397" x="6489700" y="2705100"/>
          <p14:tracePt t="562408" x="6496050" y="2705100"/>
          <p14:tracePt t="562413" x="6496050" y="2698750"/>
          <p14:tracePt t="562428" x="6496050" y="2692400"/>
          <p14:tracePt t="562432" x="6502400" y="2692400"/>
          <p14:tracePt t="562449" x="6502400" y="2686050"/>
          <p14:tracePt t="562466" x="6502400" y="2679700"/>
          <p14:tracePt t="562483" x="6508750" y="2679700"/>
          <p14:tracePt t="562548" x="6515100" y="2679700"/>
          <p14:tracePt t="562566" x="6521450" y="2679700"/>
          <p14:tracePt t="562581" x="6521450" y="2686050"/>
          <p14:tracePt t="562585" x="6508750" y="2692400"/>
          <p14:tracePt t="562600" x="6502400" y="2692400"/>
          <p14:tracePt t="562615" x="6470650" y="2692400"/>
          <p14:tracePt t="562617" x="6457950" y="2692400"/>
          <p14:tracePt t="562632" x="6451600" y="2686050"/>
          <p14:tracePt t="562933" x="6451600" y="2679700"/>
          <p14:tracePt t="562957" x="6451600" y="2673350"/>
          <p14:tracePt t="562973" x="6451600" y="2667000"/>
          <p14:tracePt t="562981" x="6457950" y="2660650"/>
          <p14:tracePt t="562989" x="6457950" y="2647950"/>
          <p14:tracePt t="562998" x="6457950" y="2635250"/>
          <p14:tracePt t="563015" x="6457950" y="2622550"/>
          <p14:tracePt t="563032" x="6457950" y="2597150"/>
          <p14:tracePt t="563048" x="6457950" y="2584450"/>
          <p14:tracePt t="563065" x="6457950" y="2565400"/>
          <p14:tracePt t="563081" x="6457950" y="2533650"/>
          <p14:tracePt t="563098" x="6457950" y="2489200"/>
          <p14:tracePt t="563115" x="6457950" y="2438400"/>
          <p14:tracePt t="563132" x="6457950" y="2387600"/>
          <p14:tracePt t="563148" x="6457950" y="2336800"/>
          <p14:tracePt t="563166" x="6457950" y="2311400"/>
          <p14:tracePt t="563182" x="6457950" y="2292350"/>
          <p14:tracePt t="563198" x="6457950" y="2273300"/>
          <p14:tracePt t="563215" x="6457950" y="2254250"/>
          <p14:tracePt t="563232" x="6457950" y="2235200"/>
          <p14:tracePt t="563248" x="6457950" y="2216150"/>
          <p14:tracePt t="563265" x="6457950" y="2209800"/>
          <p14:tracePt t="563282" x="6451600" y="2203450"/>
          <p14:tracePt t="563298" x="6451600" y="2190750"/>
          <p14:tracePt t="563315" x="6445250" y="2178050"/>
          <p14:tracePt t="563331" x="6445250" y="2159000"/>
          <p14:tracePt t="563348" x="6432550" y="2146300"/>
          <p14:tracePt t="563365" x="6432550" y="2139950"/>
          <p14:tracePt t="563381" x="6419850" y="2127250"/>
          <p14:tracePt t="563400" x="6413500" y="2127250"/>
          <p14:tracePt t="563415" x="6413500" y="2120900"/>
          <p14:tracePt t="563432" x="6407150" y="2114550"/>
          <p14:tracePt t="563448" x="6400800" y="2108200"/>
          <p14:tracePt t="563464" x="6394450" y="2101850"/>
          <p14:tracePt t="563481" x="6394450" y="2095500"/>
          <p14:tracePt t="563498" x="6381750" y="2089150"/>
          <p14:tracePt t="563515" x="6381750" y="2082800"/>
          <p14:tracePt t="563531" x="6369050" y="2076450"/>
          <p14:tracePt t="563548" x="6362700" y="2076450"/>
          <p14:tracePt t="563565" x="6362700" y="2070100"/>
          <p14:tracePt t="563581" x="6362700" y="2063750"/>
          <p14:tracePt t="563598" x="6356350" y="2057400"/>
          <p14:tracePt t="563614" x="6350000" y="2057400"/>
          <p14:tracePt t="563773" x="6343650" y="2057400"/>
          <p14:tracePt t="563805" x="6337300" y="2057400"/>
          <p14:tracePt t="563813" x="6330950" y="2057400"/>
          <p14:tracePt t="563831" x="6324600" y="2057400"/>
          <p14:tracePt t="563833" x="6318250" y="2057400"/>
          <p14:tracePt t="563877" x="6311900" y="2057400"/>
          <p14:tracePt t="563917" x="6305550" y="2057400"/>
          <p14:tracePt t="563925" x="6299200" y="2057400"/>
          <p14:tracePt t="563941" x="6292850" y="2057400"/>
          <p14:tracePt t="563973" x="6286500" y="2057400"/>
          <p14:tracePt t="563981" x="6280150" y="2057400"/>
          <p14:tracePt t="563997" x="6273800" y="2057400"/>
          <p14:tracePt t="563999" x="6267450" y="2057400"/>
          <p14:tracePt t="564014" x="6261100" y="2057400"/>
          <p14:tracePt t="564031" x="6248400" y="2057400"/>
          <p14:tracePt t="564048" x="6235700" y="2057400"/>
          <p14:tracePt t="564064" x="6223000" y="2057400"/>
          <p14:tracePt t="564125" x="6216650" y="2057400"/>
          <p14:tracePt t="564133" x="6216650" y="2063750"/>
          <p14:tracePt t="564140" x="6210300" y="2063750"/>
          <p14:tracePt t="564152" x="6203950" y="2070100"/>
          <p14:tracePt t="564181" x="6197600" y="2076450"/>
          <p14:tracePt t="564183" x="6191250" y="2076450"/>
          <p14:tracePt t="564197" x="6191250" y="2082800"/>
          <p14:tracePt t="564214" x="6184900" y="2089150"/>
          <p14:tracePt t="564253" x="6178550" y="2095500"/>
          <p14:tracePt t="564269" x="6178550" y="2101850"/>
          <p14:tracePt t="564285" x="6178550" y="2108200"/>
          <p14:tracePt t="564297" x="6172200" y="2108200"/>
          <p14:tracePt t="564298" x="6172200" y="2120900"/>
          <p14:tracePt t="564332" x="6172200" y="2127250"/>
          <p14:tracePt t="564350" x="6172200" y="2133600"/>
          <p14:tracePt t="564365" x="6165850" y="2133600"/>
          <p14:tracePt t="564389" x="6165850" y="2139950"/>
          <p14:tracePt t="564421" x="6165850" y="2146300"/>
          <p14:tracePt t="564437" x="6165850" y="2152650"/>
          <p14:tracePt t="564438" x="6159500" y="2152650"/>
          <p14:tracePt t="564469" x="6159500" y="2159000"/>
          <p14:tracePt t="564485" x="6153150" y="2165350"/>
          <p14:tracePt t="564501" x="6153150" y="2171700"/>
          <p14:tracePt t="564533" x="6153150" y="2178050"/>
          <p14:tracePt t="564541" x="6153150" y="2184400"/>
          <p14:tracePt t="564573" x="6153150" y="2190750"/>
          <p14:tracePt t="564581" x="6153150" y="2203450"/>
          <p14:tracePt t="564613" x="6153150" y="2209800"/>
          <p14:tracePt t="564621" x="6153150" y="2216150"/>
          <p14:tracePt t="564637" x="6153150" y="2222500"/>
          <p14:tracePt t="564661" x="6153150" y="2228850"/>
          <p14:tracePt t="564669" x="6153150" y="2235200"/>
          <p14:tracePt t="564685" x="6153150" y="2241550"/>
          <p14:tracePt t="564686" x="6153150" y="2247900"/>
          <p14:tracePt t="564697" x="6153150" y="2254250"/>
          <p14:tracePt t="564714" x="6153150" y="2260600"/>
          <p14:tracePt t="564749" x="6153150" y="2266950"/>
          <p14:tracePt t="564750" x="6153150" y="2273300"/>
          <p14:tracePt t="564781" x="6159500" y="2273300"/>
          <p14:tracePt t="564782" x="6165850" y="2286000"/>
          <p14:tracePt t="564797" x="6165850" y="2292350"/>
          <p14:tracePt t="564814" x="6172200" y="2305050"/>
          <p14:tracePt t="564830" x="6184900" y="2317750"/>
          <p14:tracePt t="564847" x="6184900" y="2324100"/>
          <p14:tracePt t="564864" x="6197600" y="2330450"/>
          <p14:tracePt t="564881" x="6203950" y="2343150"/>
          <p14:tracePt t="564897" x="6216650" y="2343150"/>
          <p14:tracePt t="564913" x="6229350" y="2362200"/>
          <p14:tracePt t="564930" x="6242050" y="2368550"/>
          <p14:tracePt t="564947" x="6254750" y="2368550"/>
          <p14:tracePt t="564964" x="6261100" y="2374900"/>
          <p14:tracePt t="564980" x="6286500" y="2381250"/>
          <p14:tracePt t="564997" x="6318250" y="2381250"/>
          <p14:tracePt t="565013" x="6337300" y="2387600"/>
          <p14:tracePt t="565030" x="6362700" y="2387600"/>
          <p14:tracePt t="565047" x="6394450" y="2387600"/>
          <p14:tracePt t="565063" x="6426200" y="2387600"/>
          <p14:tracePt t="565081" x="6457950" y="2387600"/>
          <p14:tracePt t="565097" x="6489700" y="2387600"/>
          <p14:tracePt t="565113" x="6515100" y="2387600"/>
          <p14:tracePt t="565130" x="6553200" y="2393950"/>
          <p14:tracePt t="565147" x="6591300" y="2393950"/>
          <p14:tracePt t="565164" x="6635750" y="2393950"/>
          <p14:tracePt t="565180" x="6699250" y="2393950"/>
          <p14:tracePt t="565197" x="6737350" y="2400300"/>
          <p14:tracePt t="565214" x="6769100" y="2400300"/>
          <p14:tracePt t="565230" x="6794500" y="2400300"/>
          <p14:tracePt t="565247" x="6813550" y="2406650"/>
          <p14:tracePt t="565263" x="6832600" y="2406650"/>
          <p14:tracePt t="565281" x="6864350" y="2406650"/>
          <p14:tracePt t="565297" x="6896100" y="2413000"/>
          <p14:tracePt t="565313" x="6940550" y="2413000"/>
          <p14:tracePt t="565330" x="6965950" y="2413000"/>
          <p14:tracePt t="565346" x="6997700" y="2413000"/>
          <p14:tracePt t="565364" x="7016750" y="2413000"/>
          <p14:tracePt t="565380" x="7054850" y="2413000"/>
          <p14:tracePt t="565397" x="7080250" y="2413000"/>
          <p14:tracePt t="565413" x="7118350" y="2419350"/>
          <p14:tracePt t="565430" x="7156450" y="2419350"/>
          <p14:tracePt t="565447" x="7194550" y="2419350"/>
          <p14:tracePt t="565463" x="7226300" y="2419350"/>
          <p14:tracePt t="565481" x="7258050" y="2419350"/>
          <p14:tracePt t="565496" x="7283450" y="2419350"/>
          <p14:tracePt t="565513" x="7302500" y="2419350"/>
          <p14:tracePt t="565530" x="7321550" y="2419350"/>
          <p14:tracePt t="565546" x="7340600" y="2419350"/>
          <p14:tracePt t="565563" x="7359650" y="2419350"/>
          <p14:tracePt t="565580" x="7385050" y="2419350"/>
          <p14:tracePt t="565596" x="7423150" y="2419350"/>
          <p14:tracePt t="565613" x="7448550" y="2419350"/>
          <p14:tracePt t="565630" x="7473950" y="2419350"/>
          <p14:tracePt t="565647" x="7499350" y="2419350"/>
          <p14:tracePt t="565663" x="7518400" y="2419350"/>
          <p14:tracePt t="565680" x="7537450" y="2419350"/>
          <p14:tracePt t="565696" x="7556500" y="2419350"/>
          <p14:tracePt t="565713" x="7581900" y="2419350"/>
          <p14:tracePt t="565730" x="7613650" y="2419350"/>
          <p14:tracePt t="565746" x="7645400" y="2419350"/>
          <p14:tracePt t="565763" x="7677150" y="2419350"/>
          <p14:tracePt t="565780" x="7715250" y="2419350"/>
          <p14:tracePt t="565796" x="7785100" y="2419350"/>
          <p14:tracePt t="565813" x="7835900" y="2419350"/>
          <p14:tracePt t="565829" x="7874000" y="2419350"/>
          <p14:tracePt t="565847" x="7924800" y="2419350"/>
          <p14:tracePt t="565863" x="7975600" y="2419350"/>
          <p14:tracePt t="565879" x="8020050" y="2419350"/>
          <p14:tracePt t="565897" x="8058150" y="2413000"/>
          <p14:tracePt t="565913" x="8083550" y="2406650"/>
          <p14:tracePt t="565930" x="8128000" y="2406650"/>
          <p14:tracePt t="565946" x="8159750" y="2406650"/>
          <p14:tracePt t="565963" x="8210550" y="2406650"/>
          <p14:tracePt t="565980" x="8261350" y="2406650"/>
          <p14:tracePt t="565996" x="8331200" y="2406650"/>
          <p14:tracePt t="566013" x="8382000" y="2406650"/>
          <p14:tracePt t="566029" x="8432800" y="2406650"/>
          <p14:tracePt t="566047" x="8470900" y="2406650"/>
          <p14:tracePt t="566063" x="8509000" y="2406650"/>
          <p14:tracePt t="566079" x="8534400" y="2406650"/>
          <p14:tracePt t="566096" x="8559800" y="2400300"/>
          <p14:tracePt t="566112" x="8585200" y="2393950"/>
          <p14:tracePt t="566130" x="8604250" y="2381250"/>
          <p14:tracePt t="566146" x="8629650" y="2374900"/>
          <p14:tracePt t="566163" x="8655050" y="2368550"/>
          <p14:tracePt t="566180" x="8674100" y="2355850"/>
          <p14:tracePt t="566196" x="8718550" y="2330450"/>
          <p14:tracePt t="566213" x="8743950" y="2311400"/>
          <p14:tracePt t="566229" x="8769350" y="2298700"/>
          <p14:tracePt t="566246" x="8788400" y="2279650"/>
          <p14:tracePt t="566263" x="8788400" y="2273300"/>
          <p14:tracePt t="566279" x="8801100" y="2260600"/>
          <p14:tracePt t="566296" x="8801100" y="2254250"/>
          <p14:tracePt t="566312" x="8801100" y="2241550"/>
          <p14:tracePt t="566330" x="8801100" y="2235200"/>
          <p14:tracePt t="566346" x="8801100" y="2216150"/>
          <p14:tracePt t="566362" x="8801100" y="2209800"/>
          <p14:tracePt t="566379" x="8801100" y="2190750"/>
          <p14:tracePt t="566396" x="8782050" y="2165350"/>
          <p14:tracePt t="566413" x="8769350" y="2152650"/>
          <p14:tracePt t="566429" x="8756650" y="2139950"/>
          <p14:tracePt t="566445" x="8737600" y="2127250"/>
          <p14:tracePt t="566462" x="8705850" y="2108200"/>
          <p14:tracePt t="566479" x="8667750" y="2082800"/>
          <p14:tracePt t="566496" x="8623300" y="2070100"/>
          <p14:tracePt t="566512" x="8585200" y="2057400"/>
          <p14:tracePt t="566529" x="8547100" y="2032000"/>
          <p14:tracePt t="566546" x="8515350" y="2032000"/>
          <p14:tracePt t="566562" x="8483600" y="2025650"/>
          <p14:tracePt t="566579" x="8451850" y="2019300"/>
          <p14:tracePt t="566595" x="8407400" y="2019300"/>
          <p14:tracePt t="566595" x="8382000" y="2012950"/>
          <p14:tracePt t="566613" x="8337550" y="2006600"/>
          <p14:tracePt t="566629" x="8286750" y="2000250"/>
          <p14:tracePt t="566646" x="8235950" y="2000250"/>
          <p14:tracePt t="566662" x="8191500" y="2000250"/>
          <p14:tracePt t="566679" x="8147050" y="2000250"/>
          <p14:tracePt t="566696" x="8108950" y="2000250"/>
          <p14:tracePt t="566712" x="8089900" y="2000250"/>
          <p14:tracePt t="566729" x="8070850" y="2000250"/>
          <p14:tracePt t="566746" x="8032750" y="2000250"/>
          <p14:tracePt t="566762" x="7988300" y="2006600"/>
          <p14:tracePt t="566779" x="7937500" y="2006600"/>
          <p14:tracePt t="566795" x="7880350" y="2006600"/>
          <p14:tracePt t="566812" x="7797800" y="2006600"/>
          <p14:tracePt t="566829" x="7740650" y="2006600"/>
          <p14:tracePt t="566846" x="7677150" y="2006600"/>
          <p14:tracePt t="566863" x="7620000" y="2006600"/>
          <p14:tracePt t="566880" x="7543800" y="2006600"/>
          <p14:tracePt t="566897" x="7454900" y="2006600"/>
          <p14:tracePt t="566913" x="7378700" y="2006600"/>
          <p14:tracePt t="566930" x="7308850" y="2006600"/>
          <p14:tracePt t="566947" x="7258050" y="2006600"/>
          <p14:tracePt t="566963" x="7200900" y="2006600"/>
          <p14:tracePt t="566980" x="7137400" y="2006600"/>
          <p14:tracePt t="566996" x="7067550" y="2006600"/>
          <p14:tracePt t="567013" x="6959600" y="2006600"/>
          <p14:tracePt t="567030" x="6908800" y="2006600"/>
          <p14:tracePt t="567046" x="6864350" y="2006600"/>
          <p14:tracePt t="567063" x="6819900" y="2000250"/>
          <p14:tracePt t="567079" x="6781800" y="2000250"/>
          <p14:tracePt t="567097" x="6743700" y="2000250"/>
          <p14:tracePt t="567113" x="6692900" y="2000250"/>
          <p14:tracePt t="567130" x="6648450" y="2000250"/>
          <p14:tracePt t="567146" x="6597650" y="2000250"/>
          <p14:tracePt t="567163" x="6553200" y="2000250"/>
          <p14:tracePt t="567180" x="6521450" y="2000250"/>
          <p14:tracePt t="567196" x="6496050" y="2000250"/>
          <p14:tracePt t="567213" x="6457950" y="2000250"/>
          <p14:tracePt t="567230" x="6419850" y="2000250"/>
          <p14:tracePt t="567246" x="6388100" y="2000250"/>
          <p14:tracePt t="567263" x="6350000" y="2000250"/>
          <p14:tracePt t="567279" x="6305550" y="2012950"/>
          <p14:tracePt t="567296" x="6280150" y="2019300"/>
          <p14:tracePt t="567313" x="6242050" y="2038350"/>
          <p14:tracePt t="567329" x="6223000" y="2051050"/>
          <p14:tracePt t="567347" x="6197600" y="2070100"/>
          <p14:tracePt t="567363" x="6184900" y="2076450"/>
          <p14:tracePt t="567379" x="6172200" y="2089150"/>
          <p14:tracePt t="567396" x="6165850" y="2095500"/>
          <p14:tracePt t="567413" x="6146800" y="2108200"/>
          <p14:tracePt t="567430" x="6140450" y="2120900"/>
          <p14:tracePt t="567446" x="6134100" y="2127250"/>
          <p14:tracePt t="567463" x="6127750" y="2139950"/>
          <p14:tracePt t="567479" x="6127750" y="2152650"/>
          <p14:tracePt t="567496" x="6121400" y="2165350"/>
          <p14:tracePt t="567513" x="6115050" y="2171700"/>
          <p14:tracePt t="567529" x="6115050" y="2184400"/>
          <p14:tracePt t="567546" x="6115050" y="2190750"/>
          <p14:tracePt t="567562" x="6115050" y="2203450"/>
          <p14:tracePt t="567580" x="6115050" y="2216150"/>
          <p14:tracePt t="567596" x="6115050" y="2222500"/>
          <p14:tracePt t="567612" x="6115050" y="2228850"/>
          <p14:tracePt t="567612" x="6115050" y="2235200"/>
          <p14:tracePt t="567630" x="6115050" y="2241550"/>
          <p14:tracePt t="567694" x="6121400" y="2241550"/>
          <p14:tracePt t="568398" x="6121400" y="2247900"/>
          <p14:tracePt t="568413" x="6108700" y="2254250"/>
          <p14:tracePt t="568418" x="6102350" y="2260600"/>
          <p14:tracePt t="568429" x="6038850" y="2279650"/>
          <p14:tracePt t="568445" x="5886450" y="2317750"/>
          <p14:tracePt t="568463" x="5759450" y="2336800"/>
          <p14:tracePt t="568479" x="5619750" y="2362200"/>
          <p14:tracePt t="568495" x="5486400" y="2406650"/>
          <p14:tracePt t="568512" x="5334000" y="2419350"/>
          <p14:tracePt t="568528" x="5181600" y="2432050"/>
          <p14:tracePt t="568545" x="5016500" y="2432050"/>
          <p14:tracePt t="568562" x="4889500" y="2438400"/>
          <p14:tracePt t="568578" x="4743450" y="2444750"/>
          <p14:tracePt t="568595" x="4616450" y="2451100"/>
          <p14:tracePt t="568612" x="4502150" y="2463800"/>
          <p14:tracePt t="568629" x="4400550" y="2470150"/>
          <p14:tracePt t="568645" x="4394200" y="2470150"/>
          <p14:tracePt t="568998" x="4381500" y="2470150"/>
          <p14:tracePt t="569005" x="4356100" y="2470150"/>
          <p14:tracePt t="569021" x="4318000" y="2470150"/>
          <p14:tracePt t="569029" x="4298950" y="2470150"/>
          <p14:tracePt t="569031" x="4273550" y="2470150"/>
          <p14:tracePt t="569045" x="4203700" y="2470150"/>
          <p14:tracePt t="569062" x="4152900" y="2470150"/>
          <p14:tracePt t="569078" x="4102100" y="2489200"/>
          <p14:tracePt t="569095" x="4006850" y="2514600"/>
          <p14:tracePt t="569111" x="3937000" y="2527300"/>
          <p14:tracePt t="569128" x="3829050" y="2533650"/>
          <p14:tracePt t="569145" x="3727450" y="2559050"/>
          <p14:tracePt t="569161" x="3594100" y="2584450"/>
          <p14:tracePt t="569178" x="3467100" y="2590800"/>
          <p14:tracePt t="569195" x="3340100" y="2609850"/>
          <p14:tracePt t="569212" x="3213100" y="2635250"/>
          <p14:tracePt t="569228" x="3060700" y="2660650"/>
          <p14:tracePt t="569245" x="2857500" y="2717800"/>
          <p14:tracePt t="569261" x="2774950" y="2724150"/>
          <p14:tracePt t="569278" x="2724150" y="2730500"/>
          <p14:tracePt t="569295" x="2692400" y="2736850"/>
          <p14:tracePt t="569312" x="2660650" y="2762250"/>
          <p14:tracePt t="569328" x="2641600" y="2768600"/>
          <p14:tracePt t="569345" x="2603500" y="2800350"/>
          <p14:tracePt t="569361" x="2571750" y="2832100"/>
          <p14:tracePt t="569378" x="2546350" y="2851150"/>
          <p14:tracePt t="569395" x="2514600" y="2876550"/>
          <p14:tracePt t="569411" x="2476500" y="2908300"/>
          <p14:tracePt t="569429" x="2438400" y="2940050"/>
          <p14:tracePt t="569445" x="2400300" y="2978150"/>
          <p14:tracePt t="569461" x="2324100" y="3048000"/>
          <p14:tracePt t="569478" x="2266950" y="3105150"/>
          <p14:tracePt t="569495" x="2216150" y="3162300"/>
          <p14:tracePt t="569511" x="2197100" y="3194050"/>
          <p14:tracePt t="569653" x="2190750" y="3194050"/>
          <p14:tracePt t="569669" x="2190750" y="3187700"/>
          <p14:tracePt t="569677" x="2190750" y="3175000"/>
          <p14:tracePt t="569679" x="2190750" y="3162300"/>
          <p14:tracePt t="569695" x="2184400" y="3143250"/>
          <p14:tracePt t="569711" x="2171700" y="3117850"/>
          <p14:tracePt t="569728" x="2165350" y="3105150"/>
          <p14:tracePt t="569744" x="2152650" y="3086100"/>
          <p14:tracePt t="569761" x="2133600" y="3079750"/>
          <p14:tracePt t="569777" x="2108200" y="3060700"/>
          <p14:tracePt t="569794" x="2082800" y="3054350"/>
          <p14:tracePt t="569811" x="2063750" y="3048000"/>
          <p14:tracePt t="569828" x="2044700" y="3048000"/>
          <p14:tracePt t="569845" x="2025650" y="3048000"/>
          <p14:tracePt t="569861" x="1987550" y="3048000"/>
          <p14:tracePt t="569878" x="1955800" y="3048000"/>
          <p14:tracePt t="569894" x="1930400" y="3048000"/>
          <p14:tracePt t="569911" x="1917700" y="3054350"/>
          <p14:tracePt t="569928" x="1905000" y="3067050"/>
          <p14:tracePt t="569944" x="1879600" y="3086100"/>
          <p14:tracePt t="569962" x="1860550" y="3111500"/>
          <p14:tracePt t="569977" x="1835150" y="3124200"/>
          <p14:tracePt t="569994" x="1809750" y="3149600"/>
          <p14:tracePt t="570011" x="1803400" y="3168650"/>
          <p14:tracePt t="570027" x="1797050" y="3181350"/>
          <p14:tracePt t="570045" x="1797050" y="3194050"/>
          <p14:tracePt t="570061" x="1797050" y="3225800"/>
          <p14:tracePt t="570078" x="1803400" y="3238500"/>
          <p14:tracePt t="570094" x="1809750" y="3257550"/>
          <p14:tracePt t="570111" x="1822450" y="3270250"/>
          <p14:tracePt t="570128" x="1828800" y="3282950"/>
          <p14:tracePt t="570144" x="1847850" y="3302000"/>
          <p14:tracePt t="570161" x="1860550" y="3314700"/>
          <p14:tracePt t="570177" x="1879600" y="3333750"/>
          <p14:tracePt t="570194" x="1905000" y="3359150"/>
          <p14:tracePt t="570211" x="1930400" y="3378200"/>
          <p14:tracePt t="570228" x="1968500" y="3403600"/>
          <p14:tracePt t="570245" x="2006600" y="3422650"/>
          <p14:tracePt t="570261" x="2070100" y="3441700"/>
          <p14:tracePt t="570278" x="2095500" y="3448050"/>
          <p14:tracePt t="570294" x="2133600" y="3454400"/>
          <p14:tracePt t="570310" x="2165350" y="3454400"/>
          <p14:tracePt t="570327" x="2203450" y="3454400"/>
          <p14:tracePt t="570344" x="2254250" y="3441700"/>
          <p14:tracePt t="570361" x="2305050" y="3409950"/>
          <p14:tracePt t="570377" x="2355850" y="3384550"/>
          <p14:tracePt t="570394" x="2381250" y="3359150"/>
          <p14:tracePt t="570411" x="2400300" y="3340100"/>
          <p14:tracePt t="570427" x="2413000" y="3314700"/>
          <p14:tracePt t="570444" x="2413000" y="3276600"/>
          <p14:tracePt t="570460" x="2413000" y="3232150"/>
          <p14:tracePt t="570460" x="2413000" y="3206750"/>
          <p14:tracePt t="570478" x="2406650" y="3162300"/>
          <p14:tracePt t="570494" x="2381250" y="3117850"/>
          <p14:tracePt t="570511" x="2355850" y="3086100"/>
          <p14:tracePt t="570527" x="2336800" y="3054350"/>
          <p14:tracePt t="570544" x="2317750" y="3035300"/>
          <p14:tracePt t="570561" x="2292350" y="3022600"/>
          <p14:tracePt t="570577" x="2260600" y="3003550"/>
          <p14:tracePt t="570594" x="2228850" y="2990850"/>
          <p14:tracePt t="570611" x="2190750" y="2984500"/>
          <p14:tracePt t="570627" x="2152650" y="2984500"/>
          <p14:tracePt t="570644" x="2101850" y="2984500"/>
          <p14:tracePt t="570661" x="2051050" y="2984500"/>
          <p14:tracePt t="570661" x="2032000" y="2984500"/>
          <p14:tracePt t="570677" x="1981200" y="2984500"/>
          <p14:tracePt t="570693" x="1955800" y="2984500"/>
          <p14:tracePt t="570710" x="1943100" y="2984500"/>
          <p14:tracePt t="570789" x="1936750" y="2990850"/>
          <p14:tracePt t="570797" x="1930400" y="2990850"/>
          <p14:tracePt t="570799" x="1917700" y="3003550"/>
          <p14:tracePt t="570810" x="1879600" y="3028950"/>
          <p14:tracePt t="570827" x="1841500" y="3067050"/>
          <p14:tracePt t="570844" x="1784350" y="3117850"/>
          <p14:tracePt t="570860" x="1739900" y="3149600"/>
          <p14:tracePt t="570877" x="1695450" y="3206750"/>
          <p14:tracePt t="570894" x="1676400" y="3251200"/>
          <p14:tracePt t="570910" x="1676400" y="3295650"/>
          <p14:tracePt t="570927" x="1695450" y="3327400"/>
          <p14:tracePt t="570943" x="1727200" y="3352800"/>
          <p14:tracePt t="570961" x="1752600" y="3384550"/>
          <p14:tracePt t="570977" x="1809750" y="3403600"/>
          <p14:tracePt t="570994" x="1860550" y="3422650"/>
          <p14:tracePt t="571011" x="1905000" y="3441700"/>
          <p14:tracePt t="571027" x="1949450" y="3454400"/>
          <p14:tracePt t="571044" x="2006600" y="3479800"/>
          <p14:tracePt t="571060" x="2070100" y="3511550"/>
          <p14:tracePt t="571077" x="2152650" y="3524250"/>
          <p14:tracePt t="571094" x="2216150" y="3524250"/>
          <p14:tracePt t="571110" x="2286000" y="3524250"/>
          <p14:tracePt t="571127" x="2349500" y="3524250"/>
          <p14:tracePt t="571143" x="2400300" y="3524250"/>
          <p14:tracePt t="571160" x="2444750" y="3492500"/>
          <p14:tracePt t="571177" x="2495550" y="3454400"/>
          <p14:tracePt t="571193" x="2508250" y="3422650"/>
          <p14:tracePt t="571210" x="2514600" y="3384550"/>
          <p14:tracePt t="571227" x="2514600" y="3352800"/>
          <p14:tracePt t="571244" x="2514600" y="3308350"/>
          <p14:tracePt t="571260" x="2514600" y="3276600"/>
          <p14:tracePt t="571277" x="2489200" y="3232150"/>
          <p14:tracePt t="571294" x="2476500" y="3213100"/>
          <p14:tracePt t="571310" x="2463800" y="3187700"/>
          <p14:tracePt t="571327" x="2438400" y="3168650"/>
          <p14:tracePt t="571343" x="2413000" y="3143250"/>
          <p14:tracePt t="571361" x="2381250" y="3117850"/>
          <p14:tracePt t="571377" x="2343150" y="3105150"/>
          <p14:tracePt t="571393" x="2305050" y="3086100"/>
          <p14:tracePt t="571410" x="2286000" y="3079750"/>
          <p14:tracePt t="571426" x="2254250" y="3079750"/>
          <p14:tracePt t="571444" x="2228850" y="3079750"/>
          <p14:tracePt t="571460" x="2190750" y="3079750"/>
          <p14:tracePt t="571476" x="2146300" y="3079750"/>
          <p14:tracePt t="571476" x="2127250" y="3079750"/>
          <p14:tracePt t="571493" x="2089150" y="3079750"/>
          <p14:tracePt t="571510" x="2038350" y="3086100"/>
          <p14:tracePt t="571526" x="2012950" y="3092450"/>
          <p14:tracePt t="571543" x="1943100" y="3117850"/>
          <p14:tracePt t="571560" x="1911350" y="3136900"/>
          <p14:tracePt t="571576" x="1873250" y="3162300"/>
          <p14:tracePt t="571593" x="1847850" y="3181350"/>
          <p14:tracePt t="571610" x="1822450" y="3200400"/>
          <p14:tracePt t="571626" x="1803400" y="3238500"/>
          <p14:tracePt t="571643" x="1790700" y="3270250"/>
          <p14:tracePt t="571660" x="1790700" y="3302000"/>
          <p14:tracePt t="571676" x="1790700" y="3327400"/>
          <p14:tracePt t="571676" x="1790700" y="3340100"/>
          <p14:tracePt t="571693" x="1797050" y="3371850"/>
          <p14:tracePt t="571710" x="1809750" y="3390900"/>
          <p14:tracePt t="571726" x="1835150" y="3422650"/>
          <p14:tracePt t="571743" x="1847850" y="3441700"/>
          <p14:tracePt t="571760" x="1873250" y="3467100"/>
          <p14:tracePt t="571777" x="1905000" y="3486150"/>
          <p14:tracePt t="571793" x="1930400" y="3498850"/>
          <p14:tracePt t="571810" x="1974850" y="3498850"/>
          <p14:tracePt t="571826" x="2032000" y="3505200"/>
          <p14:tracePt t="571843" x="2120900" y="3505200"/>
          <p14:tracePt t="571860" x="2241550" y="3505200"/>
          <p14:tracePt t="571876" x="2336800" y="3505200"/>
          <p14:tracePt t="571876" x="2374900" y="3505200"/>
          <p14:tracePt t="571893" x="2406650" y="3492500"/>
          <p14:tracePt t="571909" x="2451100" y="3460750"/>
          <p14:tracePt t="571926" x="2451100" y="3422650"/>
          <p14:tracePt t="571943" x="2451100" y="3378200"/>
          <p14:tracePt t="571959" x="2425700" y="3321050"/>
          <p14:tracePt t="571977" x="2387600" y="3263900"/>
          <p14:tracePt t="571993" x="2368550" y="3238500"/>
          <p14:tracePt t="572010" x="2368550" y="3219450"/>
          <p14:tracePt t="572026" x="2355850" y="3206750"/>
          <p14:tracePt t="572043" x="2349500" y="3194050"/>
          <p14:tracePt t="572060" x="2324100" y="3175000"/>
          <p14:tracePt t="572076" x="2292350" y="3162300"/>
          <p14:tracePt t="572076" x="2266950" y="3149600"/>
          <p14:tracePt t="572093" x="2254250" y="3143250"/>
          <p14:tracePt t="572109" x="2184400" y="3111500"/>
          <p14:tracePt t="572126" x="2139950" y="3092450"/>
          <p14:tracePt t="572143" x="2108200" y="3086100"/>
          <p14:tracePt t="572159" x="2070100" y="3086100"/>
          <p14:tracePt t="572177" x="2038350" y="3086100"/>
          <p14:tracePt t="572192" x="2012950" y="3086100"/>
          <p14:tracePt t="572209" x="1987550" y="3092450"/>
          <p14:tracePt t="572226" x="1974850" y="3098800"/>
          <p14:tracePt t="572242" x="1955800" y="3124200"/>
          <p14:tracePt t="572260" x="1930400" y="3155950"/>
          <p14:tracePt t="572276" x="1905000" y="3181350"/>
          <p14:tracePt t="572293" x="1892300" y="3219450"/>
          <p14:tracePt t="572309" x="1860550" y="3270250"/>
          <p14:tracePt t="572326" x="1847850" y="3302000"/>
          <p14:tracePt t="572342" x="1847850" y="3340100"/>
          <p14:tracePt t="572359" x="1847850" y="3365500"/>
          <p14:tracePt t="572377" x="1854200" y="3384550"/>
          <p14:tracePt t="572392" x="1873250" y="3409950"/>
          <p14:tracePt t="572409" x="1892300" y="3435350"/>
          <p14:tracePt t="572426" x="1917700" y="3448050"/>
          <p14:tracePt t="572442" x="1930400" y="3467100"/>
          <p14:tracePt t="572460" x="1962150" y="3479800"/>
          <p14:tracePt t="572476" x="2006600" y="3498850"/>
          <p14:tracePt t="572493" x="2063750" y="3505200"/>
          <p14:tracePt t="572509" x="2133600" y="3505200"/>
          <p14:tracePt t="572525" x="2165350" y="3505200"/>
          <p14:tracePt t="572542" x="2190750" y="3498850"/>
          <p14:tracePt t="572559" x="2216150" y="3473450"/>
          <p14:tracePt t="572576" x="2235200" y="3441700"/>
          <p14:tracePt t="572592" x="2241550" y="3409950"/>
          <p14:tracePt t="572609" x="2254250" y="3346450"/>
          <p14:tracePt t="572626" x="2254250" y="3314700"/>
          <p14:tracePt t="572642" x="2254250" y="3270250"/>
          <p14:tracePt t="572659" x="2254250" y="3238500"/>
          <p14:tracePt t="572675" x="2254250" y="3206750"/>
          <p14:tracePt t="572692" x="2254250" y="3168650"/>
          <p14:tracePt t="572692" x="2254250" y="3149600"/>
          <p14:tracePt t="572725" x="2247900" y="3124200"/>
          <p14:tracePt t="572727" x="2216150" y="3086100"/>
          <p14:tracePt t="572742" x="2184400" y="3067050"/>
          <p14:tracePt t="572759" x="2159000" y="3048000"/>
          <p14:tracePt t="572775" x="2120900" y="3035300"/>
          <p14:tracePt t="572792" x="2082800" y="3028950"/>
          <p14:tracePt t="572809" x="2063750" y="3028950"/>
          <p14:tracePt t="572826" x="2038350" y="3028950"/>
          <p14:tracePt t="572842" x="2006600" y="3048000"/>
          <p14:tracePt t="572859" x="1974850" y="3060700"/>
          <p14:tracePt t="572875" x="1949450" y="3073400"/>
          <p14:tracePt t="572892" x="1911350" y="3086100"/>
          <p14:tracePt t="572909" x="1885950" y="3092450"/>
          <p14:tracePt t="572925" x="1860550" y="3098800"/>
          <p14:tracePt t="572942" x="1841500" y="3105150"/>
          <p14:tracePt t="572959" x="1835150" y="3111500"/>
          <p14:tracePt t="572976" x="1822450" y="3124200"/>
          <p14:tracePt t="572992" x="1816100" y="3136900"/>
          <p14:tracePt t="573009" x="1809750" y="3162300"/>
          <p14:tracePt t="573026" x="1803400" y="3181350"/>
          <p14:tracePt t="573042" x="1803400" y="3200400"/>
          <p14:tracePt t="573059" x="1803400" y="3225800"/>
          <p14:tracePt t="573075" x="1803400" y="3244850"/>
          <p14:tracePt t="573092" x="1803400" y="3282950"/>
          <p14:tracePt t="573092" x="1816100" y="3295650"/>
          <p14:tracePt t="573109" x="1822450" y="3314700"/>
          <p14:tracePt t="573125" x="1866900" y="3371850"/>
          <p14:tracePt t="573143" x="1905000" y="3403600"/>
          <p14:tracePt t="573158" x="1955800" y="3429000"/>
          <p14:tracePt t="573175" x="2019300" y="3454400"/>
          <p14:tracePt t="573192" x="2089150" y="3454400"/>
          <p14:tracePt t="573209" x="2165350" y="3467100"/>
          <p14:tracePt t="573225" x="2222500" y="3467100"/>
          <p14:tracePt t="573242" x="2266950" y="3467100"/>
          <p14:tracePt t="573259" x="2298700" y="3454400"/>
          <p14:tracePt t="573275" x="2317750" y="3441700"/>
          <p14:tracePt t="573292" x="2324100" y="3416300"/>
          <p14:tracePt t="573292" x="2330450" y="3403600"/>
          <p14:tracePt t="573309" x="2336800" y="3384550"/>
          <p14:tracePt t="573325" x="2349500" y="3333750"/>
          <p14:tracePt t="573343" x="2349500" y="3295650"/>
          <p14:tracePt t="573358" x="2349500" y="3257550"/>
          <p14:tracePt t="573375" x="2349500" y="3206750"/>
          <p14:tracePt t="573392" x="2330450" y="3149600"/>
          <p14:tracePt t="573408" x="2317750" y="3086100"/>
          <p14:tracePt t="573425" x="2292350" y="3041650"/>
          <p14:tracePt t="573442" x="2266950" y="3003550"/>
          <p14:tracePt t="573459" x="2254250" y="2984500"/>
          <p14:tracePt t="573475" x="2241550" y="2965450"/>
          <p14:tracePt t="573491" x="2228850" y="2959100"/>
          <p14:tracePt t="573509" x="2222500" y="2952750"/>
          <p14:tracePt t="573525" x="2209800" y="2952750"/>
          <p14:tracePt t="573542" x="2197100" y="2946400"/>
          <p14:tracePt t="573558" x="2178050" y="2940050"/>
          <p14:tracePt t="573575" x="2146300" y="2940050"/>
          <p14:tracePt t="573592" x="2139950" y="2940050"/>
          <p14:tracePt t="573608" x="2070100" y="2940050"/>
          <p14:tracePt t="573625" x="2025650" y="2946400"/>
          <p14:tracePt t="573642" x="1974850" y="2952750"/>
          <p14:tracePt t="573659" x="1936750" y="2952750"/>
          <p14:tracePt t="573675" x="1898650" y="2965450"/>
          <p14:tracePt t="573691" x="1873250" y="2978150"/>
          <p14:tracePt t="573708" x="1854200" y="2990850"/>
          <p14:tracePt t="573725" x="1828800" y="3022600"/>
          <p14:tracePt t="573742" x="1797050" y="3048000"/>
          <p14:tracePt t="573758" x="1758950" y="3079750"/>
          <p14:tracePt t="573775" x="1746250" y="3117850"/>
          <p14:tracePt t="573792" x="1733550" y="3149600"/>
          <p14:tracePt t="573808" x="1727200" y="3162300"/>
          <p14:tracePt t="573825" x="1727200" y="3175000"/>
          <p14:tracePt t="573841" x="1727200" y="3194050"/>
          <p14:tracePt t="573858" x="1727200" y="3213100"/>
          <p14:tracePt t="573875" x="1733550" y="3232150"/>
          <p14:tracePt t="573891" x="1739900" y="3257550"/>
          <p14:tracePt t="573908" x="1752600" y="3289300"/>
          <p14:tracePt t="573924" x="1784350" y="3327400"/>
          <p14:tracePt t="573942" x="1809750" y="3346450"/>
          <p14:tracePt t="573958" x="1828800" y="3359150"/>
          <p14:tracePt t="573975" x="1854200" y="3371850"/>
          <p14:tracePt t="573991" x="1885950" y="3397250"/>
          <p14:tracePt t="574008" x="1924050" y="3416300"/>
          <p14:tracePt t="574025" x="1968500" y="3429000"/>
          <p14:tracePt t="574041" x="2000250" y="3435350"/>
          <p14:tracePt t="574058" x="2032000" y="3441700"/>
          <p14:tracePt t="574074" x="2044700" y="3448050"/>
          <p14:tracePt t="574091" x="2063750" y="3454400"/>
          <p14:tracePt t="574357" x="2057400" y="3448050"/>
          <p14:tracePt t="574369" x="2051050" y="3448050"/>
          <p14:tracePt t="574373" x="2038350" y="3435350"/>
          <p14:tracePt t="574378" x="1987550" y="3397250"/>
          <p14:tracePt t="574391" x="1917700" y="3314700"/>
          <p14:tracePt t="574408" x="1822450" y="3194050"/>
          <p14:tracePt t="574425" x="1682750" y="3054350"/>
          <p14:tracePt t="574441" x="1536700" y="2908300"/>
          <p14:tracePt t="574458" x="1403350" y="2768600"/>
          <p14:tracePt t="574474" x="1327150" y="2692400"/>
          <p14:tracePt t="574491" x="1301750" y="2667000"/>
          <p14:tracePt t="574508" x="1301750" y="2660650"/>
          <p14:tracePt t="574590" x="1295400" y="2660650"/>
          <p14:tracePt t="574591" x="1289050" y="2660650"/>
          <p14:tracePt t="574613" x="1289050" y="2667000"/>
          <p14:tracePt t="574628" x="1282700" y="2673350"/>
          <p14:tracePt t="574646" x="1270000" y="2679700"/>
          <p14:tracePt t="574667" x="1263650" y="2679700"/>
          <p14:tracePt t="574674" x="1257300" y="2686050"/>
          <p14:tracePt t="574675" x="1250950" y="2692400"/>
          <p14:tracePt t="574690" x="1238250" y="2698750"/>
          <p14:tracePt t="574708" x="1231900" y="2711450"/>
          <p14:tracePt t="574724" x="1219200" y="2717800"/>
          <p14:tracePt t="574741" x="1219200" y="2730500"/>
          <p14:tracePt t="574853" x="1231900" y="2730500"/>
          <p14:tracePt t="574853" x="1238250" y="2730500"/>
          <p14:tracePt t="574870" x="1244600" y="2730500"/>
          <p14:tracePt t="574878" x="1257300" y="2730500"/>
          <p14:tracePt t="574885" x="1263650" y="2730500"/>
          <p14:tracePt t="574893" x="1282700" y="2717800"/>
          <p14:tracePt t="574907" x="1308100" y="2698750"/>
          <p14:tracePt t="574924" x="1346200" y="2686050"/>
          <p14:tracePt t="574940" x="1397000" y="2654300"/>
          <p14:tracePt t="574957" x="1422400" y="2635250"/>
          <p14:tracePt t="574974" x="1435100" y="2628900"/>
          <p14:tracePt t="574991" x="1454150" y="2609850"/>
          <p14:tracePt t="575007" x="1466850" y="2584450"/>
          <p14:tracePt t="575024" x="1479550" y="2552700"/>
          <p14:tracePt t="575040" x="1479550" y="2514600"/>
          <p14:tracePt t="575057" x="1479550" y="2482850"/>
          <p14:tracePt t="575074" x="1473200" y="2438400"/>
          <p14:tracePt t="575090" x="1454150" y="2419350"/>
          <p14:tracePt t="575108" x="1441450" y="2393950"/>
          <p14:tracePt t="575124" x="1422400" y="2368550"/>
          <p14:tracePt t="575124" x="1403350" y="2355850"/>
          <p14:tracePt t="575141" x="1390650" y="2343150"/>
          <p14:tracePt t="575157" x="1339850" y="2298700"/>
          <p14:tracePt t="575174" x="1295400" y="2273300"/>
          <p14:tracePt t="575191" x="1263650" y="2254250"/>
          <p14:tracePt t="575207" x="1200150" y="2235200"/>
          <p14:tracePt t="575246" x="1187450" y="2235200"/>
          <p14:tracePt t="575247" x="1174750" y="2228850"/>
          <p14:tracePt t="575257" x="1143000" y="2228850"/>
          <p14:tracePt t="575274" x="1117600" y="2228850"/>
          <p14:tracePt t="575290" x="1085850" y="2228850"/>
          <p14:tracePt t="575307" x="1035050" y="2228850"/>
          <p14:tracePt t="575324" x="984250" y="2228850"/>
          <p14:tracePt t="575340" x="882650" y="2241550"/>
          <p14:tracePt t="575358" x="831850" y="2254250"/>
          <p14:tracePt t="575374" x="787400" y="2273300"/>
          <p14:tracePt t="575391" x="768350" y="2298700"/>
          <p14:tracePt t="575407" x="742950" y="2317750"/>
          <p14:tracePt t="575424" x="723900" y="2349500"/>
          <p14:tracePt t="575440" x="711200" y="2387600"/>
          <p14:tracePt t="575457" x="704850" y="2419350"/>
          <p14:tracePt t="575474" x="704850" y="2470150"/>
          <p14:tracePt t="575490" x="704850" y="2514600"/>
          <p14:tracePt t="575507" x="704850" y="2540000"/>
          <p14:tracePt t="575523" x="723900" y="2571750"/>
          <p14:tracePt t="575540" x="749300" y="2616200"/>
          <p14:tracePt t="575557" x="774700" y="2641600"/>
          <p14:tracePt t="575574" x="800100" y="2673350"/>
          <p14:tracePt t="575590" x="857250" y="2711450"/>
          <p14:tracePt t="575606" x="920750" y="2749550"/>
          <p14:tracePt t="575624" x="977900" y="2781300"/>
          <p14:tracePt t="575640" x="1028700" y="2806700"/>
          <p14:tracePt t="575657" x="1092200" y="2819400"/>
          <p14:tracePt t="575674" x="1143000" y="2825750"/>
          <p14:tracePt t="575690" x="1174750" y="2832100"/>
          <p14:tracePt t="575707" x="1212850" y="2832100"/>
          <p14:tracePt t="575723" x="1250950" y="2819400"/>
          <p14:tracePt t="575740" x="1295400" y="2794000"/>
          <p14:tracePt t="575740" x="1327150" y="2774950"/>
          <p14:tracePt t="575757" x="1346200" y="2755900"/>
          <p14:tracePt t="575773" x="1390650" y="2698750"/>
          <p14:tracePt t="575790" x="1416050" y="2647950"/>
          <p14:tracePt t="575807" x="1416050" y="2603500"/>
          <p14:tracePt t="575824" x="1416050" y="2571750"/>
          <p14:tracePt t="575840" x="1409700" y="2552700"/>
          <p14:tracePt t="575856" x="1403350" y="2546350"/>
          <p14:tracePt t="575965" x="1409700" y="2546350"/>
          <p14:tracePt t="575973" x="1435100" y="2546350"/>
          <p14:tracePt t="575981" x="1473200" y="2546350"/>
          <p14:tracePt t="575990" x="1543050" y="2546350"/>
          <p14:tracePt t="576006" x="1651000" y="2533650"/>
          <p14:tracePt t="576024" x="1797050" y="2476500"/>
          <p14:tracePt t="576040" x="1936750" y="2393950"/>
          <p14:tracePt t="576057" x="2019300" y="2330450"/>
          <p14:tracePt t="576074" x="2032000" y="2298700"/>
          <p14:tracePt t="576089" x="2038350" y="2266950"/>
          <p14:tracePt t="576222" x="2038350" y="2273300"/>
          <p14:tracePt t="576232" x="2038350" y="2286000"/>
          <p14:tracePt t="576234" x="2038350" y="2298700"/>
          <p14:tracePt t="576239" x="2038350" y="2305050"/>
          <p14:tracePt t="576256" x="2038350" y="2343150"/>
          <p14:tracePt t="576274" x="2038350" y="2368550"/>
          <p14:tracePt t="576289" x="2038350" y="2387600"/>
          <p14:tracePt t="576307" x="2038350" y="2413000"/>
          <p14:tracePt t="576323" x="2044700" y="2419350"/>
          <p14:tracePt t="576340" x="2044700" y="2425700"/>
          <p14:tracePt t="576405" x="2051050" y="2413000"/>
          <p14:tracePt t="576415" x="2051050" y="2387600"/>
          <p14:tracePt t="576421" x="2057400" y="2368550"/>
          <p14:tracePt t="576424" x="2063750" y="2324100"/>
          <p14:tracePt t="576439" x="2070100" y="2279650"/>
          <p14:tracePt t="576456" x="2076450" y="2228850"/>
          <p14:tracePt t="576473" x="2076450" y="2178050"/>
          <p14:tracePt t="576489" x="2076450" y="2127250"/>
          <p14:tracePt t="576507" x="2082800" y="2070100"/>
          <p14:tracePt t="576523" x="2082800" y="2025650"/>
          <p14:tracePt t="576539" x="2082800" y="1968500"/>
          <p14:tracePt t="576557" x="2082800" y="1911350"/>
          <p14:tracePt t="576572" x="2082800" y="1841500"/>
          <p14:tracePt t="576590" x="2082800" y="1822450"/>
          <p14:tracePt t="576606" x="2089150" y="1816100"/>
          <p14:tracePt t="576773" x="2089150" y="1822450"/>
          <p14:tracePt t="576781" x="2089150" y="1847850"/>
          <p14:tracePt t="576789" x="2082800" y="1873250"/>
          <p14:tracePt t="576790" x="2070100" y="1930400"/>
          <p14:tracePt t="576806" x="2057400" y="2012950"/>
          <p14:tracePt t="576822" x="2057400" y="2076450"/>
          <p14:tracePt t="576839" x="2057400" y="2146300"/>
          <p14:tracePt t="576856" x="2057400" y="2209800"/>
          <p14:tracePt t="576873" x="2057400" y="2260600"/>
          <p14:tracePt t="576889" x="2057400" y="2266950"/>
          <p14:tracePt t="576906" x="2057400" y="2273300"/>
          <p14:tracePt t="576957" x="2063750" y="2273300"/>
          <p14:tracePt t="576965" x="2076450" y="2260600"/>
          <p14:tracePt t="576973" x="2082800" y="2241550"/>
          <p14:tracePt t="576981" x="2089150" y="2216150"/>
          <p14:tracePt t="576981" x="2089150" y="2190750"/>
          <p14:tracePt t="576989" x="2089150" y="2133600"/>
          <p14:tracePt t="577006" x="2089150" y="2044700"/>
          <p14:tracePt t="577022" x="2063750" y="1949450"/>
          <p14:tracePt t="577039" x="2063750" y="1911350"/>
          <p14:tracePt t="577055" x="2063750" y="1879600"/>
          <p14:tracePt t="577073" x="2063750" y="1860550"/>
          <p14:tracePt t="577089" x="2063750" y="1854200"/>
          <p14:tracePt t="577701" x="2070100" y="1905000"/>
          <p14:tracePt t="577709" x="2089150" y="1962150"/>
          <p14:tracePt t="577717" x="2095500" y="2032000"/>
          <p14:tracePt t="577722" x="2120900" y="2152650"/>
          <p14:tracePt t="577738" x="2152650" y="2286000"/>
          <p14:tracePt t="577755" x="2171700" y="2438400"/>
          <p14:tracePt t="577772" x="2171700" y="2622550"/>
          <p14:tracePt t="577788" x="2171700" y="2901950"/>
          <p14:tracePt t="577805" x="2171700" y="3079750"/>
          <p14:tracePt t="577822" x="2171700" y="3251200"/>
          <p14:tracePt t="577839" x="2171700" y="3409950"/>
          <p14:tracePt t="577855" x="2171700" y="3562350"/>
          <p14:tracePt t="577872" x="2178050" y="3695700"/>
          <p14:tracePt t="577888" x="2178050" y="3803650"/>
          <p14:tracePt t="577905" x="2184400" y="3892550"/>
          <p14:tracePt t="577922" x="2184400" y="3981450"/>
          <p14:tracePt t="577938" x="2184400" y="4057650"/>
          <p14:tracePt t="577955" x="2184400" y="4127500"/>
          <p14:tracePt t="577971" x="2184400" y="4184650"/>
          <p14:tracePt t="577988" x="2190750" y="4241800"/>
          <p14:tracePt t="578005" x="2197100" y="4273550"/>
          <p14:tracePt t="578021" x="2216150" y="4292600"/>
          <p14:tracePt t="578039" x="2216150" y="4298950"/>
          <p14:tracePt t="578094" x="2222500" y="4298950"/>
          <p14:tracePt t="578108" x="2228850" y="4298950"/>
          <p14:tracePt t="578142" x="2235200" y="4305300"/>
          <p14:tracePt t="578155" x="2260600" y="4305300"/>
          <p14:tracePt t="578181" x="2273300" y="4305300"/>
          <p14:tracePt t="578189" x="2279650" y="4298950"/>
          <p14:tracePt t="578197" x="2286000" y="4298950"/>
          <p14:tracePt t="578509" x="2292350" y="4298950"/>
          <p14:tracePt t="578517" x="2298700" y="4298950"/>
          <p14:tracePt t="578522" x="2311400" y="4298950"/>
          <p14:tracePt t="578538" x="2330450" y="4298950"/>
          <p14:tracePt t="578554" x="2349500" y="4298950"/>
          <p14:tracePt t="578572" x="2368550" y="4298950"/>
          <p14:tracePt t="578606" x="2374900" y="4298950"/>
          <p14:tracePt t="578629" x="2381250" y="4298950"/>
          <p14:tracePt t="578652" x="2387600" y="4298950"/>
          <p14:tracePt t="578669" x="2393950" y="4298950"/>
          <p14:tracePt t="578669" x="2400300" y="4298950"/>
          <p14:tracePt t="578694" x="2406650" y="4298950"/>
          <p14:tracePt t="578709" x="2406650" y="4292600"/>
          <p14:tracePt t="578733" x="2413000" y="4292600"/>
          <p14:tracePt t="578757" x="2419350" y="4292600"/>
          <p14:tracePt t="578764" x="2419350" y="4286250"/>
          <p14:tracePt t="578789" x="2419350" y="4279900"/>
          <p14:tracePt t="578813" x="2419350" y="4273550"/>
          <p14:tracePt t="578821" x="2419350" y="4267200"/>
          <p14:tracePt t="578829" x="2419350" y="4260850"/>
          <p14:tracePt t="578841" x="2419350" y="4241800"/>
          <p14:tracePt t="578855" x="2400300" y="4229100"/>
          <p14:tracePt t="578871" x="2387600" y="4203700"/>
          <p14:tracePt t="578888" x="2368550" y="4197350"/>
          <p14:tracePt t="578904" x="2349500" y="4184650"/>
          <p14:tracePt t="578921" x="2317750" y="4171950"/>
          <p14:tracePt t="578937" x="2279650" y="4159250"/>
          <p14:tracePt t="578954" x="2235200" y="4152900"/>
          <p14:tracePt t="578971" x="2184400" y="4140200"/>
          <p14:tracePt t="578987" x="2133600" y="4127500"/>
          <p14:tracePt t="579005" x="2076450" y="4121150"/>
          <p14:tracePt t="579021" x="1974850" y="4102100"/>
          <p14:tracePt t="579037" x="1879600" y="4089400"/>
          <p14:tracePt t="579054" x="1771650" y="4076700"/>
          <p14:tracePt t="579071" x="1638300" y="4070350"/>
          <p14:tracePt t="579088" x="1517650" y="4064000"/>
          <p14:tracePt t="579104" x="1447800" y="4064000"/>
          <p14:tracePt t="579121" x="1409700" y="4064000"/>
          <p14:tracePt t="579138" x="1390650" y="4064000"/>
          <p14:tracePt t="579154" x="1377950" y="4064000"/>
          <p14:tracePt t="579171" x="1371600" y="4064000"/>
          <p14:tracePt t="579187" x="1365250" y="4064000"/>
          <p14:tracePt t="579277" x="1371600" y="4064000"/>
          <p14:tracePt t="579277" x="1377950" y="4064000"/>
          <p14:tracePt t="579292" x="1384300" y="4064000"/>
          <p14:tracePt t="579310" x="1397000" y="4064000"/>
          <p14:tracePt t="579317" x="1416050" y="4064000"/>
          <p14:tracePt t="579338" x="1447800" y="4064000"/>
          <p14:tracePt t="579354" x="1485900" y="4064000"/>
          <p14:tracePt t="579355" x="1511300" y="4070350"/>
          <p14:tracePt t="579371" x="1549400" y="4076700"/>
          <p14:tracePt t="579387" x="1574800" y="4083050"/>
          <p14:tracePt t="579405" x="1612900" y="4089400"/>
          <p14:tracePt t="579420" x="1708150" y="4108450"/>
          <p14:tracePt t="579437" x="1778000" y="4121150"/>
          <p14:tracePt t="579454" x="1860550" y="4146550"/>
          <p14:tracePt t="579471" x="1962150" y="4159250"/>
          <p14:tracePt t="579487" x="2063750" y="4165600"/>
          <p14:tracePt t="579504" x="2190750" y="4178300"/>
          <p14:tracePt t="579520" x="2317750" y="4191000"/>
          <p14:tracePt t="579537" x="2444750" y="4203700"/>
          <p14:tracePt t="579554" x="2584450" y="4241800"/>
          <p14:tracePt t="579571" x="2724150" y="4267200"/>
          <p14:tracePt t="579587" x="2882900" y="4305300"/>
          <p14:tracePt t="579604" x="3028950" y="4337050"/>
          <p14:tracePt t="579620" x="3225800" y="4362450"/>
          <p14:tracePt t="579637" x="3270250" y="4368800"/>
          <p14:tracePt t="579654" x="3409950" y="4419600"/>
          <p14:tracePt t="579670" x="3479800" y="4445000"/>
          <p14:tracePt t="579687" x="3556000" y="4470400"/>
          <p14:tracePt t="579704" x="3606800" y="4489450"/>
          <p14:tracePt t="579720" x="3670300" y="4521200"/>
          <p14:tracePt t="579737" x="3765550" y="4565650"/>
          <p14:tracePt t="579754" x="3905250" y="4629150"/>
          <p14:tracePt t="579771" x="4070350" y="4705350"/>
          <p14:tracePt t="579787" x="4273550" y="4813300"/>
          <p14:tracePt t="579803" x="4559300" y="4914900"/>
          <p14:tracePt t="579803" x="4699000" y="4984750"/>
          <p14:tracePt t="579821" x="4883150" y="5041900"/>
          <p14:tracePt t="579837" x="5340350" y="5200650"/>
          <p14:tracePt t="579854" x="5568950" y="5264150"/>
          <p14:tracePt t="579870" x="5734050" y="5321300"/>
          <p14:tracePt t="579887" x="5861050" y="5372100"/>
          <p14:tracePt t="579904" x="5956300" y="5397500"/>
          <p14:tracePt t="579920" x="6007100" y="5422900"/>
          <p14:tracePt t="579937" x="6057900" y="5429250"/>
          <p14:tracePt t="579954" x="6102350" y="5435600"/>
          <p14:tracePt t="579971" x="6146800" y="5435600"/>
          <p14:tracePt t="579987" x="6197600" y="5435600"/>
          <p14:tracePt t="580003" x="6254750" y="5435600"/>
          <p14:tracePt t="580003" x="6273800" y="5435600"/>
          <p14:tracePt t="580021" x="6292850" y="5435600"/>
          <p14:tracePt t="580037" x="6375400" y="5435600"/>
          <p14:tracePt t="580054" x="6426200" y="5435600"/>
          <p14:tracePt t="580070" x="6464300" y="5435600"/>
          <p14:tracePt t="580087" x="6508750" y="5435600"/>
          <p14:tracePt t="580103" x="6546850" y="5435600"/>
          <p14:tracePt t="580120" x="6578600" y="5435600"/>
          <p14:tracePt t="580137" x="6591300" y="5435600"/>
          <p14:tracePt t="580153" x="6597650" y="5422900"/>
          <p14:tracePt t="580170" x="6597650" y="5410200"/>
          <p14:tracePt t="580187" x="6597650" y="5403850"/>
          <p14:tracePt t="580222" x="6597650" y="5397500"/>
          <p14:tracePt t="580223" x="6597650" y="5391150"/>
          <p14:tracePt t="580237" x="6597650" y="5378450"/>
          <p14:tracePt t="580253" x="6591300" y="5359400"/>
          <p14:tracePt t="580270" x="6584950" y="5334000"/>
          <p14:tracePt t="580287" x="6578600" y="5308600"/>
          <p14:tracePt t="580303" x="6565900" y="5289550"/>
          <p14:tracePt t="580320" x="6553200" y="5283200"/>
          <p14:tracePt t="580337" x="6534150" y="5264150"/>
          <p14:tracePt t="580353" x="6502400" y="5251450"/>
          <p14:tracePt t="580370" x="6483350" y="5245100"/>
          <p14:tracePt t="580386" x="6464300" y="5238750"/>
          <p14:tracePt t="580403" x="6451600" y="5238750"/>
          <p14:tracePt t="580420" x="6451600" y="5232400"/>
          <p14:tracePt t="580436" x="6432550" y="5232400"/>
          <p14:tracePt t="580454" x="6419850" y="5232400"/>
          <p14:tracePt t="580470" x="6400800" y="5226050"/>
          <p14:tracePt t="580488" x="6381750" y="5226050"/>
          <p14:tracePt t="580504" x="6362700" y="5226050"/>
          <p14:tracePt t="580520" x="6350000" y="5226050"/>
          <p14:tracePt t="580537" x="6337300" y="5226050"/>
          <p14:tracePt t="580553" x="6324600" y="5226050"/>
          <p14:tracePt t="580570" x="6311900" y="5226050"/>
          <p14:tracePt t="580586" x="6299200" y="5232400"/>
          <p14:tracePt t="580603" x="6280150" y="5238750"/>
          <p14:tracePt t="580637" x="6273800" y="5238750"/>
          <p14:tracePt t="580638" x="6273800" y="5245100"/>
          <p14:tracePt t="581420" x="0" y="0"/>
        </p14:tracePtLst>
        <p14:tracePtLst>
          <p14:tracePt t="607077" x="2082800" y="4521200"/>
          <p14:tracePt t="607373" x="2076450" y="4521200"/>
          <p14:tracePt t="607382" x="2070100" y="4521200"/>
          <p14:tracePt t="607383" x="2063750" y="4521200"/>
          <p14:tracePt t="607402" x="2057400" y="4521200"/>
          <p14:tracePt t="607403" x="2038350" y="4521200"/>
          <p14:tracePt t="607420" x="2019300" y="4521200"/>
          <p14:tracePt t="607435" x="2012950" y="4521200"/>
          <p14:tracePt t="607453" x="1993900" y="4521200"/>
          <p14:tracePt t="607486" x="1987550" y="4521200"/>
          <p14:tracePt t="607503" x="1974850" y="4521200"/>
          <p14:tracePt t="607504" x="1955800" y="4521200"/>
          <p14:tracePt t="607519" x="1930400" y="4514850"/>
          <p14:tracePt t="607536" x="1898650" y="4508500"/>
          <p14:tracePt t="607553" x="1873250" y="4508500"/>
          <p14:tracePt t="607568" x="1835150" y="4502150"/>
          <p14:tracePt t="607585" x="1816100" y="4502150"/>
          <p14:tracePt t="607602" x="1803400" y="4495800"/>
          <p14:tracePt t="607618" x="1790700" y="4489450"/>
          <p14:tracePt t="607635" x="1784350" y="4483100"/>
          <p14:tracePt t="607652" x="1765300" y="4470400"/>
          <p14:tracePt t="607669" x="1746250" y="4451350"/>
          <p14:tracePt t="607685" x="1720850" y="4432300"/>
          <p14:tracePt t="607702" x="1708150" y="4413250"/>
          <p14:tracePt t="607718" x="1701800" y="4400550"/>
          <p14:tracePt t="607736" x="1695450" y="4375150"/>
          <p14:tracePt t="607752" x="1689100" y="4362450"/>
          <p14:tracePt t="607769" x="1689100" y="4356100"/>
          <p14:tracePt t="607786" x="1682750" y="4337050"/>
          <p14:tracePt t="607803" x="1682750" y="4324350"/>
          <p14:tracePt t="607819" x="1682750" y="4318000"/>
          <p14:tracePt t="607836" x="1682750" y="4305300"/>
          <p14:tracePt t="607851" x="1682750" y="4298950"/>
          <p14:tracePt t="607869" x="1689100" y="4279900"/>
          <p14:tracePt t="607885" x="1701800" y="4260850"/>
          <p14:tracePt t="607902" x="1720850" y="4241800"/>
          <p14:tracePt t="607918" x="1733550" y="4222750"/>
          <p14:tracePt t="607935" x="1739900" y="4222750"/>
          <p14:tracePt t="607953" x="1746250" y="4216400"/>
          <p14:tracePt t="607968" x="1758950" y="4210050"/>
          <p14:tracePt t="607985" x="1778000" y="4203700"/>
          <p14:tracePt t="608003" x="1797050" y="4197350"/>
          <p14:tracePt t="608019" x="1828800" y="4197350"/>
          <p14:tracePt t="608035" x="1866900" y="4191000"/>
          <p14:tracePt t="608051" x="1911350" y="4184650"/>
          <p14:tracePt t="608051" x="1936750" y="4184650"/>
          <p14:tracePt t="608069" x="1955800" y="4178300"/>
          <p14:tracePt t="608085" x="2000250" y="4165600"/>
          <p14:tracePt t="608102" x="2032000" y="4165600"/>
          <p14:tracePt t="608119" x="2057400" y="4159250"/>
          <p14:tracePt t="608136" x="2076450" y="4159250"/>
          <p14:tracePt t="608152" x="2114550" y="4159250"/>
          <p14:tracePt t="608168" x="2159000" y="4159250"/>
          <p14:tracePt t="608187" x="2228850" y="4159250"/>
          <p14:tracePt t="608201" x="2286000" y="4159250"/>
          <p14:tracePt t="608219" x="2336800" y="4165600"/>
          <p14:tracePt t="608235" x="2355850" y="4165600"/>
          <p14:tracePt t="608252" x="2368550" y="4165600"/>
          <p14:tracePt t="608268" x="2381250" y="4165600"/>
          <p14:tracePt t="608285" x="2406650" y="4165600"/>
          <p14:tracePt t="608301" x="2419350" y="4165600"/>
          <p14:tracePt t="608318" x="2432050" y="4178300"/>
          <p14:tracePt t="608335" x="2444750" y="4184650"/>
          <p14:tracePt t="608352" x="2457450" y="4203700"/>
          <p14:tracePt t="608368" x="2476500" y="4210050"/>
          <p14:tracePt t="608385" x="2495550" y="4222750"/>
          <p14:tracePt t="608401" x="2501900" y="4229100"/>
          <p14:tracePt t="608418" x="2508250" y="4241800"/>
          <p14:tracePt t="608435" x="2514600" y="4254500"/>
          <p14:tracePt t="608451" x="2520950" y="4260850"/>
          <p14:tracePt t="608468" x="2527300" y="4279900"/>
          <p14:tracePt t="608485" x="2527300" y="4298950"/>
          <p14:tracePt t="608501" x="2527300" y="4330700"/>
          <p14:tracePt t="608518" x="2527300" y="4349750"/>
          <p14:tracePt t="608534" x="2527300" y="4362450"/>
          <p14:tracePt t="608552" x="2520950" y="4381500"/>
          <p14:tracePt t="608568" x="2508250" y="4400550"/>
          <p14:tracePt t="608584" x="2482850" y="4425950"/>
          <p14:tracePt t="608601" x="2451100" y="4445000"/>
          <p14:tracePt t="608618" x="2432050" y="4464050"/>
          <p14:tracePt t="608635" x="2393950" y="4470400"/>
          <p14:tracePt t="608651" x="2362200" y="4470400"/>
          <p14:tracePt t="608667" x="2311400" y="4470400"/>
          <p14:tracePt t="608684" x="2260600" y="4470400"/>
          <p14:tracePt t="608701" x="2165350" y="4470400"/>
          <p14:tracePt t="608718" x="2108200" y="4470400"/>
          <p14:tracePt t="608734" x="2057400" y="4470400"/>
          <p14:tracePt t="608751" x="2012950" y="4470400"/>
          <p14:tracePt t="608768" x="1981200" y="4470400"/>
          <p14:tracePt t="608784" x="1943100" y="4470400"/>
          <p14:tracePt t="608801" x="1911350" y="4470400"/>
          <p14:tracePt t="608817" x="1879600" y="4470400"/>
          <p14:tracePt t="608835" x="1847850" y="4470400"/>
          <p14:tracePt t="608851" x="1828800" y="4470400"/>
          <p14:tracePt t="608868" x="1822450" y="4470400"/>
          <p14:tracePt t="608981" x="1822450" y="4476750"/>
          <p14:tracePt t="608998" x="1835150" y="4489450"/>
          <p14:tracePt t="609005" x="1847850" y="4495800"/>
          <p14:tracePt t="609017" x="1866900" y="4508500"/>
          <p14:tracePt t="609021" x="1898650" y="4514850"/>
          <p14:tracePt t="609034" x="1936750" y="4527550"/>
          <p14:tracePt t="609051" x="1962150" y="4533900"/>
          <p14:tracePt t="609068" x="1981200" y="4533900"/>
          <p14:tracePt t="609084" x="2012950" y="4540250"/>
          <p14:tracePt t="609101" x="2057400" y="4552950"/>
          <p14:tracePt t="609117" x="2095500" y="4559300"/>
          <p14:tracePt t="609134" x="2114550" y="4559300"/>
          <p14:tracePt t="609151" x="2165350" y="4565650"/>
          <p14:tracePt t="609167" x="2184400" y="4565650"/>
          <p14:tracePt t="609184" x="2197100" y="4565650"/>
          <p14:tracePt t="609201" x="2209800" y="4565650"/>
          <p14:tracePt t="609217" x="2228850" y="4565650"/>
          <p14:tracePt t="609234" x="2247900" y="4565650"/>
          <p14:tracePt t="609250" x="2279650" y="4565650"/>
          <p14:tracePt t="609267" x="2305050" y="4552950"/>
          <p14:tracePt t="609284" x="2336800" y="4546600"/>
          <p14:tracePt t="609300" x="2368550" y="4521200"/>
          <p14:tracePt t="609318" x="2387600" y="4508500"/>
          <p14:tracePt t="609334" x="2393950" y="4489450"/>
          <p14:tracePt t="609351" x="2413000" y="4457700"/>
          <p14:tracePt t="609367" x="2425700" y="4406900"/>
          <p14:tracePt t="609384" x="2425700" y="4356100"/>
          <p14:tracePt t="609400" x="2432050" y="4311650"/>
          <p14:tracePt t="609417" x="2432050" y="4286250"/>
          <p14:tracePt t="609434" x="2432050" y="4267200"/>
          <p14:tracePt t="609451" x="2425700" y="4248150"/>
          <p14:tracePt t="609467" x="2413000" y="4229100"/>
          <p14:tracePt t="609484" x="2381250" y="4210050"/>
          <p14:tracePt t="609500" x="2305050" y="4171950"/>
          <p14:tracePt t="609518" x="2241550" y="4146550"/>
          <p14:tracePt t="609533" x="2178050" y="4133850"/>
          <p14:tracePt t="609551" x="2127250" y="4114800"/>
          <p14:tracePt t="609567" x="2095500" y="4108450"/>
          <p14:tracePt t="609584" x="2063750" y="4102100"/>
          <p14:tracePt t="609601" x="2032000" y="4102100"/>
          <p14:tracePt t="609617" x="1981200" y="4102100"/>
          <p14:tracePt t="609634" x="1930400" y="4102100"/>
          <p14:tracePt t="609650" x="1885950" y="4102100"/>
          <p14:tracePt t="609667" x="1835150" y="4102100"/>
          <p14:tracePt t="609684" x="1797050" y="4108450"/>
          <p14:tracePt t="609700" x="1778000" y="4108450"/>
          <p14:tracePt t="609700" x="1765300" y="4114800"/>
          <p14:tracePt t="609733" x="1758950" y="4121150"/>
          <p14:tracePt t="609735" x="1746250" y="4127500"/>
          <p14:tracePt t="609751" x="1727200" y="4133850"/>
          <p14:tracePt t="609767" x="1720850" y="4146550"/>
          <p14:tracePt t="609784" x="1720850" y="4159250"/>
          <p14:tracePt t="609801" x="1720850" y="4171950"/>
          <p14:tracePt t="609816" x="1720850" y="4191000"/>
          <p14:tracePt t="609834" x="1727200" y="4222750"/>
          <p14:tracePt t="609850" x="1752600" y="4235450"/>
          <p14:tracePt t="609867" x="1765300" y="4254500"/>
          <p14:tracePt t="609884" x="1790700" y="4273550"/>
          <p14:tracePt t="609900" x="1816100" y="4292600"/>
          <p14:tracePt t="609900" x="1828800" y="4298950"/>
          <p14:tracePt t="609917" x="1854200" y="4305300"/>
          <p14:tracePt t="609933" x="1873250" y="4318000"/>
          <p14:tracePt t="609950" x="1892300" y="4324350"/>
          <p14:tracePt t="609966" x="1898650" y="4330700"/>
          <p14:tracePt t="609983" x="1911350" y="4330700"/>
          <p14:tracePt t="610000" x="1917700" y="4330700"/>
          <p14:tracePt t="610078" x="1924050" y="4330700"/>
          <p14:tracePt t="610085" x="1930400" y="4337050"/>
          <p14:tracePt t="610100" x="1949450" y="4349750"/>
          <p14:tracePt t="610101" x="1962150" y="4362450"/>
          <p14:tracePt t="610101" x="1974850" y="4368800"/>
          <p14:tracePt t="610117" x="1981200" y="4368800"/>
          <p14:tracePt t="610133" x="2019300" y="4387850"/>
          <p14:tracePt t="610150" x="2025650" y="4394200"/>
          <p14:tracePt t="610166" x="2038350" y="4400550"/>
          <p14:tracePt t="610183" x="2044700" y="4413250"/>
          <p14:tracePt t="610200" x="2063750" y="4425950"/>
          <p14:tracePt t="610216" x="2070100" y="4438650"/>
          <p14:tracePt t="610234" x="2070100" y="4445000"/>
          <p14:tracePt t="610250" x="2076450" y="4445000"/>
          <p14:tracePt t="610398" x="2076450" y="4451350"/>
          <p14:tracePt t="610399" x="2082800" y="4464050"/>
          <p14:tracePt t="610409" x="2082800" y="4483100"/>
          <p14:tracePt t="610417" x="2082800" y="4508500"/>
          <p14:tracePt t="610433" x="2070100" y="4552950"/>
          <p14:tracePt t="610450" x="2032000" y="4591050"/>
          <p14:tracePt t="610466" x="1974850" y="4629150"/>
          <p14:tracePt t="610483" x="1911350" y="4660900"/>
          <p14:tracePt t="610499" x="1841500" y="4679950"/>
          <p14:tracePt t="610517" x="1714500" y="4718050"/>
          <p14:tracePt t="610533" x="1562100" y="4724400"/>
          <p14:tracePt t="610550" x="1492250" y="4724400"/>
          <p14:tracePt t="610566" x="1447800" y="4737100"/>
          <p14:tracePt t="610583" x="1422400" y="4743450"/>
          <p14:tracePt t="610600" x="1397000" y="4749800"/>
          <p14:tracePt t="610616" x="1371600" y="4762500"/>
          <p14:tracePt t="610633" x="1346200" y="4768850"/>
          <p14:tracePt t="610650" x="1333500" y="4775200"/>
          <p14:tracePt t="610666" x="1320800" y="4775200"/>
          <p14:tracePt t="610684" x="1301750" y="4775200"/>
          <p14:tracePt t="610699" x="1282700" y="4775200"/>
          <p14:tracePt t="610717" x="1270000" y="4775200"/>
          <p14:tracePt t="610733" x="1250950" y="4781550"/>
          <p14:tracePt t="610749" x="1231900" y="4787900"/>
          <p14:tracePt t="610766" x="1219200" y="4787900"/>
          <p14:tracePt t="610783" x="1206500" y="4787900"/>
          <p14:tracePt t="610800" x="1187450" y="4800600"/>
          <p14:tracePt t="610816" x="1181100" y="4800600"/>
          <p14:tracePt t="610833" x="1174750" y="4800600"/>
          <p14:tracePt t="610849" x="1162050" y="4800600"/>
          <p14:tracePt t="610866" x="1155700" y="4800600"/>
          <p14:tracePt t="610883" x="1130300" y="4800600"/>
          <p14:tracePt t="610900" x="1104900" y="4813300"/>
          <p14:tracePt t="610917" x="1073150" y="4826000"/>
          <p14:tracePt t="610932" x="1035050" y="4845050"/>
          <p14:tracePt t="610949" x="1009650" y="4851400"/>
          <p14:tracePt t="610966" x="996950" y="4870450"/>
          <p14:tracePt t="610983" x="984250" y="4876800"/>
          <p14:tracePt t="610999" x="971550" y="4895850"/>
          <p14:tracePt t="611016" x="958850" y="4921250"/>
          <p14:tracePt t="611033" x="946150" y="4953000"/>
          <p14:tracePt t="611049" x="927100" y="4991100"/>
          <p14:tracePt t="611066" x="920750" y="5022850"/>
          <p14:tracePt t="611083" x="914400" y="5054600"/>
          <p14:tracePt t="611099" x="914400" y="5086350"/>
          <p14:tracePt t="611116" x="920750" y="5124450"/>
          <p14:tracePt t="611132" x="946150" y="5194300"/>
          <p14:tracePt t="611149" x="965200" y="5238750"/>
          <p14:tracePt t="611166" x="984250" y="5270500"/>
          <p14:tracePt t="611183" x="1016000" y="5302250"/>
          <p14:tracePt t="611200" x="1054100" y="5327650"/>
          <p14:tracePt t="611216" x="1104900" y="5353050"/>
          <p14:tracePt t="611232" x="1143000" y="5372100"/>
          <p14:tracePt t="611249" x="1187450" y="5378450"/>
          <p14:tracePt t="611266" x="1219200" y="5384800"/>
          <p14:tracePt t="611283" x="1257300" y="5384800"/>
          <p14:tracePt t="611299" x="1289050" y="5384800"/>
          <p14:tracePt t="611316" x="1339850" y="5384800"/>
          <p14:tracePt t="611332" x="1447800" y="5353050"/>
          <p14:tracePt t="611349" x="1492250" y="5334000"/>
          <p14:tracePt t="611366" x="1524000" y="5314950"/>
          <p14:tracePt t="611382" x="1536700" y="5295900"/>
          <p14:tracePt t="611399" x="1593850" y="5238750"/>
          <p14:tracePt t="611416" x="1600200" y="5207000"/>
          <p14:tracePt t="611432" x="1606550" y="5175250"/>
          <p14:tracePt t="611449" x="1600200" y="5143500"/>
          <p14:tracePt t="611466" x="1574800" y="5118100"/>
          <p14:tracePt t="611482" x="1555750" y="5073650"/>
          <p14:tracePt t="611499" x="1543050" y="5041900"/>
          <p14:tracePt t="611515" x="1536700" y="5029200"/>
          <p14:tracePt t="611532" x="1517650" y="4997450"/>
          <p14:tracePt t="611549" x="1466850" y="4953000"/>
          <p14:tracePt t="611565" x="1422400" y="4908550"/>
          <p14:tracePt t="611582" x="1365250" y="4870450"/>
          <p14:tracePt t="611599" x="1308100" y="4832350"/>
          <p14:tracePt t="611616" x="1244600" y="4806950"/>
          <p14:tracePt t="611632" x="1193800" y="4794250"/>
          <p14:tracePt t="611650" x="1136650" y="4787900"/>
          <p14:tracePt t="611665" x="1085850" y="4781550"/>
          <p14:tracePt t="611682" x="1047750" y="4781550"/>
          <p14:tracePt t="611699" x="1003300" y="4781550"/>
          <p14:tracePt t="611715" x="958850" y="4806950"/>
          <p14:tracePt t="611732" x="920750" y="4826000"/>
          <p14:tracePt t="611748" x="869950" y="4895850"/>
          <p14:tracePt t="611765" x="838200" y="4946650"/>
          <p14:tracePt t="611782" x="806450" y="5022850"/>
          <p14:tracePt t="611798" x="793750" y="5073650"/>
          <p14:tracePt t="611816" x="793750" y="5118100"/>
          <p14:tracePt t="611832" x="793750" y="5162550"/>
          <p14:tracePt t="611849" x="793750" y="5207000"/>
          <p14:tracePt t="611865" x="793750" y="5245100"/>
          <p14:tracePt t="611882" x="819150" y="5283200"/>
          <p14:tracePt t="611899" x="863600" y="5321300"/>
          <p14:tracePt t="611916" x="939800" y="5365750"/>
          <p14:tracePt t="611932" x="1035050" y="5391150"/>
          <p14:tracePt t="611948" x="1168400" y="5403850"/>
          <p14:tracePt t="611965" x="1238250" y="5403850"/>
          <p14:tracePt t="611982" x="1301750" y="5403850"/>
          <p14:tracePt t="611998" x="1352550" y="5403850"/>
          <p14:tracePt t="612015" x="1390650" y="5397500"/>
          <p14:tracePt t="612032" x="1435100" y="5365750"/>
          <p14:tracePt t="612049" x="1492250" y="5314950"/>
          <p14:tracePt t="612065" x="1536700" y="5264150"/>
          <p14:tracePt t="612082" x="1562100" y="5213350"/>
          <p14:tracePt t="612099" x="1562100" y="5168900"/>
          <p14:tracePt t="612115" x="1562100" y="5118100"/>
          <p14:tracePt t="612132" x="1562100" y="5067300"/>
          <p14:tracePt t="612148" x="1543050" y="4997450"/>
          <p14:tracePt t="612165" x="1511300" y="4940300"/>
          <p14:tracePt t="612182" x="1485900" y="4883150"/>
          <p14:tracePt t="612198" x="1454150" y="4857750"/>
          <p14:tracePt t="612215" x="1422400" y="4832350"/>
          <p14:tracePt t="612231" x="1377950" y="4813300"/>
          <p14:tracePt t="612249" x="1327150" y="4800600"/>
          <p14:tracePt t="612265" x="1244600" y="4787900"/>
          <p14:tracePt t="612281" x="1168400" y="4787900"/>
          <p14:tracePt t="612299" x="1092200" y="4787900"/>
          <p14:tracePt t="612315" x="1035050" y="4787900"/>
          <p14:tracePt t="612332" x="990600" y="4787900"/>
          <p14:tracePt t="612348" x="958850" y="4800600"/>
          <p14:tracePt t="612365" x="927100" y="4832350"/>
          <p14:tracePt t="612382" x="901700" y="4864100"/>
          <p14:tracePt t="612398" x="876300" y="4895850"/>
          <p14:tracePt t="612415" x="850900" y="4940300"/>
          <p14:tracePt t="612431" x="844550" y="4984750"/>
          <p14:tracePt t="612448" x="838200" y="5029200"/>
          <p14:tracePt t="612464" x="838200" y="5073650"/>
          <p14:tracePt t="612481" x="838200" y="5143500"/>
          <p14:tracePt t="612498" x="850900" y="5213350"/>
          <p14:tracePt t="612515" x="895350" y="5270500"/>
          <p14:tracePt t="612532" x="939800" y="5308600"/>
          <p14:tracePt t="612548" x="1003300" y="5346700"/>
          <p14:tracePt t="612564" x="1066800" y="5372100"/>
          <p14:tracePt t="612582" x="1111250" y="5378450"/>
          <p14:tracePt t="612598" x="1143000" y="5384800"/>
          <p14:tracePt t="612615" x="1193800" y="5384800"/>
          <p14:tracePt t="612631" x="1270000" y="5384800"/>
          <p14:tracePt t="612648" x="1339850" y="5384800"/>
          <p14:tracePt t="612665" x="1397000" y="5384800"/>
          <p14:tracePt t="612681" x="1447800" y="5372100"/>
          <p14:tracePt t="612698" x="1466850" y="5359400"/>
          <p14:tracePt t="612714" x="1492250" y="5334000"/>
          <p14:tracePt t="612732" x="1517650" y="5314950"/>
          <p14:tracePt t="612748" x="1543050" y="5270500"/>
          <p14:tracePt t="612765" x="1581150" y="5187950"/>
          <p14:tracePt t="612782" x="1587500" y="5149850"/>
          <p14:tracePt t="612798" x="1587500" y="5105400"/>
          <p14:tracePt t="612815" x="1587500" y="5067300"/>
          <p14:tracePt t="612831" x="1587500" y="5029200"/>
          <p14:tracePt t="612848" x="1574800" y="4978400"/>
          <p14:tracePt t="612865" x="1536700" y="4921250"/>
          <p14:tracePt t="612881" x="1517650" y="4889500"/>
          <p14:tracePt t="612898" x="1485900" y="4857750"/>
          <p14:tracePt t="612914" x="1441450" y="4826000"/>
          <p14:tracePt t="612932" x="1384300" y="4800600"/>
          <p14:tracePt t="612948" x="1333500" y="4794250"/>
          <p14:tracePt t="612965" x="1257300" y="4781550"/>
          <p14:tracePt t="612982" x="1212850" y="4781550"/>
          <p14:tracePt t="612998" x="1168400" y="4781550"/>
          <p14:tracePt t="613015" x="1136650" y="4781550"/>
          <p14:tracePt t="613031" x="1098550" y="4781550"/>
          <p14:tracePt t="613048" x="1054100" y="4806950"/>
          <p14:tracePt t="613065" x="1009650" y="4838700"/>
          <p14:tracePt t="613081" x="971550" y="4864100"/>
          <p14:tracePt t="613098" x="946150" y="4895850"/>
          <p14:tracePt t="613114" x="920750" y="4933950"/>
          <p14:tracePt t="613131" x="895350" y="4972050"/>
          <p14:tracePt t="613148" x="882650" y="5022850"/>
          <p14:tracePt t="613165" x="882650" y="5111750"/>
          <p14:tracePt t="613182" x="889000" y="5181600"/>
          <p14:tracePt t="613197" x="920750" y="5264150"/>
          <p14:tracePt t="613215" x="971550" y="5334000"/>
          <p14:tracePt t="613231" x="1028700" y="5384800"/>
          <p14:tracePt t="613247" x="1066800" y="5416550"/>
          <p14:tracePt t="613265" x="1104900" y="5435600"/>
          <p14:tracePt t="613281" x="1143000" y="5461000"/>
          <p14:tracePt t="613298" x="1174750" y="5480050"/>
          <p14:tracePt t="613314" x="1212850" y="5480050"/>
          <p14:tracePt t="613332" x="1257300" y="5480050"/>
          <p14:tracePt t="613347" x="1301750" y="5473700"/>
          <p14:tracePt t="613364" x="1384300" y="5429250"/>
          <p14:tracePt t="613381" x="1422400" y="5391150"/>
          <p14:tracePt t="613397" x="1473200" y="5321300"/>
          <p14:tracePt t="613414" x="1511300" y="5238750"/>
          <p14:tracePt t="613431" x="1511300" y="5207000"/>
          <p14:tracePt t="613447" x="1511300" y="5060950"/>
          <p14:tracePt t="613464" x="1511300" y="4984750"/>
          <p14:tracePt t="613481" x="1498600" y="4933950"/>
          <p14:tracePt t="613498" x="1473200" y="4870450"/>
          <p14:tracePt t="613514" x="1422400" y="4832350"/>
          <p14:tracePt t="613531" x="1346200" y="4775200"/>
          <p14:tracePt t="613548" x="1295400" y="4749800"/>
          <p14:tracePt t="613564" x="1212850" y="4730750"/>
          <p14:tracePt t="613581" x="1168400" y="4730750"/>
          <p14:tracePt t="613597" x="1130300" y="4737100"/>
          <p14:tracePt t="613614" x="1085850" y="4768850"/>
          <p14:tracePt t="613631" x="1041400" y="4806950"/>
          <p14:tracePt t="613647" x="1003300" y="4851400"/>
          <p14:tracePt t="613665" x="984250" y="4883150"/>
          <p14:tracePt t="613680" x="971550" y="4908550"/>
          <p14:tracePt t="613697" x="965200" y="4940300"/>
          <p14:tracePt t="613714" x="952500" y="4972050"/>
          <p14:tracePt t="613730" x="946150" y="5010150"/>
          <p14:tracePt t="613748" x="946150" y="5054600"/>
          <p14:tracePt t="613764" x="958850" y="5124450"/>
          <p14:tracePt t="613764" x="965200" y="5162550"/>
          <p14:tracePt t="613781" x="996950" y="5213350"/>
          <p14:tracePt t="613797" x="1041400" y="5289550"/>
          <p14:tracePt t="613814" x="1073150" y="5346700"/>
          <p14:tracePt t="613830" x="1136650" y="5416550"/>
          <p14:tracePt t="613847" x="1181100" y="5454650"/>
          <p14:tracePt t="613864" x="1238250" y="5505450"/>
          <p14:tracePt t="613880" x="1327150" y="5543550"/>
          <p14:tracePt t="613897" x="1435100" y="5568950"/>
          <p14:tracePt t="613914" x="1562100" y="5600700"/>
          <p14:tracePt t="613930" x="1695450" y="5626100"/>
          <p14:tracePt t="613948" x="1816100" y="5632450"/>
          <p14:tracePt t="613964" x="1905000" y="5638800"/>
          <p14:tracePt t="613964" x="1943100" y="5638800"/>
          <p14:tracePt t="613981" x="1974850" y="5638800"/>
          <p14:tracePt t="613981" x="2000250" y="5638800"/>
          <p14:tracePt t="613997" x="2044700" y="5619750"/>
          <p14:tracePt t="614013" x="2082800" y="5588000"/>
          <p14:tracePt t="614030" x="2095500" y="5549900"/>
          <p14:tracePt t="614047" x="2114550" y="5499100"/>
          <p14:tracePt t="614064" x="2114550" y="5454650"/>
          <p14:tracePt t="614080" x="2127250" y="5422900"/>
          <p14:tracePt t="614097" x="2146300" y="5384800"/>
          <p14:tracePt t="614114" x="2159000" y="5346700"/>
          <p14:tracePt t="614130" x="2178050" y="5321300"/>
          <p14:tracePt t="614147" x="2190750" y="5276850"/>
          <p14:tracePt t="614163" x="2216150" y="5232400"/>
          <p14:tracePt t="614163" x="2222500" y="5213350"/>
          <p14:tracePt t="614182" x="2235200" y="5194300"/>
          <p14:tracePt t="614197" x="2247900" y="5156200"/>
          <p14:tracePt t="614214" x="2247900" y="5137150"/>
          <p14:tracePt t="614230" x="2247900" y="5118100"/>
          <p14:tracePt t="614405" x="2247900" y="5124450"/>
          <p14:tracePt t="614413" x="2241550" y="5137150"/>
          <p14:tracePt t="614421" x="2241550" y="5143500"/>
          <p14:tracePt t="614423" x="2235200" y="5162550"/>
          <p14:tracePt t="614430" x="2216150" y="5200650"/>
          <p14:tracePt t="614446" x="2209800" y="5213350"/>
          <p14:tracePt t="614464" x="2203450" y="5238750"/>
          <p14:tracePt t="614501" x="2203450" y="5245100"/>
          <p14:tracePt t="614513" x="2197100" y="5251450"/>
          <p14:tracePt t="614532" x="2190750" y="5257800"/>
          <p14:tracePt t="614546" x="2190750" y="5264150"/>
          <p14:tracePt t="614548" x="2190750" y="5270500"/>
          <p14:tracePt t="614563" x="2184400" y="5283200"/>
          <p14:tracePt t="614580" x="2184400" y="5295900"/>
          <p14:tracePt t="614580" x="2184400" y="5308600"/>
          <p14:tracePt t="614597" x="2184400" y="5327650"/>
          <p14:tracePt t="614613" x="2184400" y="5340350"/>
          <p14:tracePt t="614631" x="2184400" y="5353050"/>
          <p14:tracePt t="614646" x="2184400" y="5365750"/>
          <p14:tracePt t="614664" x="2184400" y="5384800"/>
          <p14:tracePt t="614680" x="2184400" y="5410200"/>
          <p14:tracePt t="614696" x="2184400" y="5435600"/>
          <p14:tracePt t="614714" x="2184400" y="5461000"/>
          <p14:tracePt t="614730" x="2184400" y="5492750"/>
          <p14:tracePt t="614747" x="2178050" y="5511800"/>
          <p14:tracePt t="614763" x="2171700" y="5537200"/>
          <p14:tracePt t="614780" x="2171700" y="5562600"/>
          <p14:tracePt t="614780" x="2165350" y="5575300"/>
          <p14:tracePt t="614797" x="2165350" y="5600700"/>
          <p14:tracePt t="614813" x="2159000" y="5619750"/>
          <p14:tracePt t="614830" x="2152650" y="5651500"/>
          <p14:tracePt t="614847" x="2152650" y="5670550"/>
          <p14:tracePt t="614864" x="2152650" y="5702300"/>
          <p14:tracePt t="614880" x="2152650" y="5727700"/>
          <p14:tracePt t="614896" x="2146300" y="5746750"/>
          <p14:tracePt t="614913" x="2146300" y="5765800"/>
          <p14:tracePt t="614930" x="2146300" y="5778500"/>
          <p14:tracePt t="614947" x="2146300" y="5784850"/>
          <p14:tracePt t="614981" x="2146300" y="5791200"/>
          <p14:tracePt t="615005" x="2146300" y="5797550"/>
          <p14:tracePt t="615021" x="2146300" y="5803900"/>
          <p14:tracePt t="615181" x="2146300" y="5784850"/>
          <p14:tracePt t="615184" x="2146300" y="5753100"/>
          <p14:tracePt t="615197" x="2146300" y="5721350"/>
          <p14:tracePt t="615198" x="2146300" y="5670550"/>
          <p14:tracePt t="615213" x="2146300" y="5619750"/>
          <p14:tracePt t="615230" x="2146300" y="5568950"/>
          <p14:tracePt t="615246" x="2146300" y="5492750"/>
          <p14:tracePt t="615263" x="2146300" y="5403850"/>
          <p14:tracePt t="615279" x="2139950" y="5334000"/>
          <p14:tracePt t="615296" x="2139950" y="5289550"/>
          <p14:tracePt t="615313" x="2133600" y="5264150"/>
          <p14:tracePt t="615329" x="2133600" y="5251450"/>
          <p14:tracePt t="615347" x="2133600" y="5245100"/>
          <p14:tracePt t="615381" x="2133600" y="5238750"/>
          <p14:tracePt t="615533" x="2133600" y="5232400"/>
          <p14:tracePt t="615541" x="2133600" y="5226050"/>
          <p14:tracePt t="615544" x="2133600" y="5219700"/>
          <p14:tracePt t="615564" x="2133600" y="5213350"/>
          <p14:tracePt t="615598" x="2133600" y="5207000"/>
          <p14:tracePt t="615599" x="2133600" y="5200650"/>
          <p14:tracePt t="615612" x="2133600" y="5168900"/>
          <p14:tracePt t="615630" x="2133600" y="5124450"/>
          <p14:tracePt t="615645" x="2133600" y="5080000"/>
          <p14:tracePt t="615662" x="2146300" y="4991100"/>
          <p14:tracePt t="615679" x="2152650" y="4933950"/>
          <p14:tracePt t="615696" x="2152650" y="4883150"/>
          <p14:tracePt t="615713" x="2152650" y="4838700"/>
          <p14:tracePt t="615729" x="2152650" y="4794250"/>
          <p14:tracePt t="615746" x="2152650" y="4743450"/>
          <p14:tracePt t="615762" x="2152650" y="4711700"/>
          <p14:tracePt t="615814" x="2146300" y="4711700"/>
          <p14:tracePt t="615827" x="2139950" y="4711700"/>
          <p14:tracePt t="615829" x="2127250" y="4711700"/>
          <p14:tracePt t="615846" x="2108200" y="4711700"/>
          <p14:tracePt t="615862" x="2089150" y="4711700"/>
          <p14:tracePt t="615880" x="2063750" y="4737100"/>
          <p14:tracePt t="615895" x="2051050" y="4756150"/>
          <p14:tracePt t="615913" x="2044700" y="4787900"/>
          <p14:tracePt t="615929" x="2044700" y="4819650"/>
          <p14:tracePt t="615946" x="2051050" y="4870450"/>
          <p14:tracePt t="615962" x="2089150" y="4933950"/>
          <p14:tracePt t="615979" x="2108200" y="4972050"/>
          <p14:tracePt t="615996" x="2120900" y="4984750"/>
          <p14:tracePt t="616012" x="2120900" y="5003800"/>
          <p14:tracePt t="616077" x="2120900" y="5010150"/>
          <p14:tracePt t="616085" x="2114550" y="5016500"/>
          <p14:tracePt t="616093" x="2101850" y="5016500"/>
          <p14:tracePt t="616101" x="2082800" y="5022850"/>
          <p14:tracePt t="616112" x="2063750" y="5022850"/>
          <p14:tracePt t="616129" x="2038350" y="5022850"/>
          <p14:tracePt t="616145" x="2019300" y="5022850"/>
          <p14:tracePt t="616162" x="2006600" y="5022850"/>
          <p14:tracePt t="616179" x="1987550" y="5022850"/>
          <p14:tracePt t="616196" x="1974850" y="5029200"/>
          <p14:tracePt t="616212" x="1943100" y="5073650"/>
          <p14:tracePt t="616229" x="1917700" y="5118100"/>
          <p14:tracePt t="616245" x="1911350" y="5156200"/>
          <p14:tracePt t="616262" x="1911350" y="5200650"/>
          <p14:tracePt t="616279" x="1911350" y="5238750"/>
          <p14:tracePt t="616295" x="1911350" y="5270500"/>
          <p14:tracePt t="616312" x="1911350" y="5289550"/>
          <p14:tracePt t="616328" x="1911350" y="5321300"/>
          <p14:tracePt t="616345" x="1930400" y="5346700"/>
          <p14:tracePt t="616362" x="1962150" y="5378450"/>
          <p14:tracePt t="616379" x="1981200" y="5403850"/>
          <p14:tracePt t="616396" x="1993900" y="5416550"/>
          <p14:tracePt t="616412" x="2019300" y="5435600"/>
          <p14:tracePt t="616429" x="2044700" y="5441950"/>
          <p14:tracePt t="616445" x="2070100" y="5454650"/>
          <p14:tracePt t="616462" x="2101850" y="5461000"/>
          <p14:tracePt t="616478" x="2127250" y="5467350"/>
          <p14:tracePt t="616495" x="2133600" y="5473700"/>
          <p14:tracePt t="616512" x="2139950" y="5473700"/>
          <p14:tracePt t="616550" x="2146300" y="5480050"/>
          <p14:tracePt t="616561" x="2152650" y="5480050"/>
          <p14:tracePt t="616563" x="2159000" y="5486400"/>
          <p14:tracePt t="616578" x="2171700" y="5505450"/>
          <p14:tracePt t="616595" x="2184400" y="5524500"/>
          <p14:tracePt t="616612" x="2184400" y="5530850"/>
          <p14:tracePt t="616628" x="2184400" y="5562600"/>
          <p14:tracePt t="616645" x="2184400" y="5588000"/>
          <p14:tracePt t="616661" x="2178050" y="5619750"/>
          <p14:tracePt t="616679" x="2165350" y="5651500"/>
          <p14:tracePt t="616695" x="2139950" y="5683250"/>
          <p14:tracePt t="616712" x="2120900" y="5721350"/>
          <p14:tracePt t="616728" x="2101850" y="5759450"/>
          <p14:tracePt t="616745" x="2095500" y="5778500"/>
          <p14:tracePt t="616762" x="2095500" y="5791200"/>
          <p14:tracePt t="616778" x="2095500" y="5797550"/>
          <p14:tracePt t="616795" x="2101850" y="5810250"/>
          <p14:tracePt t="616811" x="2114550" y="5816600"/>
          <p14:tracePt t="616828" x="2146300" y="5816600"/>
          <p14:tracePt t="616845" x="2171700" y="5810250"/>
          <p14:tracePt t="616861" x="2203450" y="5778500"/>
          <p14:tracePt t="616879" x="2209800" y="5746750"/>
          <p14:tracePt t="616895" x="2216150" y="5715000"/>
          <p14:tracePt t="616912" x="2216150" y="5695950"/>
          <p14:tracePt t="616928" x="2216150" y="5683250"/>
          <p14:tracePt t="616945" x="2216150" y="5676900"/>
          <p14:tracePt t="616961" x="2203450" y="5676900"/>
          <p14:tracePt t="616978" x="2171700" y="5657850"/>
          <p14:tracePt t="616995" x="2139950" y="5645150"/>
          <p14:tracePt t="617011" x="2089150" y="5632450"/>
          <p14:tracePt t="617028" x="2038350" y="5626100"/>
          <p14:tracePt t="617045" x="2006600" y="5626100"/>
          <p14:tracePt t="617061" x="1981200" y="5626100"/>
          <p14:tracePt t="617078" x="1962150" y="5626100"/>
          <p14:tracePt t="617095" x="1949450" y="5626100"/>
          <p14:tracePt t="617112" x="1930400" y="5632450"/>
          <p14:tracePt t="617128" x="1911350" y="5645150"/>
          <p14:tracePt t="617144" x="1892300" y="5651500"/>
          <p14:tracePt t="617162" x="1866900" y="5664200"/>
          <p14:tracePt t="617178" x="1854200" y="5676900"/>
          <p14:tracePt t="617195" x="1841500" y="5683250"/>
          <p14:tracePt t="617211" x="1828800" y="5695950"/>
          <p14:tracePt t="617228" x="1816100" y="5708650"/>
          <p14:tracePt t="617228" x="1816100" y="5715000"/>
          <p14:tracePt t="617245" x="1809750" y="5734050"/>
          <p14:tracePt t="617261" x="1803400" y="5759450"/>
          <p14:tracePt t="617278" x="1797050" y="5772150"/>
          <p14:tracePt t="617294" x="1797050" y="5791200"/>
          <p14:tracePt t="617311" x="1797050" y="5803900"/>
          <p14:tracePt t="617328" x="1797050" y="5822950"/>
          <p14:tracePt t="617345" x="1797050" y="5835650"/>
          <p14:tracePt t="617361" x="1803400" y="5848350"/>
          <p14:tracePt t="617378" x="1816100" y="5867400"/>
          <p14:tracePt t="617394" x="1828800" y="5880100"/>
          <p14:tracePt t="617411" x="1854200" y="5905500"/>
          <p14:tracePt t="617428" x="1873250" y="5924550"/>
          <p14:tracePt t="617428" x="1879600" y="5930900"/>
          <p14:tracePt t="617445" x="1905000" y="5949950"/>
          <p14:tracePt t="617461" x="1930400" y="5969000"/>
          <p14:tracePt t="617478" x="1955800" y="5988050"/>
          <p14:tracePt t="617495" x="2000250" y="6013450"/>
          <p14:tracePt t="617511" x="2051050" y="6026150"/>
          <p14:tracePt t="617528" x="2101850" y="6032500"/>
          <p14:tracePt t="617544" x="2152650" y="6038850"/>
          <p14:tracePt t="617561" x="2197100" y="6038850"/>
          <p14:tracePt t="617578" x="2247900" y="6038850"/>
          <p14:tracePt t="617594" x="2298700" y="6038850"/>
          <p14:tracePt t="617611" x="2349500" y="6026150"/>
          <p14:tracePt t="617627" x="2400300" y="6000750"/>
          <p14:tracePt t="617627" x="2425700" y="5988050"/>
          <p14:tracePt t="617645" x="2451100" y="5962650"/>
          <p14:tracePt t="617661" x="2463800" y="5937250"/>
          <p14:tracePt t="617677" x="2463800" y="5886450"/>
          <p14:tracePt t="617695" x="2463800" y="5835650"/>
          <p14:tracePt t="617711" x="2463800" y="5791200"/>
          <p14:tracePt t="617728" x="2463800" y="5746750"/>
          <p14:tracePt t="617744" x="2463800" y="5721350"/>
          <p14:tracePt t="617761" x="2444750" y="5683250"/>
          <p14:tracePt t="617778" x="2419350" y="5664200"/>
          <p14:tracePt t="617794" x="2393950" y="5645150"/>
          <p14:tracePt t="617811" x="2355850" y="5632450"/>
          <p14:tracePt t="617827" x="2305050" y="5613400"/>
          <p14:tracePt t="617827" x="2279650" y="5594350"/>
          <p14:tracePt t="617845" x="2241550" y="5588000"/>
          <p14:tracePt t="617861" x="2152650" y="5581650"/>
          <p14:tracePt t="617877" x="2082800" y="5581650"/>
          <p14:tracePt t="617895" x="2019300" y="5581650"/>
          <p14:tracePt t="617911" x="1962150" y="5581650"/>
          <p14:tracePt t="617928" x="1917700" y="5588000"/>
          <p14:tracePt t="617944" x="1885950" y="5607050"/>
          <p14:tracePt t="617960" x="1860550" y="5632450"/>
          <p14:tracePt t="617977" x="1822450" y="5657850"/>
          <p14:tracePt t="617994" x="1797050" y="5676900"/>
          <p14:tracePt t="618027" x="1758950" y="5715000"/>
          <p14:tracePt t="618029" x="1746250" y="5740400"/>
          <p14:tracePt t="618029" x="1733550" y="5759450"/>
          <p14:tracePt t="618045" x="1727200" y="5765800"/>
          <p14:tracePt t="618061" x="1714500" y="5810250"/>
          <p14:tracePt t="618077" x="1714500" y="5835650"/>
          <p14:tracePt t="618094" x="1720850" y="5867400"/>
          <p14:tracePt t="618110" x="1727200" y="5892800"/>
          <p14:tracePt t="618128" x="1733550" y="5918200"/>
          <p14:tracePt t="618144" x="1746250" y="5918200"/>
          <p14:tracePt t="618161" x="1771650" y="5956300"/>
          <p14:tracePt t="618177" x="1797050" y="5981700"/>
          <p14:tracePt t="618194" x="1835150" y="6000750"/>
          <p14:tracePt t="618211" x="1879600" y="6026150"/>
          <p14:tracePt t="618227" x="1930400" y="6051550"/>
          <p14:tracePt t="618227" x="1955800" y="6064250"/>
          <p14:tracePt t="618245" x="1993900" y="6076950"/>
          <p14:tracePt t="618261" x="2070100" y="6083300"/>
          <p14:tracePt t="618277" x="2108200" y="6083300"/>
          <p14:tracePt t="618294" x="2159000" y="6083300"/>
          <p14:tracePt t="618310" x="2222500" y="6064250"/>
          <p14:tracePt t="618328" x="2286000" y="6013450"/>
          <p14:tracePt t="618344" x="2374900" y="5975350"/>
          <p14:tracePt t="618360" x="2438400" y="5937250"/>
          <p14:tracePt t="618377" x="2495550" y="5905500"/>
          <p14:tracePt t="618394" x="2520950" y="5873750"/>
          <p14:tracePt t="618411" x="2527300" y="5835650"/>
          <p14:tracePt t="618427" x="2527300" y="5778500"/>
          <p14:tracePt t="618444" x="2520950" y="5708650"/>
          <p14:tracePt t="618460" x="2476500" y="5645150"/>
          <p14:tracePt t="618477" x="2444750" y="5626100"/>
          <p14:tracePt t="618494" x="2425700" y="5607050"/>
          <p14:tracePt t="618510" x="2393950" y="5594350"/>
          <p14:tracePt t="618527" x="2368550" y="5581650"/>
          <p14:tracePt t="618544" x="2324100" y="5575300"/>
          <p14:tracePt t="618560" x="2260600" y="5568950"/>
          <p14:tracePt t="618577" x="2178050" y="5568950"/>
          <p14:tracePt t="618594" x="2101850" y="5568950"/>
          <p14:tracePt t="618611" x="2038350" y="5568950"/>
          <p14:tracePt t="618627" x="1993900" y="5568950"/>
          <p14:tracePt t="618643" x="1955800" y="5588000"/>
          <p14:tracePt t="618660" x="1930400" y="5613400"/>
          <p14:tracePt t="618677" x="1905000" y="5632450"/>
          <p14:tracePt t="618694" x="1885950" y="5664200"/>
          <p14:tracePt t="618710" x="1866900" y="5689600"/>
          <p14:tracePt t="618727" x="1860550" y="5715000"/>
          <p14:tracePt t="618743" x="1860550" y="5734050"/>
          <p14:tracePt t="618760" x="1860550" y="5759450"/>
          <p14:tracePt t="618777" x="1860550" y="5765800"/>
          <p14:tracePt t="618793" x="1860550" y="5778500"/>
          <p14:tracePt t="618810" x="1866900" y="5778500"/>
          <p14:tracePt t="619134" x="0" y="0"/>
        </p14:tracePtLst>
        <p14:tracePtLst>
          <p14:tracePt t="633517" x="7747000" y="2838450"/>
          <p14:tracePt t="633541" x="7753350" y="2838450"/>
          <p14:tracePt t="633565" x="7759700" y="2838450"/>
          <p14:tracePt t="633581" x="7766050" y="2838450"/>
          <p14:tracePt t="633733" x="7766050" y="2832100"/>
          <p14:tracePt t="633741" x="7772400" y="2819400"/>
          <p14:tracePt t="633763" x="7772400" y="2806700"/>
          <p14:tracePt t="633782" x="7772400" y="2800350"/>
          <p14:tracePt t="633837" x="7759700" y="2800350"/>
          <p14:tracePt t="633845" x="7753350" y="2800350"/>
          <p14:tracePt t="633853" x="7740650" y="2800350"/>
          <p14:tracePt t="633854" x="7721600" y="2806700"/>
          <p14:tracePt t="633866" x="7689850" y="2832100"/>
          <p14:tracePt t="633883" x="7620000" y="2895600"/>
          <p14:tracePt t="633901" x="7588250" y="2940050"/>
          <p14:tracePt t="633917" x="7575550" y="2990850"/>
          <p14:tracePt t="633934" x="7569200" y="3035300"/>
          <p14:tracePt t="633950" x="7569200" y="3073400"/>
          <p14:tracePt t="633968" x="7575550" y="3098800"/>
          <p14:tracePt t="633984" x="7600950" y="3130550"/>
          <p14:tracePt t="634000" x="7632700" y="3168650"/>
          <p14:tracePt t="634033" x="7689850" y="3213100"/>
          <p14:tracePt t="634035" x="7747000" y="3263900"/>
          <p14:tracePt t="634051" x="7823200" y="3314700"/>
          <p14:tracePt t="634068" x="7943850" y="3384550"/>
          <p14:tracePt t="634083" x="8045450" y="3429000"/>
          <p14:tracePt t="634100" x="8140700" y="3473450"/>
          <p14:tracePt t="634116" x="8242300" y="3479800"/>
          <p14:tracePt t="634134" x="8382000" y="3454400"/>
          <p14:tracePt t="634150" x="8445500" y="3390900"/>
          <p14:tracePt t="634167" x="8470900" y="3346450"/>
          <p14:tracePt t="634184" x="8470900" y="3302000"/>
          <p14:tracePt t="634201" x="8470900" y="3251200"/>
          <p14:tracePt t="634216" x="8451850" y="3187700"/>
          <p14:tracePt t="634233" x="8407400" y="3111500"/>
          <p14:tracePt t="634251" x="8369300" y="3067050"/>
          <p14:tracePt t="634266" x="8318500" y="3016250"/>
          <p14:tracePt t="634283" x="8274050" y="2984500"/>
          <p14:tracePt t="634300" x="8210550" y="2946400"/>
          <p14:tracePt t="634317" x="8191500" y="2940050"/>
          <p14:tracePt t="634333" x="8128000" y="2921000"/>
          <p14:tracePt t="634350" x="8083550" y="2914650"/>
          <p14:tracePt t="634367" x="8039100" y="2914650"/>
          <p14:tracePt t="634384" x="7981950" y="2914650"/>
          <p14:tracePt t="634399" x="7937500" y="2914650"/>
          <p14:tracePt t="634416" x="7905750" y="2921000"/>
          <p14:tracePt t="634433" x="7867650" y="2927350"/>
          <p14:tracePt t="634450" x="7842250" y="2946400"/>
          <p14:tracePt t="634466" x="7810500" y="2978150"/>
          <p14:tracePt t="634483" x="7791450" y="3009900"/>
          <p14:tracePt t="634499" x="7778750" y="3060700"/>
          <p14:tracePt t="634516" x="7778750" y="3130550"/>
          <p14:tracePt t="634533" x="7778750" y="3162300"/>
          <p14:tracePt t="634549" x="7778750" y="3187700"/>
          <p14:tracePt t="634566" x="7797800" y="3206750"/>
          <p14:tracePt t="634583" x="7823200" y="3225800"/>
          <p14:tracePt t="634599" x="7861300" y="3244850"/>
          <p14:tracePt t="634616" x="7899400" y="3257550"/>
          <p14:tracePt t="634633" x="7937500" y="3257550"/>
          <p14:tracePt t="634650" x="7988300" y="3257550"/>
          <p14:tracePt t="634666" x="8058150" y="3257550"/>
          <p14:tracePt t="634683" x="8115300" y="3232150"/>
          <p14:tracePt t="634700" x="8159750" y="3213100"/>
          <p14:tracePt t="634716" x="8216900" y="3175000"/>
          <p14:tracePt t="634734" x="8223250" y="3124200"/>
          <p14:tracePt t="634749" x="8223250" y="3073400"/>
          <p14:tracePt t="634766" x="8204200" y="3022600"/>
          <p14:tracePt t="634783" x="8172450" y="2984500"/>
          <p14:tracePt t="634799" x="8147050" y="2946400"/>
          <p14:tracePt t="634816" x="8115300" y="2927350"/>
          <p14:tracePt t="634832" x="8083550" y="2914650"/>
          <p14:tracePt t="634850" x="8064500" y="2914650"/>
          <p14:tracePt t="634866" x="8051800" y="2914650"/>
          <p14:tracePt t="634882" x="8045450" y="2914650"/>
          <p14:tracePt t="635181" x="8045450" y="2908300"/>
          <p14:tracePt t="635189" x="8039100" y="2889250"/>
          <p14:tracePt t="635197" x="8039100" y="2882900"/>
          <p14:tracePt t="635205" x="8020050" y="2844800"/>
          <p14:tracePt t="635216" x="8001000" y="2813050"/>
          <p14:tracePt t="635232" x="7975600" y="2794000"/>
          <p14:tracePt t="635249" x="7956550" y="2774950"/>
          <p14:tracePt t="635266" x="7924800" y="2755900"/>
          <p14:tracePt t="635282" x="7893050" y="2743200"/>
          <p14:tracePt t="635299" x="7867650" y="2736850"/>
          <p14:tracePt t="635316" x="7829550" y="2730500"/>
          <p14:tracePt t="635332" x="7778750" y="2730500"/>
          <p14:tracePt t="635349" x="7753350" y="2730500"/>
          <p14:tracePt t="635365" x="7734300" y="2730500"/>
          <p14:tracePt t="635406" x="7727950" y="2730500"/>
          <p14:tracePt t="635415" x="7721600" y="2730500"/>
          <p14:tracePt t="635417" x="7721600" y="2736850"/>
          <p14:tracePt t="635432" x="7708900" y="2743200"/>
          <p14:tracePt t="635449" x="7702550" y="2743200"/>
          <p14:tracePt t="635484" x="7696200" y="2743200"/>
          <p14:tracePt t="635499" x="7696200" y="2749550"/>
          <p14:tracePt t="635499" x="7689850" y="2749550"/>
          <p14:tracePt t="635541" x="7689850" y="2755900"/>
          <p14:tracePt t="635637" x="7696200" y="2762250"/>
          <p14:tracePt t="635645" x="7702550" y="2762250"/>
          <p14:tracePt t="635653" x="7721600" y="2762250"/>
          <p14:tracePt t="635665" x="7747000" y="2762250"/>
          <p14:tracePt t="635666" x="7791450" y="2768600"/>
          <p14:tracePt t="635682" x="7835900" y="2774950"/>
          <p14:tracePt t="635699" x="7886700" y="2781300"/>
          <p14:tracePt t="635715" x="7937500" y="2781300"/>
          <p14:tracePt t="635732" x="8001000" y="2781300"/>
          <p14:tracePt t="635749" x="8051800" y="2781300"/>
          <p14:tracePt t="635765" x="8096250" y="2781300"/>
          <p14:tracePt t="635783" x="8147050" y="2768600"/>
          <p14:tracePt t="635799" x="8197850" y="2762250"/>
          <p14:tracePt t="635815" x="8248650" y="2755900"/>
          <p14:tracePt t="635832" x="8280400" y="2743200"/>
          <p14:tracePt t="635848" x="8286750" y="2736850"/>
          <p14:tracePt t="635866" x="8299450" y="2730500"/>
          <p14:tracePt t="635882" x="8305800" y="2724150"/>
          <p14:tracePt t="635899" x="8318500" y="2711450"/>
          <p14:tracePt t="635915" x="8331200" y="2705100"/>
          <p14:tracePt t="635932" x="8343900" y="2686050"/>
          <p14:tracePt t="635932" x="8356600" y="2686050"/>
          <p14:tracePt t="635949" x="8362950" y="2673350"/>
          <p14:tracePt t="635965" x="8382000" y="2654300"/>
          <p14:tracePt t="635983" x="8382000" y="2641600"/>
          <p14:tracePt t="635998" x="8388350" y="2628900"/>
          <p14:tracePt t="636015" x="8388350" y="2603500"/>
          <p14:tracePt t="636032" x="8388350" y="2590800"/>
          <p14:tracePt t="636048" x="8382000" y="2546350"/>
          <p14:tracePt t="636066" x="8356600" y="2508250"/>
          <p14:tracePt t="636082" x="8312150" y="2476500"/>
          <p14:tracePt t="636098" x="8255000" y="2425700"/>
          <p14:tracePt t="636115" x="8210550" y="2400300"/>
          <p14:tracePt t="636132" x="8153400" y="2368550"/>
          <p14:tracePt t="636132" x="8140700" y="2362200"/>
          <p14:tracePt t="636149" x="8115300" y="2349500"/>
          <p14:tracePt t="636165" x="8096250" y="2343150"/>
          <p14:tracePt t="636182" x="8077200" y="2343150"/>
          <p14:tracePt t="636198" x="8045450" y="2343150"/>
          <p14:tracePt t="636215" x="8001000" y="2343150"/>
          <p14:tracePt t="636232" x="7956550" y="2343150"/>
          <p14:tracePt t="636248" x="7893050" y="2349500"/>
          <p14:tracePt t="636266" x="7835900" y="2355850"/>
          <p14:tracePt t="636281" x="7766050" y="2355850"/>
          <p14:tracePt t="636299" x="7727950" y="2368550"/>
          <p14:tracePt t="636315" x="7677150" y="2387600"/>
          <p14:tracePt t="636331" x="7639050" y="2406650"/>
          <p14:tracePt t="636331" x="7620000" y="2419350"/>
          <p14:tracePt t="636349" x="7575550" y="2451100"/>
          <p14:tracePt t="636365" x="7543800" y="2489200"/>
          <p14:tracePt t="636382" x="7524750" y="2527300"/>
          <p14:tracePt t="636398" x="7512050" y="2546350"/>
          <p14:tracePt t="636415" x="7512050" y="2559050"/>
          <p14:tracePt t="636432" x="7512050" y="2578100"/>
          <p14:tracePt t="636448" x="7512050" y="2597150"/>
          <p14:tracePt t="636465" x="7512050" y="2622550"/>
          <p14:tracePt t="636481" x="7537450" y="2647950"/>
          <p14:tracePt t="636498" x="7556500" y="2679700"/>
          <p14:tracePt t="636515" x="7575550" y="2698750"/>
          <p14:tracePt t="636531" x="7594600" y="2717800"/>
          <p14:tracePt t="636548" x="7645400" y="2749550"/>
          <p14:tracePt t="636565" x="7696200" y="2768600"/>
          <p14:tracePt t="636582" x="7740650" y="2774950"/>
          <p14:tracePt t="636598" x="7829550" y="2774950"/>
          <p14:tracePt t="636614" x="7937500" y="2774950"/>
          <p14:tracePt t="636631" x="8039100" y="2774950"/>
          <p14:tracePt t="636648" x="8128000" y="2774950"/>
          <p14:tracePt t="636665" x="8204200" y="2774950"/>
          <p14:tracePt t="636681" x="8242300" y="2755900"/>
          <p14:tracePt t="636698" x="8255000" y="2736850"/>
          <p14:tracePt t="636715" x="8267700" y="2717800"/>
          <p14:tracePt t="636731" x="8267700" y="2698750"/>
          <p14:tracePt t="636731" x="8267700" y="2686050"/>
          <p14:tracePt t="636749" x="8267700" y="2679700"/>
          <p14:tracePt t="636764" x="8267700" y="2673350"/>
          <p14:tracePt t="636830" x="8267700" y="2679700"/>
          <p14:tracePt t="636842" x="8261350" y="2705100"/>
          <p14:tracePt t="636846" x="8255000" y="2749550"/>
          <p14:tracePt t="636854" x="8255000" y="2895600"/>
          <p14:tracePt t="636865" x="8255000" y="3098800"/>
          <p14:tracePt t="636882" x="8242300" y="3441700"/>
          <p14:tracePt t="636899" x="8229600" y="3803650"/>
          <p14:tracePt t="636916" x="8229600" y="4159250"/>
          <p14:tracePt t="636932" x="8223250" y="4425950"/>
          <p14:tracePt t="636949" x="8210550" y="4610100"/>
          <p14:tracePt t="636965" x="8210550" y="4787900"/>
          <p14:tracePt t="636983" x="8210550" y="4845050"/>
          <p14:tracePt t="636999" x="8210550" y="4876800"/>
          <p14:tracePt t="637015" x="8210550" y="4908550"/>
          <p14:tracePt t="637032" x="8210550" y="4921250"/>
          <p14:tracePt t="637048" x="8210550" y="4940300"/>
          <p14:tracePt t="637066" x="8210550" y="4959350"/>
          <p14:tracePt t="637082" x="8223250" y="4972050"/>
          <p14:tracePt t="637098" x="8223250" y="4997450"/>
          <p14:tracePt t="637116" x="8229600" y="5029200"/>
          <p14:tracePt t="637132" x="8248650" y="5073650"/>
          <p14:tracePt t="637149" x="8248650" y="5111750"/>
          <p14:tracePt t="637166" x="8255000" y="5149850"/>
          <p14:tracePt t="637230" x="8261350" y="5149850"/>
          <p14:tracePt t="637278" x="8261350" y="5143500"/>
          <p14:tracePt t="637286" x="8255000" y="5130800"/>
          <p14:tracePt t="637286" x="0" y="0"/>
        </p14:tracePtLst>
        <p14:tracePtLst>
          <p14:tracePt t="637437" x="7740650" y="4883150"/>
          <p14:tracePt t="637446" x="7727950" y="4889500"/>
          <p14:tracePt t="637453" x="7715250" y="4895850"/>
          <p14:tracePt t="637462" x="7702550" y="4902200"/>
          <p14:tracePt t="637467" x="7696200" y="4908550"/>
          <p14:tracePt t="637482" x="7689850" y="4914900"/>
          <p14:tracePt t="637498" x="7683500" y="4914900"/>
          <p14:tracePt t="637515" x="7683500" y="4921250"/>
          <p14:tracePt t="637829" x="7683500" y="4933950"/>
          <p14:tracePt t="637831" x="7683500" y="4953000"/>
          <p14:tracePt t="637848" x="7689850" y="4978400"/>
          <p14:tracePt t="637849" x="7696200" y="5010150"/>
          <p14:tracePt t="637865" x="7708900" y="5048250"/>
          <p14:tracePt t="637882" x="7727950" y="5073650"/>
          <p14:tracePt t="637898" x="7753350" y="5099050"/>
          <p14:tracePt t="637915" x="7772400" y="5105400"/>
          <p14:tracePt t="637931" x="7797800" y="5118100"/>
          <p14:tracePt t="637948" x="7874000" y="5118100"/>
          <p14:tracePt t="637965" x="7905750" y="5118100"/>
          <p14:tracePt t="637981" x="8026400" y="5118100"/>
          <p14:tracePt t="637998" x="8108950" y="5099050"/>
          <p14:tracePt t="638015" x="8204200" y="5086350"/>
          <p14:tracePt t="638032" x="8261350" y="5067300"/>
          <p14:tracePt t="638048" x="8305800" y="5054600"/>
          <p14:tracePt t="638064" x="8337550" y="5035550"/>
          <p14:tracePt t="638082" x="8369300" y="5010150"/>
          <p14:tracePt t="638098" x="8388350" y="4978400"/>
          <p14:tracePt t="638115" x="8407400" y="4953000"/>
          <p14:tracePt t="638131" x="8413750" y="4914900"/>
          <p14:tracePt t="638148" x="8413750" y="4889500"/>
          <p14:tracePt t="638165" x="8407400" y="4864100"/>
          <p14:tracePt t="638181" x="8388350" y="4832350"/>
          <p14:tracePt t="638198" x="8369300" y="4813300"/>
          <p14:tracePt t="638214" x="8343900" y="4794250"/>
          <p14:tracePt t="638231" x="8274050" y="4762500"/>
          <p14:tracePt t="638248" x="8178800" y="4730750"/>
          <p14:tracePt t="638264" x="8083550" y="4724400"/>
          <p14:tracePt t="638282" x="7994650" y="4724400"/>
          <p14:tracePt t="638298" x="7905750" y="4718050"/>
          <p14:tracePt t="638315" x="7835900" y="4718050"/>
          <p14:tracePt t="638331" x="7785100" y="4730750"/>
          <p14:tracePt t="638348" x="7740650" y="4749800"/>
          <p14:tracePt t="638365" x="7702550" y="4787900"/>
          <p14:tracePt t="638381" x="7632700" y="4857750"/>
          <p14:tracePt t="638398" x="7588250" y="4895850"/>
          <p14:tracePt t="638414" x="7556500" y="4933950"/>
          <p14:tracePt t="638431" x="7543800" y="4959350"/>
          <p14:tracePt t="638448" x="7537450" y="4991100"/>
          <p14:tracePt t="638464" x="7537450" y="5022850"/>
          <p14:tracePt t="638481" x="7537450" y="5060950"/>
          <p14:tracePt t="638498" x="7550150" y="5086350"/>
          <p14:tracePt t="638514" x="7562850" y="5099050"/>
          <p14:tracePt t="638531" x="7600950" y="5149850"/>
          <p14:tracePt t="638547" x="7639050" y="5181600"/>
          <p14:tracePt t="638565" x="7677150" y="5200650"/>
          <p14:tracePt t="638581" x="7753350" y="5245100"/>
          <p14:tracePt t="638598" x="7829550" y="5283200"/>
          <p14:tracePt t="638614" x="7899400" y="5302250"/>
          <p14:tracePt t="638631" x="7962900" y="5308600"/>
          <p14:tracePt t="638648" x="8026400" y="5308600"/>
          <p14:tracePt t="638664" x="8096250" y="5308600"/>
          <p14:tracePt t="638681" x="8166100" y="5295900"/>
          <p14:tracePt t="638697" x="8223250" y="5270500"/>
          <p14:tracePt t="638714" x="8274050" y="5232400"/>
          <p14:tracePt t="638731" x="8312150" y="5213350"/>
          <p14:tracePt t="638747" x="8337550" y="5175250"/>
          <p14:tracePt t="638765" x="8362950" y="5143500"/>
          <p14:tracePt t="638781" x="8382000" y="5099050"/>
          <p14:tracePt t="638798" x="8394700" y="5073650"/>
          <p14:tracePt t="638814" x="8413750" y="5067300"/>
          <p14:tracePt t="638831" x="8420100" y="5054600"/>
          <p14:tracePt t="638847" x="8420100" y="5035550"/>
          <p14:tracePt t="638864" x="8426450" y="5022850"/>
          <p14:tracePt t="638881" x="8426450" y="5010150"/>
          <p14:tracePt t="638897" x="8426450" y="4991100"/>
          <p14:tracePt t="638914" x="8426450" y="4972050"/>
          <p14:tracePt t="638931" x="8426450" y="4965700"/>
          <p14:tracePt t="638947" x="8426450" y="4959350"/>
          <p14:tracePt t="639510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1|1.1|1.6|4.1|8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7.6|44.4|26.5|24.6|16.7|35.4|26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5.8|47.2|12.6|20.8|3.9|14.1|19|11.7|7|3.9|53.1|1.5|1.7|3.8|15.7|16.8|17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18.9|23.3|53.9|23.7|5.5|32.4|5.5|125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7|14.9|58.7|62.6|4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0.8|65.6|40.2|73.6|87.3|115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64.3|24.8|8.3|40.9|29.1|69.9|30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2|0.7|67.9|9.4|4|5.7|4.3|145.7|246.4|14.8|18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|22.1|40|10.6|26.2|7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77|10.4|4.4|11.3|56.9|40.6|5.6|200.5|153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10.2|10.7|22.5|21.7|24.6|7.6|96|1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2|9.4|42.9|226.1|20|24.6|187.8|3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|94.7|20.3|26.8|30.4|55.2"/>
</p:tagLst>
</file>

<file path=ppt/theme/theme1.xml><?xml version="1.0" encoding="utf-8"?>
<a:theme xmlns:a="http://schemas.openxmlformats.org/drawingml/2006/main" name="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Neo Sans Intel" pitchFamily="34" charset="0"/>
            <a:cs typeface="Arial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latin typeface="+mn-lt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4A94C8E-3E2B-4AD9-8D67-7815198BE085}">
  <ds:schemaRefs>
    <ds:schemaRef ds:uri="http://purl.org/dc/dcmitype/"/>
    <ds:schemaRef ds:uri="http://purl.org/dc/terms/"/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7502</TotalTime>
  <Words>965</Words>
  <Application>Microsoft Office PowerPoint</Application>
  <PresentationFormat>On-screen Show (4:3)</PresentationFormat>
  <Paragraphs>487</Paragraphs>
  <Slides>16</Slides>
  <Notes>1</Notes>
  <HiddenSlides>0</HiddenSlides>
  <MMClips>15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mdsp_2011</vt:lpstr>
      <vt:lpstr>Transistors and Integrated Circuits</vt:lpstr>
      <vt:lpstr>Layers of Abstraction in Computes Science (CS)</vt:lpstr>
      <vt:lpstr>Why Transistor?</vt:lpstr>
      <vt:lpstr>Physical Abstraction</vt:lpstr>
      <vt:lpstr>MOSFET</vt:lpstr>
      <vt:lpstr>Diffusion process</vt:lpstr>
      <vt:lpstr>Closed State for N-type MOSFET</vt:lpstr>
      <vt:lpstr>Open State for N-type MOSFET</vt:lpstr>
      <vt:lpstr>N and P-type MOSFET</vt:lpstr>
      <vt:lpstr>Mix of States in Schemes with MOSFETs</vt:lpstr>
      <vt:lpstr>CMOS Circuits</vt:lpstr>
      <vt:lpstr>CMOS Inverter</vt:lpstr>
      <vt:lpstr>Power Consumption in CMOS</vt:lpstr>
      <vt:lpstr>CMOS NAND Circuit</vt:lpstr>
      <vt:lpstr>Thank You</vt:lpstr>
      <vt:lpstr>PowerPoint Presentation</vt:lpstr>
    </vt:vector>
  </TitlesOfParts>
  <Company>Intel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atitov</cp:lastModifiedBy>
  <cp:revision>298</cp:revision>
  <dcterms:created xsi:type="dcterms:W3CDTF">2011-10-24T08:13:52Z</dcterms:created>
  <dcterms:modified xsi:type="dcterms:W3CDTF">2013-10-28T10:06:50Z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